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9.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0.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1.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7.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8.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9.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20.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1.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2.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3.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4.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5.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6.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7.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8.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9.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30.xml" ContentType="application/vnd.openxmlformats-officedocument.theme+xml"/>
  <Override PartName="/ppt/slideLayouts/slideLayout259.xml" ContentType="application/vnd.openxmlformats-officedocument.presentationml.slideLayout+xml"/>
  <Override PartName="/ppt/theme/theme31.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32.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33.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34.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5.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6.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7.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8.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9.xml" ContentType="application/vnd.openxmlformats-officedocument.theme+xml"/>
  <Override PartName="/ppt/slideLayouts/slideLayout350.xml" ContentType="application/vnd.openxmlformats-officedocument.presentationml.slideLayout+xml"/>
  <Override PartName="/ppt/theme/theme40.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41.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42.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43.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44.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45.xml" ContentType="application/vnd.openxmlformats-officedocument.theme+xml"/>
  <Override PartName="/ppt/slideLayouts/slideLayout399.xml" ContentType="application/vnd.openxmlformats-officedocument.presentationml.slideLayout+xml"/>
  <Override PartName="/ppt/theme/theme46.xml" ContentType="application/vnd.openxmlformats-officedocument.theme+xml"/>
  <Override PartName="/ppt/slideLayouts/slideLayout400.xml" ContentType="application/vnd.openxmlformats-officedocument.presentationml.slideLayout+xml"/>
  <Override PartName="/ppt/theme/theme47.xml" ContentType="application/vnd.openxmlformats-officedocument.theme+xml"/>
  <Override PartName="/ppt/slideLayouts/slideLayout401.xml" ContentType="application/vnd.openxmlformats-officedocument.presentationml.slideLayout+xml"/>
  <Override PartName="/ppt/theme/theme48.xml" ContentType="application/vnd.openxmlformats-officedocument.theme+xml"/>
  <Override PartName="/ppt/slideLayouts/slideLayout402.xml" ContentType="application/vnd.openxmlformats-officedocument.presentationml.slideLayout+xml"/>
  <Override PartName="/ppt/theme/theme49.xml" ContentType="application/vnd.openxmlformats-officedocument.theme+xml"/>
  <Override PartName="/ppt/slideLayouts/slideLayout403.xml" ContentType="application/vnd.openxmlformats-officedocument.presentationml.slideLayout+xml"/>
  <Override PartName="/ppt/theme/theme50.xml" ContentType="application/vnd.openxmlformats-officedocument.theme+xml"/>
  <Override PartName="/ppt/slideLayouts/slideLayout404.xml" ContentType="application/vnd.openxmlformats-officedocument.presentationml.slideLayout+xml"/>
  <Override PartName="/ppt/theme/theme51.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52.xml" ContentType="application/vnd.openxmlformats-officedocument.theme+xml"/>
  <Override PartName="/ppt/slideLayouts/slideLayout407.xml" ContentType="application/vnd.openxmlformats-officedocument.presentationml.slideLayout+xml"/>
  <Override PartName="/ppt/theme/theme53.xml" ContentType="application/vnd.openxmlformats-officedocument.theme+xml"/>
  <Override PartName="/ppt/slideLayouts/slideLayout408.xml" ContentType="application/vnd.openxmlformats-officedocument.presentationml.slideLayout+xml"/>
  <Override PartName="/ppt/theme/theme54.xml" ContentType="application/vnd.openxmlformats-officedocument.theme+xml"/>
  <Override PartName="/ppt/slideLayouts/slideLayout409.xml" ContentType="application/vnd.openxmlformats-officedocument.presentationml.slideLayout+xml"/>
  <Override PartName="/ppt/theme/theme55.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3.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4.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5.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6.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4423" r:id="rId2"/>
    <p:sldMasterId id="2147484441" r:id="rId3"/>
    <p:sldMasterId id="2147484443" r:id="rId4"/>
    <p:sldMasterId id="2147484445" r:id="rId5"/>
    <p:sldMasterId id="2147484462" r:id="rId6"/>
    <p:sldMasterId id="2147484466" r:id="rId7"/>
    <p:sldMasterId id="2147484652" r:id="rId8"/>
    <p:sldMasterId id="2147487738" r:id="rId9"/>
    <p:sldMasterId id="2147487768" r:id="rId10"/>
    <p:sldMasterId id="2147487855" r:id="rId11"/>
    <p:sldMasterId id="2147487868" r:id="rId12"/>
    <p:sldMasterId id="2147487904" r:id="rId13"/>
    <p:sldMasterId id="2147487916" r:id="rId14"/>
    <p:sldMasterId id="2147487965" r:id="rId15"/>
    <p:sldMasterId id="2147488049" r:id="rId16"/>
    <p:sldMasterId id="2147488061" r:id="rId17"/>
    <p:sldMasterId id="2147488324" r:id="rId18"/>
    <p:sldMasterId id="2147488336" r:id="rId19"/>
    <p:sldMasterId id="2147488348" r:id="rId20"/>
    <p:sldMasterId id="2147488363" r:id="rId21"/>
    <p:sldMasterId id="2147488430" r:id="rId22"/>
    <p:sldMasterId id="2147488679" r:id="rId23"/>
    <p:sldMasterId id="2147488694" r:id="rId24"/>
    <p:sldMasterId id="2147488705" r:id="rId25"/>
    <p:sldMasterId id="2147488719" r:id="rId26"/>
    <p:sldMasterId id="2147488722" r:id="rId27"/>
    <p:sldMasterId id="2147488737" r:id="rId28"/>
    <p:sldMasterId id="2147488749" r:id="rId29"/>
    <p:sldMasterId id="2147488775" r:id="rId30"/>
    <p:sldMasterId id="2147488778" r:id="rId31"/>
    <p:sldMasterId id="2147488780" r:id="rId32"/>
    <p:sldMasterId id="2147488805" r:id="rId33"/>
    <p:sldMasterId id="2147488819" r:id="rId34"/>
    <p:sldMasterId id="2147488831" r:id="rId35"/>
    <p:sldMasterId id="2147488843" r:id="rId36"/>
    <p:sldMasterId id="2147488855" r:id="rId37"/>
    <p:sldMasterId id="2147488867" r:id="rId38"/>
    <p:sldMasterId id="2147488879" r:id="rId39"/>
    <p:sldMasterId id="2147488891" r:id="rId40"/>
    <p:sldMasterId id="2147488893" r:id="rId41"/>
    <p:sldMasterId id="2147488919" r:id="rId42"/>
    <p:sldMasterId id="2147488931" r:id="rId43"/>
    <p:sldMasterId id="2147488943" r:id="rId44"/>
    <p:sldMasterId id="2147488955" r:id="rId45"/>
    <p:sldMasterId id="2147488960" r:id="rId46"/>
    <p:sldMasterId id="2147488962" r:id="rId47"/>
    <p:sldMasterId id="2147488964" r:id="rId48"/>
    <p:sldMasterId id="2147488966" r:id="rId49"/>
    <p:sldMasterId id="2147488968" r:id="rId50"/>
    <p:sldMasterId id="2147488970" r:id="rId51"/>
    <p:sldMasterId id="2147488972" r:id="rId52"/>
    <p:sldMasterId id="2147488975" r:id="rId53"/>
    <p:sldMasterId id="2147488977" r:id="rId54"/>
    <p:sldMasterId id="2147488979" r:id="rId55"/>
    <p:sldMasterId id="2147488981" r:id="rId56"/>
  </p:sldMasterIdLst>
  <p:notesMasterIdLst>
    <p:notesMasterId r:id="rId278"/>
  </p:notesMasterIdLst>
  <p:sldIdLst>
    <p:sldId id="396" r:id="rId57"/>
    <p:sldId id="4950" r:id="rId58"/>
    <p:sldId id="4951" r:id="rId59"/>
    <p:sldId id="4952" r:id="rId60"/>
    <p:sldId id="399" r:id="rId61"/>
    <p:sldId id="4518" r:id="rId62"/>
    <p:sldId id="4519" r:id="rId63"/>
    <p:sldId id="4520" r:id="rId64"/>
    <p:sldId id="4521" r:id="rId65"/>
    <p:sldId id="4522" r:id="rId66"/>
    <p:sldId id="405" r:id="rId67"/>
    <p:sldId id="3671" r:id="rId68"/>
    <p:sldId id="3669" r:id="rId69"/>
    <p:sldId id="4516" r:id="rId70"/>
    <p:sldId id="3657" r:id="rId71"/>
    <p:sldId id="3658" r:id="rId72"/>
    <p:sldId id="430" r:id="rId73"/>
    <p:sldId id="3729" r:id="rId74"/>
    <p:sldId id="3667" r:id="rId75"/>
    <p:sldId id="3650" r:id="rId76"/>
    <p:sldId id="566" r:id="rId77"/>
    <p:sldId id="5456" r:id="rId78"/>
    <p:sldId id="1208" r:id="rId79"/>
    <p:sldId id="1175" r:id="rId80"/>
    <p:sldId id="1201" r:id="rId81"/>
    <p:sldId id="3738" r:id="rId82"/>
    <p:sldId id="1197" r:id="rId83"/>
    <p:sldId id="286" r:id="rId84"/>
    <p:sldId id="4955" r:id="rId85"/>
    <p:sldId id="1204" r:id="rId86"/>
    <p:sldId id="1205" r:id="rId87"/>
    <p:sldId id="1203" r:id="rId88"/>
    <p:sldId id="1206" r:id="rId89"/>
    <p:sldId id="272" r:id="rId90"/>
    <p:sldId id="306" r:id="rId91"/>
    <p:sldId id="481" r:id="rId92"/>
    <p:sldId id="482" r:id="rId93"/>
    <p:sldId id="3739" r:id="rId94"/>
    <p:sldId id="275" r:id="rId95"/>
    <p:sldId id="1207" r:id="rId96"/>
    <p:sldId id="567" r:id="rId97"/>
    <p:sldId id="256" r:id="rId98"/>
    <p:sldId id="257" r:id="rId99"/>
    <p:sldId id="258" r:id="rId100"/>
    <p:sldId id="259" r:id="rId101"/>
    <p:sldId id="260" r:id="rId102"/>
    <p:sldId id="611" r:id="rId103"/>
    <p:sldId id="5616" r:id="rId104"/>
    <p:sldId id="5617" r:id="rId105"/>
    <p:sldId id="5618" r:id="rId106"/>
    <p:sldId id="265" r:id="rId107"/>
    <p:sldId id="266" r:id="rId108"/>
    <p:sldId id="4956" r:id="rId109"/>
    <p:sldId id="4957" r:id="rId110"/>
    <p:sldId id="4958" r:id="rId111"/>
    <p:sldId id="4959" r:id="rId112"/>
    <p:sldId id="4960" r:id="rId113"/>
    <p:sldId id="4961" r:id="rId114"/>
    <p:sldId id="316" r:id="rId115"/>
    <p:sldId id="4962" r:id="rId116"/>
    <p:sldId id="5613" r:id="rId117"/>
    <p:sldId id="4963" r:id="rId118"/>
    <p:sldId id="5619" r:id="rId119"/>
    <p:sldId id="2338" r:id="rId120"/>
    <p:sldId id="2339" r:id="rId121"/>
    <p:sldId id="5615" r:id="rId122"/>
    <p:sldId id="277" r:id="rId123"/>
    <p:sldId id="5620" r:id="rId124"/>
    <p:sldId id="279" r:id="rId125"/>
    <p:sldId id="280" r:id="rId126"/>
    <p:sldId id="281" r:id="rId127"/>
    <p:sldId id="5621" r:id="rId128"/>
    <p:sldId id="5317" r:id="rId129"/>
    <p:sldId id="284" r:id="rId130"/>
    <p:sldId id="5288" r:id="rId131"/>
    <p:sldId id="5289" r:id="rId132"/>
    <p:sldId id="287" r:id="rId133"/>
    <p:sldId id="568" r:id="rId134"/>
    <p:sldId id="4964" r:id="rId135"/>
    <p:sldId id="5622" r:id="rId136"/>
    <p:sldId id="3450" r:id="rId137"/>
    <p:sldId id="3600" r:id="rId138"/>
    <p:sldId id="3601" r:id="rId139"/>
    <p:sldId id="3602" r:id="rId140"/>
    <p:sldId id="3603" r:id="rId141"/>
    <p:sldId id="3604" r:id="rId142"/>
    <p:sldId id="3605" r:id="rId143"/>
    <p:sldId id="3606" r:id="rId144"/>
    <p:sldId id="3607" r:id="rId145"/>
    <p:sldId id="3608" r:id="rId146"/>
    <p:sldId id="5623" r:id="rId147"/>
    <p:sldId id="5624" r:id="rId148"/>
    <p:sldId id="5625" r:id="rId149"/>
    <p:sldId id="5626" r:id="rId150"/>
    <p:sldId id="5627" r:id="rId151"/>
    <p:sldId id="5628" r:id="rId152"/>
    <p:sldId id="4925" r:id="rId153"/>
    <p:sldId id="1185" r:id="rId154"/>
    <p:sldId id="1191" r:id="rId155"/>
    <p:sldId id="5629" r:id="rId156"/>
    <p:sldId id="1193" r:id="rId157"/>
    <p:sldId id="1190" r:id="rId158"/>
    <p:sldId id="5630" r:id="rId159"/>
    <p:sldId id="569" r:id="rId160"/>
    <p:sldId id="435" r:id="rId161"/>
    <p:sldId id="695" r:id="rId162"/>
    <p:sldId id="1180" r:id="rId163"/>
    <p:sldId id="3740" r:id="rId164"/>
    <p:sldId id="1181" r:id="rId165"/>
    <p:sldId id="3741" r:id="rId166"/>
    <p:sldId id="1179" r:id="rId167"/>
    <p:sldId id="3742" r:id="rId168"/>
    <p:sldId id="434" r:id="rId169"/>
    <p:sldId id="432" r:id="rId170"/>
    <p:sldId id="1141" r:id="rId171"/>
    <p:sldId id="443" r:id="rId172"/>
    <p:sldId id="4451" r:id="rId173"/>
    <p:sldId id="5631" r:id="rId174"/>
    <p:sldId id="1182" r:id="rId175"/>
    <p:sldId id="3744" r:id="rId176"/>
    <p:sldId id="1151" r:id="rId177"/>
    <p:sldId id="3747" r:id="rId178"/>
    <p:sldId id="3750" r:id="rId179"/>
    <p:sldId id="3755" r:id="rId180"/>
    <p:sldId id="3751" r:id="rId181"/>
    <p:sldId id="3757" r:id="rId182"/>
    <p:sldId id="3754" r:id="rId183"/>
    <p:sldId id="3752" r:id="rId184"/>
    <p:sldId id="3749" r:id="rId185"/>
    <p:sldId id="3756" r:id="rId186"/>
    <p:sldId id="3753" r:id="rId187"/>
    <p:sldId id="1178" r:id="rId188"/>
    <p:sldId id="4965" r:id="rId189"/>
    <p:sldId id="310" r:id="rId190"/>
    <p:sldId id="5306" r:id="rId191"/>
    <p:sldId id="1183" r:id="rId192"/>
    <p:sldId id="2559" r:id="rId193"/>
    <p:sldId id="660" r:id="rId194"/>
    <p:sldId id="5612" r:id="rId195"/>
    <p:sldId id="385" r:id="rId196"/>
    <p:sldId id="386" r:id="rId197"/>
    <p:sldId id="2562" r:id="rId198"/>
    <p:sldId id="5635" r:id="rId199"/>
    <p:sldId id="2558" r:id="rId200"/>
    <p:sldId id="2557" r:id="rId201"/>
    <p:sldId id="2506" r:id="rId202"/>
    <p:sldId id="5632" r:id="rId203"/>
    <p:sldId id="5633" r:id="rId204"/>
    <p:sldId id="2560" r:id="rId205"/>
    <p:sldId id="3766" r:id="rId206"/>
    <p:sldId id="3767" r:id="rId207"/>
    <p:sldId id="3758" r:id="rId208"/>
    <p:sldId id="3759" r:id="rId209"/>
    <p:sldId id="5634" r:id="rId210"/>
    <p:sldId id="3761" r:id="rId211"/>
    <p:sldId id="3762" r:id="rId212"/>
    <p:sldId id="262" r:id="rId213"/>
    <p:sldId id="3763" r:id="rId214"/>
    <p:sldId id="263" r:id="rId215"/>
    <p:sldId id="3764" r:id="rId216"/>
    <p:sldId id="5287" r:id="rId217"/>
    <p:sldId id="3765" r:id="rId218"/>
    <p:sldId id="570" r:id="rId219"/>
    <p:sldId id="3726" r:id="rId220"/>
    <p:sldId id="4966" r:id="rId221"/>
    <p:sldId id="4823" r:id="rId222"/>
    <p:sldId id="4824" r:id="rId223"/>
    <p:sldId id="4825" r:id="rId224"/>
    <p:sldId id="3768" r:id="rId225"/>
    <p:sldId id="3769" r:id="rId226"/>
    <p:sldId id="3770" r:id="rId227"/>
    <p:sldId id="282" r:id="rId228"/>
    <p:sldId id="4271" r:id="rId229"/>
    <p:sldId id="4272" r:id="rId230"/>
    <p:sldId id="4273" r:id="rId231"/>
    <p:sldId id="4274" r:id="rId232"/>
    <p:sldId id="4275" r:id="rId233"/>
    <p:sldId id="4276" r:id="rId234"/>
    <p:sldId id="4277" r:id="rId235"/>
    <p:sldId id="4278" r:id="rId236"/>
    <p:sldId id="4279" r:id="rId237"/>
    <p:sldId id="4280" r:id="rId238"/>
    <p:sldId id="4281" r:id="rId239"/>
    <p:sldId id="4282" r:id="rId240"/>
    <p:sldId id="571" r:id="rId241"/>
    <p:sldId id="288" r:id="rId242"/>
    <p:sldId id="290" r:id="rId243"/>
    <p:sldId id="4230" r:id="rId244"/>
    <p:sldId id="4268" r:id="rId245"/>
    <p:sldId id="4269" r:id="rId246"/>
    <p:sldId id="4231" r:id="rId247"/>
    <p:sldId id="4283" r:id="rId248"/>
    <p:sldId id="4284" r:id="rId249"/>
    <p:sldId id="4285" r:id="rId250"/>
    <p:sldId id="410" r:id="rId251"/>
    <p:sldId id="289" r:id="rId252"/>
    <p:sldId id="4953" r:id="rId253"/>
    <p:sldId id="291" r:id="rId254"/>
    <p:sldId id="292" r:id="rId255"/>
    <p:sldId id="293" r:id="rId256"/>
    <p:sldId id="294" r:id="rId257"/>
    <p:sldId id="295" r:id="rId258"/>
    <p:sldId id="296" r:id="rId259"/>
    <p:sldId id="543" r:id="rId260"/>
    <p:sldId id="4926" r:id="rId261"/>
    <p:sldId id="4930" r:id="rId262"/>
    <p:sldId id="4927" r:id="rId263"/>
    <p:sldId id="4928" r:id="rId264"/>
    <p:sldId id="4929" r:id="rId265"/>
    <p:sldId id="4931" r:id="rId266"/>
    <p:sldId id="4954" r:id="rId267"/>
    <p:sldId id="3653" r:id="rId268"/>
    <p:sldId id="3610" r:id="rId269"/>
    <p:sldId id="4046" r:id="rId270"/>
    <p:sldId id="415" r:id="rId271"/>
    <p:sldId id="416" r:id="rId272"/>
    <p:sldId id="417" r:id="rId273"/>
    <p:sldId id="418" r:id="rId274"/>
    <p:sldId id="3609" r:id="rId275"/>
    <p:sldId id="4514" r:id="rId276"/>
    <p:sldId id="4045" r:id="rId277"/>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686"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37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51"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6739"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3420" algn="l" defTabSz="456686" rtl="0" eaLnBrk="1" latinLnBrk="0" hangingPunct="1">
      <a:defRPr sz="2400" kern="1200">
        <a:solidFill>
          <a:schemeClr val="tx1"/>
        </a:solidFill>
        <a:latin typeface="Times New Roman" charset="0"/>
        <a:ea typeface="ＭＳ Ｐゴシック" charset="0"/>
        <a:cs typeface="ＭＳ Ｐゴシック" charset="0"/>
      </a:defRPr>
    </a:lvl6pPr>
    <a:lvl7pPr marL="2740100" algn="l" defTabSz="456686" rtl="0" eaLnBrk="1" latinLnBrk="0" hangingPunct="1">
      <a:defRPr sz="2400" kern="1200">
        <a:solidFill>
          <a:schemeClr val="tx1"/>
        </a:solidFill>
        <a:latin typeface="Times New Roman" charset="0"/>
        <a:ea typeface="ＭＳ Ｐゴシック" charset="0"/>
        <a:cs typeface="ＭＳ Ｐゴシック" charset="0"/>
      </a:defRPr>
    </a:lvl7pPr>
    <a:lvl8pPr marL="3196784" algn="l" defTabSz="456686" rtl="0" eaLnBrk="1" latinLnBrk="0" hangingPunct="1">
      <a:defRPr sz="2400" kern="1200">
        <a:solidFill>
          <a:schemeClr val="tx1"/>
        </a:solidFill>
        <a:latin typeface="Times New Roman" charset="0"/>
        <a:ea typeface="ＭＳ Ｐゴシック" charset="0"/>
        <a:cs typeface="ＭＳ Ｐゴシック" charset="0"/>
      </a:defRPr>
    </a:lvl8pPr>
    <a:lvl9pPr marL="3653466" algn="l" defTabSz="456686"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93A41485-4B7B-9944-B138-C4C7BED189D5}">
          <p14:sldIdLst>
            <p14:sldId id="396"/>
            <p14:sldId id="4950"/>
            <p14:sldId id="4951"/>
            <p14:sldId id="4952"/>
            <p14:sldId id="399"/>
            <p14:sldId id="4518"/>
            <p14:sldId id="4519"/>
            <p14:sldId id="4520"/>
            <p14:sldId id="4521"/>
            <p14:sldId id="4522"/>
            <p14:sldId id="405"/>
            <p14:sldId id="3671"/>
            <p14:sldId id="3669"/>
            <p14:sldId id="4516"/>
            <p14:sldId id="3657"/>
            <p14:sldId id="3658"/>
            <p14:sldId id="430"/>
            <p14:sldId id="3729"/>
            <p14:sldId id="3667"/>
            <p14:sldId id="3650"/>
          </p14:sldIdLst>
        </p14:section>
        <p14:section name="Chapters" id="{6C2D4EA3-5DC6-D740-9272-FC075B91E2D7}">
          <p14:sldIdLst>
            <p14:sldId id="566"/>
            <p14:sldId id="5456"/>
            <p14:sldId id="1208"/>
            <p14:sldId id="1175"/>
            <p14:sldId id="1201"/>
            <p14:sldId id="3738"/>
            <p14:sldId id="1197"/>
            <p14:sldId id="286"/>
            <p14:sldId id="4955"/>
            <p14:sldId id="1204"/>
            <p14:sldId id="1205"/>
            <p14:sldId id="1203"/>
            <p14:sldId id="1206"/>
            <p14:sldId id="272"/>
            <p14:sldId id="306"/>
            <p14:sldId id="481"/>
            <p14:sldId id="482"/>
            <p14:sldId id="3739"/>
            <p14:sldId id="275"/>
            <p14:sldId id="1207"/>
            <p14:sldId id="567"/>
            <p14:sldId id="256"/>
            <p14:sldId id="257"/>
            <p14:sldId id="258"/>
            <p14:sldId id="259"/>
            <p14:sldId id="260"/>
            <p14:sldId id="611"/>
            <p14:sldId id="5616"/>
            <p14:sldId id="5617"/>
            <p14:sldId id="5618"/>
            <p14:sldId id="265"/>
            <p14:sldId id="266"/>
            <p14:sldId id="4956"/>
            <p14:sldId id="4957"/>
            <p14:sldId id="4958"/>
            <p14:sldId id="4959"/>
            <p14:sldId id="4960"/>
            <p14:sldId id="4961"/>
            <p14:sldId id="316"/>
            <p14:sldId id="4962"/>
            <p14:sldId id="5613"/>
            <p14:sldId id="4963"/>
            <p14:sldId id="5619"/>
            <p14:sldId id="2338"/>
            <p14:sldId id="2339"/>
            <p14:sldId id="5615"/>
            <p14:sldId id="277"/>
            <p14:sldId id="5620"/>
            <p14:sldId id="279"/>
            <p14:sldId id="280"/>
            <p14:sldId id="281"/>
            <p14:sldId id="5621"/>
            <p14:sldId id="5317"/>
            <p14:sldId id="284"/>
            <p14:sldId id="5288"/>
            <p14:sldId id="5289"/>
            <p14:sldId id="287"/>
            <p14:sldId id="568"/>
            <p14:sldId id="4964"/>
            <p14:sldId id="5622"/>
            <p14:sldId id="3450"/>
            <p14:sldId id="3600"/>
            <p14:sldId id="3601"/>
            <p14:sldId id="3602"/>
            <p14:sldId id="3603"/>
            <p14:sldId id="3604"/>
            <p14:sldId id="3605"/>
            <p14:sldId id="3606"/>
            <p14:sldId id="3607"/>
            <p14:sldId id="3608"/>
            <p14:sldId id="5623"/>
            <p14:sldId id="5624"/>
            <p14:sldId id="5625"/>
            <p14:sldId id="5626"/>
            <p14:sldId id="5627"/>
            <p14:sldId id="5628"/>
            <p14:sldId id="4925"/>
            <p14:sldId id="1185"/>
            <p14:sldId id="1191"/>
            <p14:sldId id="5629"/>
            <p14:sldId id="1193"/>
            <p14:sldId id="1190"/>
            <p14:sldId id="5630"/>
            <p14:sldId id="569"/>
            <p14:sldId id="435"/>
            <p14:sldId id="695"/>
            <p14:sldId id="1180"/>
            <p14:sldId id="3740"/>
            <p14:sldId id="1181"/>
            <p14:sldId id="3741"/>
            <p14:sldId id="1179"/>
            <p14:sldId id="3742"/>
            <p14:sldId id="434"/>
            <p14:sldId id="432"/>
            <p14:sldId id="1141"/>
            <p14:sldId id="443"/>
            <p14:sldId id="4451"/>
            <p14:sldId id="5631"/>
            <p14:sldId id="1182"/>
            <p14:sldId id="3744"/>
            <p14:sldId id="1151"/>
            <p14:sldId id="3747"/>
            <p14:sldId id="3750"/>
            <p14:sldId id="3755"/>
            <p14:sldId id="3751"/>
            <p14:sldId id="3757"/>
            <p14:sldId id="3754"/>
            <p14:sldId id="3752"/>
            <p14:sldId id="3749"/>
            <p14:sldId id="3756"/>
            <p14:sldId id="3753"/>
            <p14:sldId id="1178"/>
            <p14:sldId id="4965"/>
            <p14:sldId id="310"/>
            <p14:sldId id="5306"/>
            <p14:sldId id="1183"/>
            <p14:sldId id="2559"/>
            <p14:sldId id="660"/>
            <p14:sldId id="5612"/>
            <p14:sldId id="385"/>
            <p14:sldId id="386"/>
            <p14:sldId id="2562"/>
            <p14:sldId id="5635"/>
            <p14:sldId id="2558"/>
            <p14:sldId id="2557"/>
            <p14:sldId id="2506"/>
            <p14:sldId id="5632"/>
            <p14:sldId id="5633"/>
            <p14:sldId id="2560"/>
            <p14:sldId id="3766"/>
            <p14:sldId id="3767"/>
            <p14:sldId id="3758"/>
            <p14:sldId id="3759"/>
            <p14:sldId id="5634"/>
            <p14:sldId id="3761"/>
            <p14:sldId id="3762"/>
            <p14:sldId id="262"/>
            <p14:sldId id="3763"/>
            <p14:sldId id="263"/>
            <p14:sldId id="3764"/>
            <p14:sldId id="5287"/>
            <p14:sldId id="3765"/>
            <p14:sldId id="570"/>
            <p14:sldId id="3726"/>
            <p14:sldId id="4966"/>
            <p14:sldId id="4823"/>
            <p14:sldId id="4824"/>
            <p14:sldId id="4825"/>
            <p14:sldId id="3768"/>
            <p14:sldId id="3769"/>
            <p14:sldId id="3770"/>
            <p14:sldId id="282"/>
            <p14:sldId id="4271"/>
            <p14:sldId id="4272"/>
            <p14:sldId id="4273"/>
            <p14:sldId id="4274"/>
            <p14:sldId id="4275"/>
            <p14:sldId id="4276"/>
            <p14:sldId id="4277"/>
            <p14:sldId id="4278"/>
            <p14:sldId id="4279"/>
            <p14:sldId id="4280"/>
            <p14:sldId id="4281"/>
            <p14:sldId id="4282"/>
            <p14:sldId id="571"/>
            <p14:sldId id="288"/>
            <p14:sldId id="290"/>
            <p14:sldId id="4230"/>
            <p14:sldId id="4268"/>
            <p14:sldId id="4269"/>
            <p14:sldId id="4231"/>
            <p14:sldId id="4283"/>
            <p14:sldId id="4284"/>
            <p14:sldId id="4285"/>
            <p14:sldId id="410"/>
            <p14:sldId id="289"/>
            <p14:sldId id="4953"/>
            <p14:sldId id="291"/>
            <p14:sldId id="292"/>
            <p14:sldId id="293"/>
            <p14:sldId id="294"/>
            <p14:sldId id="295"/>
            <p14:sldId id="296"/>
            <p14:sldId id="543"/>
          </p14:sldIdLst>
        </p14:section>
        <p14:section name="Conclusion" id="{4B33317A-9106-3845-9754-470F9DE77A0E}">
          <p14:sldIdLst>
            <p14:sldId id="4926"/>
            <p14:sldId id="4930"/>
            <p14:sldId id="4927"/>
            <p14:sldId id="4928"/>
            <p14:sldId id="4929"/>
            <p14:sldId id="4931"/>
            <p14:sldId id="4954"/>
            <p14:sldId id="3653"/>
            <p14:sldId id="3610"/>
            <p14:sldId id="4046"/>
          </p14:sldIdLst>
        </p14:section>
        <p14:section name="Supplements" id="{5D25BF95-96B9-1B4A-B42C-7D09C0191F04}">
          <p14:sldIdLst>
            <p14:sldId id="415"/>
            <p14:sldId id="416"/>
            <p14:sldId id="417"/>
            <p14:sldId id="418"/>
            <p14:sldId id="3609"/>
            <p14:sldId id="4514"/>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EFFFA"/>
    <a:srgbClr val="000000"/>
    <a:srgbClr val="313133"/>
    <a:srgbClr val="000099"/>
    <a:srgbClr val="CDF4FF"/>
    <a:srgbClr val="FF8000"/>
    <a:srgbClr val="FFFFFF"/>
    <a:srgbClr val="9900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502" autoAdjust="0"/>
    <p:restoredTop sz="68107" autoAdjust="0"/>
  </p:normalViewPr>
  <p:slideViewPr>
    <p:cSldViewPr>
      <p:cViewPr varScale="1">
        <p:scale>
          <a:sx n="89" d="100"/>
          <a:sy n="89" d="100"/>
        </p:scale>
        <p:origin x="160" y="568"/>
      </p:cViewPr>
      <p:guideLst>
        <p:guide orient="horz" pos="2160"/>
        <p:guide pos="2880"/>
      </p:guideLst>
    </p:cSldViewPr>
  </p:slideViewPr>
  <p:outlineViewPr>
    <p:cViewPr>
      <p:scale>
        <a:sx n="33" d="100"/>
        <a:sy n="33" d="100"/>
      </p:scale>
      <p:origin x="0" y="-11854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1.xml"/><Relationship Id="rId21" Type="http://schemas.openxmlformats.org/officeDocument/2006/relationships/slideMaster" Target="slideMasters/slideMaster21.xml"/><Relationship Id="rId63" Type="http://schemas.openxmlformats.org/officeDocument/2006/relationships/slide" Target="slides/slide7.xml"/><Relationship Id="rId159" Type="http://schemas.openxmlformats.org/officeDocument/2006/relationships/slide" Target="slides/slide103.xml"/><Relationship Id="rId170" Type="http://schemas.openxmlformats.org/officeDocument/2006/relationships/slide" Target="slides/slide114.xml"/><Relationship Id="rId226" Type="http://schemas.openxmlformats.org/officeDocument/2006/relationships/slide" Target="slides/slide170.xml"/><Relationship Id="rId268" Type="http://schemas.openxmlformats.org/officeDocument/2006/relationships/slide" Target="slides/slide212.xml"/><Relationship Id="rId32" Type="http://schemas.openxmlformats.org/officeDocument/2006/relationships/slideMaster" Target="slideMasters/slideMaster32.xml"/><Relationship Id="rId74" Type="http://schemas.openxmlformats.org/officeDocument/2006/relationships/slide" Target="slides/slide18.xml"/><Relationship Id="rId128" Type="http://schemas.openxmlformats.org/officeDocument/2006/relationships/slide" Target="slides/slide72.xml"/><Relationship Id="rId5" Type="http://schemas.openxmlformats.org/officeDocument/2006/relationships/slideMaster" Target="slideMasters/slideMaster5.xml"/><Relationship Id="rId181" Type="http://schemas.openxmlformats.org/officeDocument/2006/relationships/slide" Target="slides/slide125.xml"/><Relationship Id="rId237" Type="http://schemas.openxmlformats.org/officeDocument/2006/relationships/slide" Target="slides/slide181.xml"/><Relationship Id="rId279" Type="http://schemas.openxmlformats.org/officeDocument/2006/relationships/presProps" Target="presProp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8.xml"/><Relationship Id="rId118" Type="http://schemas.openxmlformats.org/officeDocument/2006/relationships/slide" Target="slides/slide62.xml"/><Relationship Id="rId139" Type="http://schemas.openxmlformats.org/officeDocument/2006/relationships/slide" Target="slides/slide83.xml"/><Relationship Id="rId85" Type="http://schemas.openxmlformats.org/officeDocument/2006/relationships/slide" Target="slides/slide29.xml"/><Relationship Id="rId150" Type="http://schemas.openxmlformats.org/officeDocument/2006/relationships/slide" Target="slides/slide94.xml"/><Relationship Id="rId171" Type="http://schemas.openxmlformats.org/officeDocument/2006/relationships/slide" Target="slides/slide115.xml"/><Relationship Id="rId192" Type="http://schemas.openxmlformats.org/officeDocument/2006/relationships/slide" Target="slides/slide136.xml"/><Relationship Id="rId206" Type="http://schemas.openxmlformats.org/officeDocument/2006/relationships/slide" Target="slides/slide150.xml"/><Relationship Id="rId227" Type="http://schemas.openxmlformats.org/officeDocument/2006/relationships/slide" Target="slides/slide171.xml"/><Relationship Id="rId248" Type="http://schemas.openxmlformats.org/officeDocument/2006/relationships/slide" Target="slides/slide192.xml"/><Relationship Id="rId269" Type="http://schemas.openxmlformats.org/officeDocument/2006/relationships/slide" Target="slides/slide21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2.xml"/><Relationship Id="rId129" Type="http://schemas.openxmlformats.org/officeDocument/2006/relationships/slide" Target="slides/slide73.xml"/><Relationship Id="rId280" Type="http://schemas.openxmlformats.org/officeDocument/2006/relationships/viewProps" Target="viewProps.xml"/><Relationship Id="rId54" Type="http://schemas.openxmlformats.org/officeDocument/2006/relationships/slideMaster" Target="slideMasters/slideMaster54.xml"/><Relationship Id="rId75" Type="http://schemas.openxmlformats.org/officeDocument/2006/relationships/slide" Target="slides/slide19.xml"/><Relationship Id="rId96" Type="http://schemas.openxmlformats.org/officeDocument/2006/relationships/slide" Target="slides/slide40.xml"/><Relationship Id="rId140" Type="http://schemas.openxmlformats.org/officeDocument/2006/relationships/slide" Target="slides/slide84.xml"/><Relationship Id="rId161" Type="http://schemas.openxmlformats.org/officeDocument/2006/relationships/slide" Target="slides/slide105.xml"/><Relationship Id="rId182" Type="http://schemas.openxmlformats.org/officeDocument/2006/relationships/slide" Target="slides/slide126.xml"/><Relationship Id="rId217" Type="http://schemas.openxmlformats.org/officeDocument/2006/relationships/slide" Target="slides/slide161.xml"/><Relationship Id="rId6" Type="http://schemas.openxmlformats.org/officeDocument/2006/relationships/slideMaster" Target="slideMasters/slideMaster6.xml"/><Relationship Id="rId238" Type="http://schemas.openxmlformats.org/officeDocument/2006/relationships/slide" Target="slides/slide182.xml"/><Relationship Id="rId259" Type="http://schemas.openxmlformats.org/officeDocument/2006/relationships/slide" Target="slides/slide203.xml"/><Relationship Id="rId23" Type="http://schemas.openxmlformats.org/officeDocument/2006/relationships/slideMaster" Target="slideMasters/slideMaster23.xml"/><Relationship Id="rId119" Type="http://schemas.openxmlformats.org/officeDocument/2006/relationships/slide" Target="slides/slide63.xml"/><Relationship Id="rId270" Type="http://schemas.openxmlformats.org/officeDocument/2006/relationships/slide" Target="slides/slide214.xml"/><Relationship Id="rId44" Type="http://schemas.openxmlformats.org/officeDocument/2006/relationships/slideMaster" Target="slideMasters/slideMaster44.xml"/><Relationship Id="rId65" Type="http://schemas.openxmlformats.org/officeDocument/2006/relationships/slide" Target="slides/slide9.xml"/><Relationship Id="rId86" Type="http://schemas.openxmlformats.org/officeDocument/2006/relationships/slide" Target="slides/slide30.xml"/><Relationship Id="rId130" Type="http://schemas.openxmlformats.org/officeDocument/2006/relationships/slide" Target="slides/slide74.xml"/><Relationship Id="rId151" Type="http://schemas.openxmlformats.org/officeDocument/2006/relationships/slide" Target="slides/slide95.xml"/><Relationship Id="rId172" Type="http://schemas.openxmlformats.org/officeDocument/2006/relationships/slide" Target="slides/slide116.xml"/><Relationship Id="rId193" Type="http://schemas.openxmlformats.org/officeDocument/2006/relationships/slide" Target="slides/slide137.xml"/><Relationship Id="rId207" Type="http://schemas.openxmlformats.org/officeDocument/2006/relationships/slide" Target="slides/slide151.xml"/><Relationship Id="rId228" Type="http://schemas.openxmlformats.org/officeDocument/2006/relationships/slide" Target="slides/slide172.xml"/><Relationship Id="rId249" Type="http://schemas.openxmlformats.org/officeDocument/2006/relationships/slide" Target="slides/slide193.xml"/><Relationship Id="rId13" Type="http://schemas.openxmlformats.org/officeDocument/2006/relationships/slideMaster" Target="slideMasters/slideMaster13.xml"/><Relationship Id="rId109" Type="http://schemas.openxmlformats.org/officeDocument/2006/relationships/slide" Target="slides/slide53.xml"/><Relationship Id="rId260" Type="http://schemas.openxmlformats.org/officeDocument/2006/relationships/slide" Target="slides/slide204.xml"/><Relationship Id="rId281" Type="http://schemas.openxmlformats.org/officeDocument/2006/relationships/theme" Target="theme/theme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0.xml"/><Relationship Id="rId97" Type="http://schemas.openxmlformats.org/officeDocument/2006/relationships/slide" Target="slides/slide41.xml"/><Relationship Id="rId120" Type="http://schemas.openxmlformats.org/officeDocument/2006/relationships/slide" Target="slides/slide64.xml"/><Relationship Id="rId141" Type="http://schemas.openxmlformats.org/officeDocument/2006/relationships/slide" Target="slides/slide85.xml"/><Relationship Id="rId7" Type="http://schemas.openxmlformats.org/officeDocument/2006/relationships/slideMaster" Target="slideMasters/slideMaster7.xml"/><Relationship Id="rId162" Type="http://schemas.openxmlformats.org/officeDocument/2006/relationships/slide" Target="slides/slide106.xml"/><Relationship Id="rId183" Type="http://schemas.openxmlformats.org/officeDocument/2006/relationships/slide" Target="slides/slide127.xml"/><Relationship Id="rId218" Type="http://schemas.openxmlformats.org/officeDocument/2006/relationships/slide" Target="slides/slide162.xml"/><Relationship Id="rId239" Type="http://schemas.openxmlformats.org/officeDocument/2006/relationships/slide" Target="slides/slide183.xml"/><Relationship Id="rId250" Type="http://schemas.openxmlformats.org/officeDocument/2006/relationships/slide" Target="slides/slide194.xml"/><Relationship Id="rId271" Type="http://schemas.openxmlformats.org/officeDocument/2006/relationships/slide" Target="slides/slide215.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0.xml"/><Relationship Id="rId87" Type="http://schemas.openxmlformats.org/officeDocument/2006/relationships/slide" Target="slides/slide31.xml"/><Relationship Id="rId110" Type="http://schemas.openxmlformats.org/officeDocument/2006/relationships/slide" Target="slides/slide54.xml"/><Relationship Id="rId131" Type="http://schemas.openxmlformats.org/officeDocument/2006/relationships/slide" Target="slides/slide75.xml"/><Relationship Id="rId152" Type="http://schemas.openxmlformats.org/officeDocument/2006/relationships/slide" Target="slides/slide96.xml"/><Relationship Id="rId173" Type="http://schemas.openxmlformats.org/officeDocument/2006/relationships/slide" Target="slides/slide117.xml"/><Relationship Id="rId194" Type="http://schemas.openxmlformats.org/officeDocument/2006/relationships/slide" Target="slides/slide138.xml"/><Relationship Id="rId208" Type="http://schemas.openxmlformats.org/officeDocument/2006/relationships/slide" Target="slides/slide152.xml"/><Relationship Id="rId229" Type="http://schemas.openxmlformats.org/officeDocument/2006/relationships/slide" Target="slides/slide173.xml"/><Relationship Id="rId240" Type="http://schemas.openxmlformats.org/officeDocument/2006/relationships/slide" Target="slides/slide184.xml"/><Relationship Id="rId261" Type="http://schemas.openxmlformats.org/officeDocument/2006/relationships/slide" Target="slides/slide20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1.xml"/><Relationship Id="rId100" Type="http://schemas.openxmlformats.org/officeDocument/2006/relationships/slide" Target="slides/slide44.xml"/><Relationship Id="rId282" Type="http://schemas.openxmlformats.org/officeDocument/2006/relationships/tableStyles" Target="tableStyles.xml"/><Relationship Id="rId8" Type="http://schemas.openxmlformats.org/officeDocument/2006/relationships/slideMaster" Target="slideMasters/slideMaster8.xml"/><Relationship Id="rId98" Type="http://schemas.openxmlformats.org/officeDocument/2006/relationships/slide" Target="slides/slide42.xml"/><Relationship Id="rId121" Type="http://schemas.openxmlformats.org/officeDocument/2006/relationships/slide" Target="slides/slide65.xml"/><Relationship Id="rId142" Type="http://schemas.openxmlformats.org/officeDocument/2006/relationships/slide" Target="slides/slide86.xml"/><Relationship Id="rId163" Type="http://schemas.openxmlformats.org/officeDocument/2006/relationships/slide" Target="slides/slide107.xml"/><Relationship Id="rId184" Type="http://schemas.openxmlformats.org/officeDocument/2006/relationships/slide" Target="slides/slide128.xml"/><Relationship Id="rId219" Type="http://schemas.openxmlformats.org/officeDocument/2006/relationships/slide" Target="slides/slide163.xml"/><Relationship Id="rId230" Type="http://schemas.openxmlformats.org/officeDocument/2006/relationships/slide" Target="slides/slide174.xml"/><Relationship Id="rId251" Type="http://schemas.openxmlformats.org/officeDocument/2006/relationships/slide" Target="slides/slide19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1.xml"/><Relationship Id="rId272" Type="http://schemas.openxmlformats.org/officeDocument/2006/relationships/slide" Target="slides/slide216.xml"/><Relationship Id="rId88" Type="http://schemas.openxmlformats.org/officeDocument/2006/relationships/slide" Target="slides/slide32.xml"/><Relationship Id="rId111" Type="http://schemas.openxmlformats.org/officeDocument/2006/relationships/slide" Target="slides/slide55.xml"/><Relationship Id="rId132" Type="http://schemas.openxmlformats.org/officeDocument/2006/relationships/slide" Target="slides/slide76.xml"/><Relationship Id="rId153" Type="http://schemas.openxmlformats.org/officeDocument/2006/relationships/slide" Target="slides/slide97.xml"/><Relationship Id="rId174" Type="http://schemas.openxmlformats.org/officeDocument/2006/relationships/slide" Target="slides/slide118.xml"/><Relationship Id="rId195" Type="http://schemas.openxmlformats.org/officeDocument/2006/relationships/slide" Target="slides/slide139.xml"/><Relationship Id="rId209" Type="http://schemas.openxmlformats.org/officeDocument/2006/relationships/slide" Target="slides/slide153.xml"/><Relationship Id="rId220" Type="http://schemas.openxmlformats.org/officeDocument/2006/relationships/slide" Target="slides/slide164.xml"/><Relationship Id="rId241" Type="http://schemas.openxmlformats.org/officeDocument/2006/relationships/slide" Target="slides/slide18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xml"/><Relationship Id="rId262" Type="http://schemas.openxmlformats.org/officeDocument/2006/relationships/slide" Target="slides/slide206.xml"/><Relationship Id="rId78" Type="http://schemas.openxmlformats.org/officeDocument/2006/relationships/slide" Target="slides/slide22.xml"/><Relationship Id="rId99" Type="http://schemas.openxmlformats.org/officeDocument/2006/relationships/slide" Target="slides/slide43.xml"/><Relationship Id="rId101" Type="http://schemas.openxmlformats.org/officeDocument/2006/relationships/slide" Target="slides/slide45.xml"/><Relationship Id="rId122" Type="http://schemas.openxmlformats.org/officeDocument/2006/relationships/slide" Target="slides/slide66.xml"/><Relationship Id="rId143" Type="http://schemas.openxmlformats.org/officeDocument/2006/relationships/slide" Target="slides/slide87.xml"/><Relationship Id="rId164" Type="http://schemas.openxmlformats.org/officeDocument/2006/relationships/slide" Target="slides/slide108.xml"/><Relationship Id="rId185" Type="http://schemas.openxmlformats.org/officeDocument/2006/relationships/slide" Target="slides/slide129.xml"/><Relationship Id="rId9" Type="http://schemas.openxmlformats.org/officeDocument/2006/relationships/slideMaster" Target="slideMasters/slideMaster9.xml"/><Relationship Id="rId210" Type="http://schemas.openxmlformats.org/officeDocument/2006/relationships/slide" Target="slides/slide154.xml"/><Relationship Id="rId26" Type="http://schemas.openxmlformats.org/officeDocument/2006/relationships/slideMaster" Target="slideMasters/slideMaster26.xml"/><Relationship Id="rId231" Type="http://schemas.openxmlformats.org/officeDocument/2006/relationships/slide" Target="slides/slide175.xml"/><Relationship Id="rId252" Type="http://schemas.openxmlformats.org/officeDocument/2006/relationships/slide" Target="slides/slide196.xml"/><Relationship Id="rId273" Type="http://schemas.openxmlformats.org/officeDocument/2006/relationships/slide" Target="slides/slide217.xml"/><Relationship Id="rId47" Type="http://schemas.openxmlformats.org/officeDocument/2006/relationships/slideMaster" Target="slideMasters/slideMaster47.xml"/><Relationship Id="rId68" Type="http://schemas.openxmlformats.org/officeDocument/2006/relationships/slide" Target="slides/slide12.xml"/><Relationship Id="rId89" Type="http://schemas.openxmlformats.org/officeDocument/2006/relationships/slide" Target="slides/slide33.xml"/><Relationship Id="rId112" Type="http://schemas.openxmlformats.org/officeDocument/2006/relationships/slide" Target="slides/slide56.xml"/><Relationship Id="rId133" Type="http://schemas.openxmlformats.org/officeDocument/2006/relationships/slide" Target="slides/slide77.xml"/><Relationship Id="rId154" Type="http://schemas.openxmlformats.org/officeDocument/2006/relationships/slide" Target="slides/slide98.xml"/><Relationship Id="rId175" Type="http://schemas.openxmlformats.org/officeDocument/2006/relationships/slide" Target="slides/slide119.xml"/><Relationship Id="rId196" Type="http://schemas.openxmlformats.org/officeDocument/2006/relationships/slide" Target="slides/slide140.xml"/><Relationship Id="rId200" Type="http://schemas.openxmlformats.org/officeDocument/2006/relationships/slide" Target="slides/slide144.xml"/><Relationship Id="rId16" Type="http://schemas.openxmlformats.org/officeDocument/2006/relationships/slideMaster" Target="slideMasters/slideMaster16.xml"/><Relationship Id="rId221" Type="http://schemas.openxmlformats.org/officeDocument/2006/relationships/slide" Target="slides/slide165.xml"/><Relationship Id="rId242" Type="http://schemas.openxmlformats.org/officeDocument/2006/relationships/slide" Target="slides/slide186.xml"/><Relationship Id="rId263" Type="http://schemas.openxmlformats.org/officeDocument/2006/relationships/slide" Target="slides/slide207.xml"/><Relationship Id="rId37" Type="http://schemas.openxmlformats.org/officeDocument/2006/relationships/slideMaster" Target="slideMasters/slideMaster37.xml"/><Relationship Id="rId58" Type="http://schemas.openxmlformats.org/officeDocument/2006/relationships/slide" Target="slides/slide2.xml"/><Relationship Id="rId79" Type="http://schemas.openxmlformats.org/officeDocument/2006/relationships/slide" Target="slides/slide23.xml"/><Relationship Id="rId102" Type="http://schemas.openxmlformats.org/officeDocument/2006/relationships/slide" Target="slides/slide46.xml"/><Relationship Id="rId123" Type="http://schemas.openxmlformats.org/officeDocument/2006/relationships/slide" Target="slides/slide67.xml"/><Relationship Id="rId144" Type="http://schemas.openxmlformats.org/officeDocument/2006/relationships/slide" Target="slides/slide88.xml"/><Relationship Id="rId90" Type="http://schemas.openxmlformats.org/officeDocument/2006/relationships/slide" Target="slides/slide34.xml"/><Relationship Id="rId165" Type="http://schemas.openxmlformats.org/officeDocument/2006/relationships/slide" Target="slides/slide109.xml"/><Relationship Id="rId186" Type="http://schemas.openxmlformats.org/officeDocument/2006/relationships/slide" Target="slides/slide130.xml"/><Relationship Id="rId211" Type="http://schemas.openxmlformats.org/officeDocument/2006/relationships/slide" Target="slides/slide155.xml"/><Relationship Id="rId232" Type="http://schemas.openxmlformats.org/officeDocument/2006/relationships/slide" Target="slides/slide176.xml"/><Relationship Id="rId253" Type="http://schemas.openxmlformats.org/officeDocument/2006/relationships/slide" Target="slides/slide197.xml"/><Relationship Id="rId274" Type="http://schemas.openxmlformats.org/officeDocument/2006/relationships/slide" Target="slides/slide21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3.xml"/><Relationship Id="rId113" Type="http://schemas.openxmlformats.org/officeDocument/2006/relationships/slide" Target="slides/slide57.xml"/><Relationship Id="rId134" Type="http://schemas.openxmlformats.org/officeDocument/2006/relationships/slide" Target="slides/slide78.xml"/><Relationship Id="rId80" Type="http://schemas.openxmlformats.org/officeDocument/2006/relationships/slide" Target="slides/slide24.xml"/><Relationship Id="rId155" Type="http://schemas.openxmlformats.org/officeDocument/2006/relationships/slide" Target="slides/slide99.xml"/><Relationship Id="rId176" Type="http://schemas.openxmlformats.org/officeDocument/2006/relationships/slide" Target="slides/slide120.xml"/><Relationship Id="rId197" Type="http://schemas.openxmlformats.org/officeDocument/2006/relationships/slide" Target="slides/slide141.xml"/><Relationship Id="rId201" Type="http://schemas.openxmlformats.org/officeDocument/2006/relationships/slide" Target="slides/slide145.xml"/><Relationship Id="rId222" Type="http://schemas.openxmlformats.org/officeDocument/2006/relationships/slide" Target="slides/slide166.xml"/><Relationship Id="rId243" Type="http://schemas.openxmlformats.org/officeDocument/2006/relationships/slide" Target="slides/slide187.xml"/><Relationship Id="rId264" Type="http://schemas.openxmlformats.org/officeDocument/2006/relationships/slide" Target="slides/slide20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3.xml"/><Relationship Id="rId103" Type="http://schemas.openxmlformats.org/officeDocument/2006/relationships/slide" Target="slides/slide47.xml"/><Relationship Id="rId124" Type="http://schemas.openxmlformats.org/officeDocument/2006/relationships/slide" Target="slides/slide68.xml"/><Relationship Id="rId70" Type="http://schemas.openxmlformats.org/officeDocument/2006/relationships/slide" Target="slides/slide14.xml"/><Relationship Id="rId91" Type="http://schemas.openxmlformats.org/officeDocument/2006/relationships/slide" Target="slides/slide35.xml"/><Relationship Id="rId145" Type="http://schemas.openxmlformats.org/officeDocument/2006/relationships/slide" Target="slides/slide89.xml"/><Relationship Id="rId166" Type="http://schemas.openxmlformats.org/officeDocument/2006/relationships/slide" Target="slides/slide110.xml"/><Relationship Id="rId187" Type="http://schemas.openxmlformats.org/officeDocument/2006/relationships/slide" Target="slides/slide131.xml"/><Relationship Id="rId1" Type="http://schemas.openxmlformats.org/officeDocument/2006/relationships/slideMaster" Target="slideMasters/slideMaster1.xml"/><Relationship Id="rId212" Type="http://schemas.openxmlformats.org/officeDocument/2006/relationships/slide" Target="slides/slide156.xml"/><Relationship Id="rId233" Type="http://schemas.openxmlformats.org/officeDocument/2006/relationships/slide" Target="slides/slide177.xml"/><Relationship Id="rId254" Type="http://schemas.openxmlformats.org/officeDocument/2006/relationships/slide" Target="slides/slide19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8.xml"/><Relationship Id="rId275" Type="http://schemas.openxmlformats.org/officeDocument/2006/relationships/slide" Target="slides/slide219.xml"/><Relationship Id="rId60" Type="http://schemas.openxmlformats.org/officeDocument/2006/relationships/slide" Target="slides/slide4.xml"/><Relationship Id="rId81" Type="http://schemas.openxmlformats.org/officeDocument/2006/relationships/slide" Target="slides/slide25.xml"/><Relationship Id="rId135" Type="http://schemas.openxmlformats.org/officeDocument/2006/relationships/slide" Target="slides/slide79.xml"/><Relationship Id="rId156" Type="http://schemas.openxmlformats.org/officeDocument/2006/relationships/slide" Target="slides/slide100.xml"/><Relationship Id="rId177" Type="http://schemas.openxmlformats.org/officeDocument/2006/relationships/slide" Target="slides/slide121.xml"/><Relationship Id="rId198" Type="http://schemas.openxmlformats.org/officeDocument/2006/relationships/slide" Target="slides/slide142.xml"/><Relationship Id="rId202" Type="http://schemas.openxmlformats.org/officeDocument/2006/relationships/slide" Target="slides/slide146.xml"/><Relationship Id="rId223" Type="http://schemas.openxmlformats.org/officeDocument/2006/relationships/slide" Target="slides/slide167.xml"/><Relationship Id="rId244" Type="http://schemas.openxmlformats.org/officeDocument/2006/relationships/slide" Target="slides/slide18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9.xml"/><Relationship Id="rId50" Type="http://schemas.openxmlformats.org/officeDocument/2006/relationships/slideMaster" Target="slideMasters/slideMaster50.xml"/><Relationship Id="rId104" Type="http://schemas.openxmlformats.org/officeDocument/2006/relationships/slide" Target="slides/slide48.xml"/><Relationship Id="rId125" Type="http://schemas.openxmlformats.org/officeDocument/2006/relationships/slide" Target="slides/slide69.xml"/><Relationship Id="rId146" Type="http://schemas.openxmlformats.org/officeDocument/2006/relationships/slide" Target="slides/slide90.xml"/><Relationship Id="rId167" Type="http://schemas.openxmlformats.org/officeDocument/2006/relationships/slide" Target="slides/slide111.xml"/><Relationship Id="rId188" Type="http://schemas.openxmlformats.org/officeDocument/2006/relationships/slide" Target="slides/slide132.xml"/><Relationship Id="rId71" Type="http://schemas.openxmlformats.org/officeDocument/2006/relationships/slide" Target="slides/slide15.xml"/><Relationship Id="rId92" Type="http://schemas.openxmlformats.org/officeDocument/2006/relationships/slide" Target="slides/slide36.xml"/><Relationship Id="rId213" Type="http://schemas.openxmlformats.org/officeDocument/2006/relationships/slide" Target="slides/slide157.xml"/><Relationship Id="rId234" Type="http://schemas.openxmlformats.org/officeDocument/2006/relationships/slide" Target="slides/slide17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9.xml"/><Relationship Id="rId276" Type="http://schemas.openxmlformats.org/officeDocument/2006/relationships/slide" Target="slides/slide220.xml"/><Relationship Id="rId40" Type="http://schemas.openxmlformats.org/officeDocument/2006/relationships/slideMaster" Target="slideMasters/slideMaster40.xml"/><Relationship Id="rId115" Type="http://schemas.openxmlformats.org/officeDocument/2006/relationships/slide" Target="slides/slide59.xml"/><Relationship Id="rId136" Type="http://schemas.openxmlformats.org/officeDocument/2006/relationships/slide" Target="slides/slide80.xml"/><Relationship Id="rId157" Type="http://schemas.openxmlformats.org/officeDocument/2006/relationships/slide" Target="slides/slide101.xml"/><Relationship Id="rId178" Type="http://schemas.openxmlformats.org/officeDocument/2006/relationships/slide" Target="slides/slide122.xml"/><Relationship Id="rId61" Type="http://schemas.openxmlformats.org/officeDocument/2006/relationships/slide" Target="slides/slide5.xml"/><Relationship Id="rId82" Type="http://schemas.openxmlformats.org/officeDocument/2006/relationships/slide" Target="slides/slide26.xml"/><Relationship Id="rId199" Type="http://schemas.openxmlformats.org/officeDocument/2006/relationships/slide" Target="slides/slide143.xml"/><Relationship Id="rId203" Type="http://schemas.openxmlformats.org/officeDocument/2006/relationships/slide" Target="slides/slide147.xml"/><Relationship Id="rId19" Type="http://schemas.openxmlformats.org/officeDocument/2006/relationships/slideMaster" Target="slideMasters/slideMaster19.xml"/><Relationship Id="rId224" Type="http://schemas.openxmlformats.org/officeDocument/2006/relationships/slide" Target="slides/slide168.xml"/><Relationship Id="rId245" Type="http://schemas.openxmlformats.org/officeDocument/2006/relationships/slide" Target="slides/slide189.xml"/><Relationship Id="rId266" Type="http://schemas.openxmlformats.org/officeDocument/2006/relationships/slide" Target="slides/slide210.xml"/><Relationship Id="rId30" Type="http://schemas.openxmlformats.org/officeDocument/2006/relationships/slideMaster" Target="slideMasters/slideMaster30.xml"/><Relationship Id="rId105" Type="http://schemas.openxmlformats.org/officeDocument/2006/relationships/slide" Target="slides/slide49.xml"/><Relationship Id="rId126" Type="http://schemas.openxmlformats.org/officeDocument/2006/relationships/slide" Target="slides/slide70.xml"/><Relationship Id="rId147" Type="http://schemas.openxmlformats.org/officeDocument/2006/relationships/slide" Target="slides/slide91.xml"/><Relationship Id="rId168" Type="http://schemas.openxmlformats.org/officeDocument/2006/relationships/slide" Target="slides/slide112.xml"/><Relationship Id="rId51" Type="http://schemas.openxmlformats.org/officeDocument/2006/relationships/slideMaster" Target="slideMasters/slideMaster51.xml"/><Relationship Id="rId72" Type="http://schemas.openxmlformats.org/officeDocument/2006/relationships/slide" Target="slides/slide16.xml"/><Relationship Id="rId93" Type="http://schemas.openxmlformats.org/officeDocument/2006/relationships/slide" Target="slides/slide37.xml"/><Relationship Id="rId189" Type="http://schemas.openxmlformats.org/officeDocument/2006/relationships/slide" Target="slides/slide133.xml"/><Relationship Id="rId3" Type="http://schemas.openxmlformats.org/officeDocument/2006/relationships/slideMaster" Target="slideMasters/slideMaster3.xml"/><Relationship Id="rId214" Type="http://schemas.openxmlformats.org/officeDocument/2006/relationships/slide" Target="slides/slide158.xml"/><Relationship Id="rId235" Type="http://schemas.openxmlformats.org/officeDocument/2006/relationships/slide" Target="slides/slide179.xml"/><Relationship Id="rId256" Type="http://schemas.openxmlformats.org/officeDocument/2006/relationships/slide" Target="slides/slide200.xml"/><Relationship Id="rId277" Type="http://schemas.openxmlformats.org/officeDocument/2006/relationships/slide" Target="slides/slide221.xml"/><Relationship Id="rId116" Type="http://schemas.openxmlformats.org/officeDocument/2006/relationships/slide" Target="slides/slide60.xml"/><Relationship Id="rId137" Type="http://schemas.openxmlformats.org/officeDocument/2006/relationships/slide" Target="slides/slide81.xml"/><Relationship Id="rId158" Type="http://schemas.openxmlformats.org/officeDocument/2006/relationships/slide" Target="slides/slide10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6.xml"/><Relationship Id="rId83" Type="http://schemas.openxmlformats.org/officeDocument/2006/relationships/slide" Target="slides/slide27.xml"/><Relationship Id="rId179" Type="http://schemas.openxmlformats.org/officeDocument/2006/relationships/slide" Target="slides/slide123.xml"/><Relationship Id="rId190" Type="http://schemas.openxmlformats.org/officeDocument/2006/relationships/slide" Target="slides/slide134.xml"/><Relationship Id="rId204" Type="http://schemas.openxmlformats.org/officeDocument/2006/relationships/slide" Target="slides/slide148.xml"/><Relationship Id="rId225" Type="http://schemas.openxmlformats.org/officeDocument/2006/relationships/slide" Target="slides/slide169.xml"/><Relationship Id="rId246" Type="http://schemas.openxmlformats.org/officeDocument/2006/relationships/slide" Target="slides/slide190.xml"/><Relationship Id="rId267" Type="http://schemas.openxmlformats.org/officeDocument/2006/relationships/slide" Target="slides/slide211.xml"/><Relationship Id="rId106" Type="http://schemas.openxmlformats.org/officeDocument/2006/relationships/slide" Target="slides/slide50.xml"/><Relationship Id="rId127" Type="http://schemas.openxmlformats.org/officeDocument/2006/relationships/slide" Target="slides/slide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7.xml"/><Relationship Id="rId94" Type="http://schemas.openxmlformats.org/officeDocument/2006/relationships/slide" Target="slides/slide38.xml"/><Relationship Id="rId148" Type="http://schemas.openxmlformats.org/officeDocument/2006/relationships/slide" Target="slides/slide92.xml"/><Relationship Id="rId169" Type="http://schemas.openxmlformats.org/officeDocument/2006/relationships/slide" Target="slides/slide113.xml"/><Relationship Id="rId4" Type="http://schemas.openxmlformats.org/officeDocument/2006/relationships/slideMaster" Target="slideMasters/slideMaster4.xml"/><Relationship Id="rId180" Type="http://schemas.openxmlformats.org/officeDocument/2006/relationships/slide" Target="slides/slide124.xml"/><Relationship Id="rId215" Type="http://schemas.openxmlformats.org/officeDocument/2006/relationships/slide" Target="slides/slide159.xml"/><Relationship Id="rId236" Type="http://schemas.openxmlformats.org/officeDocument/2006/relationships/slide" Target="slides/slide180.xml"/><Relationship Id="rId257" Type="http://schemas.openxmlformats.org/officeDocument/2006/relationships/slide" Target="slides/slide201.xml"/><Relationship Id="rId278" Type="http://schemas.openxmlformats.org/officeDocument/2006/relationships/notesMaster" Target="notesMasters/notesMaster1.xml"/><Relationship Id="rId42" Type="http://schemas.openxmlformats.org/officeDocument/2006/relationships/slideMaster" Target="slideMasters/slideMaster42.xml"/><Relationship Id="rId84" Type="http://schemas.openxmlformats.org/officeDocument/2006/relationships/slide" Target="slides/slide28.xml"/><Relationship Id="rId138" Type="http://schemas.openxmlformats.org/officeDocument/2006/relationships/slide" Target="slides/slide82.xml"/><Relationship Id="rId191" Type="http://schemas.openxmlformats.org/officeDocument/2006/relationships/slide" Target="slides/slide135.xml"/><Relationship Id="rId205" Type="http://schemas.openxmlformats.org/officeDocument/2006/relationships/slide" Target="slides/slide149.xml"/><Relationship Id="rId247" Type="http://schemas.openxmlformats.org/officeDocument/2006/relationships/slide" Target="slides/slide191.xml"/><Relationship Id="rId107" Type="http://schemas.openxmlformats.org/officeDocument/2006/relationships/slide" Target="slides/slide51.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3.xml"/><Relationship Id="rId95" Type="http://schemas.openxmlformats.org/officeDocument/2006/relationships/slide" Target="slides/slide39.xml"/><Relationship Id="rId160" Type="http://schemas.openxmlformats.org/officeDocument/2006/relationships/slide" Target="slides/slide104.xml"/><Relationship Id="rId216" Type="http://schemas.openxmlformats.org/officeDocument/2006/relationships/slide" Target="slides/slide160.xml"/><Relationship Id="rId258" Type="http://schemas.openxmlformats.org/officeDocument/2006/relationships/slide" Target="slides/slide2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1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602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2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E214180-5406-EF4C-AD35-7EED0A3F4350}" type="slidenum">
              <a:rPr lang="en-US"/>
              <a:pPr>
                <a:defRPr/>
              </a:pPr>
              <a:t>‹#›</a:t>
            </a:fld>
            <a:endParaRPr lang="en-US"/>
          </a:p>
        </p:txBody>
      </p:sp>
    </p:spTree>
    <p:extLst>
      <p:ext uri="{BB962C8B-B14F-4D97-AF65-F5344CB8AC3E}">
        <p14:creationId xmlns:p14="http://schemas.microsoft.com/office/powerpoint/2010/main" val="2007393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08" charset="-128"/>
        <a:cs typeface="ＭＳ Ｐゴシック" pitchFamily="-108" charset="-128"/>
      </a:defRPr>
    </a:lvl1pPr>
    <a:lvl2pPr marL="456686"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337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0051"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6739"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3420" algn="l" defTabSz="456686" rtl="0" eaLnBrk="1" latinLnBrk="0" hangingPunct="1">
      <a:defRPr sz="1200" kern="1200">
        <a:solidFill>
          <a:schemeClr val="tx1"/>
        </a:solidFill>
        <a:latin typeface="+mn-lt"/>
        <a:ea typeface="+mn-ea"/>
        <a:cs typeface="+mn-cs"/>
      </a:defRPr>
    </a:lvl6pPr>
    <a:lvl7pPr marL="2740100" algn="l" defTabSz="456686" rtl="0" eaLnBrk="1" latinLnBrk="0" hangingPunct="1">
      <a:defRPr sz="1200" kern="1200">
        <a:solidFill>
          <a:schemeClr val="tx1"/>
        </a:solidFill>
        <a:latin typeface="+mn-lt"/>
        <a:ea typeface="+mn-ea"/>
        <a:cs typeface="+mn-cs"/>
      </a:defRPr>
    </a:lvl7pPr>
    <a:lvl8pPr marL="3196784" algn="l" defTabSz="456686" rtl="0" eaLnBrk="1" latinLnBrk="0" hangingPunct="1">
      <a:defRPr sz="1200" kern="1200">
        <a:solidFill>
          <a:schemeClr val="tx1"/>
        </a:solidFill>
        <a:latin typeface="+mn-lt"/>
        <a:ea typeface="+mn-ea"/>
        <a:cs typeface="+mn-cs"/>
      </a:defRPr>
    </a:lvl8pPr>
    <a:lvl9pPr marL="3653466" algn="l" defTabSz="4566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ref.ly/logosres/bkc?ref=Bible.Ac12.1-2"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ref.ly/logosres/bkc?ref=Bible.Ac12.1-2"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30DE8C-8068-D944-8CAA-D36624C0C2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Ascension:  Angels said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يساعدنا الله في إخبار الآخرين أولاً عن يسوع حيث يكون هذا طبيعيًا وبدون عبور الثقافات.</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martyrdom of James (12:1–2)… Artfully, Luke contrasted the love of the church at Antioch for the saints at Jerusalem with the coldhearted enmity of Herod and the Jews for the church. The Herod mentioned here is Agrippa I, a ruler popular with the Jews for he was partly Jewish, being of Hasmonean descent. His kingdom covered basically the same area as that of his grandfather Herod the Great. He was known for doing everything possible to curry the favor of the Jews, so he found it politically expedient to arrest Christians and to execute James, the brother of John. Herod Agrippa I died in AD 44.”</a:t>
            </a:r>
            <a:r>
              <a:rPr lang="en-US" dirty="0">
                <a:effectLst/>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—Stanley D. Toussaint, </a:t>
            </a:r>
            <a:r>
              <a:rPr lang="en-US" sz="1200" kern="1200" dirty="0">
                <a:solidFill>
                  <a:schemeClr val="tx1"/>
                </a:solidFill>
                <a:effectLst/>
                <a:latin typeface="+mn-lt"/>
                <a:ea typeface="+mn-ea"/>
                <a:cs typeface="+mn-cs"/>
                <a:hlinkClick r:id="rId3"/>
              </a:rPr>
              <a:t>“</a:t>
            </a:r>
            <a:r>
              <a:rPr lang="ar-SA" sz="1200" b="1" kern="1200" dirty="0">
                <a:solidFill>
                  <a:schemeClr val="tx1"/>
                </a:solidFill>
                <a:effectLst/>
                <a:latin typeface="+mn-lt"/>
                <a:ea typeface="+mn-ea"/>
                <a:cs typeface="Arial" panose="020B0604020202020204" pitchFamily="34" charset="0"/>
                <a:hlinkClick r:id="rId3"/>
              </a:rPr>
              <a:t>أعمال الرسل</a:t>
            </a:r>
            <a:r>
              <a:rPr lang="en-US" sz="1200" kern="1200" dirty="0">
                <a:solidFill>
                  <a:schemeClr val="tx1"/>
                </a:solidFill>
                <a:effectLst/>
                <a:latin typeface="+mn-lt"/>
                <a:ea typeface="+mn-ea"/>
                <a:cs typeface="+mn-cs"/>
                <a:hlinkClick r:id="rId3"/>
              </a:rPr>
              <a:t>,”</a:t>
            </a:r>
            <a:r>
              <a:rPr lang="en-US" sz="1200" kern="1200" dirty="0">
                <a:solidFill>
                  <a:schemeClr val="tx1"/>
                </a:solidFill>
                <a:effectLst/>
                <a:latin typeface="+mn-lt"/>
                <a:ea typeface="+mn-ea"/>
                <a:cs typeface="+mn-cs"/>
              </a:rPr>
              <a:t> in </a:t>
            </a:r>
            <a:r>
              <a:rPr lang="en-US" sz="1200" i="1" kern="1200" dirty="0">
                <a:solidFill>
                  <a:schemeClr val="tx1"/>
                </a:solidFill>
                <a:effectLst/>
                <a:latin typeface="+mn-lt"/>
                <a:ea typeface="+mn-ea"/>
                <a:cs typeface="+mn-cs"/>
              </a:rPr>
              <a:t>The Bible Knowledge Commentary: An Exposition of the Scriptures</a:t>
            </a:r>
            <a:r>
              <a:rPr lang="en-US" sz="1200" kern="1200" dirty="0">
                <a:solidFill>
                  <a:schemeClr val="tx1"/>
                </a:solidFill>
                <a:effectLst/>
                <a:latin typeface="+mn-lt"/>
                <a:ea typeface="+mn-ea"/>
                <a:cs typeface="+mn-cs"/>
              </a:rPr>
              <a:t>, ed. J. F. Walvoord and R. B. Zuck, vol. 2 (Wheaton, IL: Victor Books, 1985), 384.</a:t>
            </a:r>
          </a:p>
        </p:txBody>
      </p:sp>
    </p:spTree>
    <p:extLst>
      <p:ext uri="{BB962C8B-B14F-4D97-AF65-F5344CB8AC3E}">
        <p14:creationId xmlns:p14="http://schemas.microsoft.com/office/powerpoint/2010/main" val="389351600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Herod murdered James (12:1-2).</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Herod imprisoned Peter unsuccessfully (12:3-19a).</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Herod accepted worship that only God deserves (12:19b-22).</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91893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Herod murdered James (12:1-2).</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Herod imprisoned Peter unsuccessfully (12:3-19a).</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Herod accepted worship that only God deserves (12:19b-22).</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382602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A557A8-5FAA-B847-B0FD-66B76AF0995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21890" name="Rectangle 2"/>
          <p:cNvSpPr>
            <a:spLocks noGrp="1" noRot="1" noChangeAspect="1" noChangeArrowheads="1"/>
          </p:cNvSpPr>
          <p:nvPr>
            <p:ph type="sldImg"/>
          </p:nvPr>
        </p:nvSpPr>
        <p:spPr>
          <a:xfrm>
            <a:off x="1143000" y="685800"/>
            <a:ext cx="4572000" cy="3429000"/>
          </a:xfrm>
          <a:solidFill>
            <a:srgbClr val="FFFFFF"/>
          </a:solidFill>
          <a:ln/>
        </p:spPr>
      </p:sp>
      <p:sp>
        <p:nvSpPr>
          <p:cNvPr id="4218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Herod died by being eaten by worms (12:23).</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The church grew both in numbers and geographically (12:24).</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4827864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2292937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77080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93987F-DBF8-E549-AD0D-38315B98DCA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06562" name="Rectangle 2"/>
          <p:cNvSpPr>
            <a:spLocks noGrp="1" noRot="1" noChangeAspect="1" noChangeArrowheads="1"/>
          </p:cNvSpPr>
          <p:nvPr>
            <p:ph type="sldImg"/>
          </p:nvPr>
        </p:nvSpPr>
        <p:spPr>
          <a:solidFill>
            <a:srgbClr val="FFFFFF"/>
          </a:solidFill>
          <a:ln/>
        </p:spPr>
      </p:sp>
      <p:sp>
        <p:nvSpPr>
          <p:cNvPr id="706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www.bibleweb.org/ </a:t>
            </a:r>
            <a:r>
              <a:rPr lang="en-US" b="1" dirty="0" err="1">
                <a:latin typeface="Arial" panose="020B0604020202020204" pitchFamily="34" charset="0"/>
                <a:ea typeface="ＭＳ Ｐゴシック" charset="0"/>
                <a:cs typeface="ＭＳ Ｐゴシック" charset="0"/>
              </a:rPr>
              <a:t>MEastStudies</a:t>
            </a:r>
            <a:r>
              <a:rPr lang="en-US" b="1" dirty="0">
                <a:latin typeface="Arial" panose="020B0604020202020204" pitchFamily="34" charset="0"/>
                <a:ea typeface="ＭＳ Ｐゴシック" charset="0"/>
                <a:cs typeface="ＭＳ Ｐゴシック" charset="0"/>
              </a:rPr>
              <a:t>/Sem3.htm</a:t>
            </a:r>
          </a:p>
        </p:txBody>
      </p:sp>
    </p:spTree>
    <p:extLst>
      <p:ext uri="{BB962C8B-B14F-4D97-AF65-F5344CB8AC3E}">
        <p14:creationId xmlns:p14="http://schemas.microsoft.com/office/powerpoint/2010/main" val="420488248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very opposite happened to what Hitler tried to do. He sought to kill the Jews and pushed them out of his land.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739454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0" kern="1200" dirty="0">
                <a:solidFill>
                  <a:schemeClr val="tx1"/>
                </a:solidFill>
                <a:effectLst/>
                <a:latin typeface="Times New Roman" pitchFamily="-110" charset="0"/>
                <a:ea typeface="ＭＳ Ｐゴシック" pitchFamily="-108" charset="-128"/>
                <a:cs typeface="ＭＳ Ｐゴシック" pitchFamily="-108" charset="-128"/>
              </a:rPr>
              <a:t>يمجد</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الله عندما نشاركه مع من لا يعرفوه</a:t>
            </a:r>
            <a:r>
              <a:rPr lang="ar-SA" sz="1200" kern="1200" baseline="0" dirty="0">
                <a:solidFill>
                  <a:schemeClr val="tx1"/>
                </a:solidFill>
                <a:effectLst/>
                <a:latin typeface="Times New Roman" pitchFamily="-110" charset="0"/>
                <a:ea typeface="ＭＳ Ｐゴシック" pitchFamily="-108" charset="-128"/>
                <a:cs typeface="ＭＳ Ｐゴシック" pitchFamily="-108" charset="-128"/>
              </a:rPr>
              <a:t> </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a:t>
            </a:r>
          </a:p>
        </p:txBody>
      </p:sp>
    </p:spTree>
    <p:extLst>
      <p:ext uri="{BB962C8B-B14F-4D97-AF65-F5344CB8AC3E}">
        <p14:creationId xmlns:p14="http://schemas.microsoft.com/office/powerpoint/2010/main" val="35810822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Hitler sought to eradicate the Jews, but God sought to eradicate Hitler. He committed suicide in 1945 and three years later the Jews established their homeland in Israel! God told Abraham, "I will bless those who bless you and curse those who curse you" (Gen 12:3). Hitler's attempt to curse the Jews led to him being cursed.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25137706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He uses difficulty to help us love him.</a:t>
            </a:r>
          </a:p>
          <a:p>
            <a:r>
              <a:rPr lang="en-US" dirty="0"/>
              <a:t>My unbelieving parents were the greatest training ground for my spiritual growth. </a:t>
            </a:r>
          </a:p>
          <a:p>
            <a:r>
              <a:rPr lang="en-US" dirty="0"/>
              <a:t>Paul’s “thorn in the flesh” (2 Cor 12:7-10) was God’s means to teach him that when we admit our weakness, God shows his strength. So “the thing that you most pray that God would remove in your life is that which you most want to keep”—Dr Don Sunukjian , DTS</a:t>
            </a:r>
          </a:p>
        </p:txBody>
      </p:sp>
    </p:spTree>
    <p:extLst>
      <p:ext uri="{BB962C8B-B14F-4D97-AF65-F5344CB8AC3E}">
        <p14:creationId xmlns:p14="http://schemas.microsoft.com/office/powerpoint/2010/main" val="407069227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dirty="0"/>
              <a:t>كان هذا التغيير من المنطقة الصينيَّة إلى المنطقة العربيَّة مُنعِشًا.</a:t>
            </a:r>
          </a:p>
          <a:p>
            <a:r>
              <a:rPr lang="en-US" dirty="0"/>
              <a:t>It was a refreshing change from the Chinese world to the Arab world.</a:t>
            </a:r>
          </a:p>
          <a:p>
            <a:r>
              <a:rPr lang="en-US" dirty="0"/>
              <a:t>___________</a:t>
            </a:r>
          </a:p>
          <a:p>
            <a:r>
              <a:rPr lang="en-US" dirty="0"/>
              <a:t>Common-117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NS-05-Acts9-14—slide 140</a:t>
            </a:r>
          </a:p>
          <a:p>
            <a:endParaRPr lang="en-US" dirty="0"/>
          </a:p>
        </p:txBody>
      </p:sp>
    </p:spTree>
    <p:extLst>
      <p:ext uri="{BB962C8B-B14F-4D97-AF65-F5344CB8AC3E}">
        <p14:creationId xmlns:p14="http://schemas.microsoft.com/office/powerpoint/2010/main" val="9776152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______</a:t>
            </a:r>
          </a:p>
          <a:p>
            <a:r>
              <a:rPr lang="en-US" dirty="0"/>
              <a:t>Common-525</a:t>
            </a:r>
          </a:p>
          <a:p>
            <a:r>
              <a:rPr lang="en-US" dirty="0"/>
              <a:t>NS-05-Acts9-14—slide 141</a:t>
            </a:r>
          </a:p>
        </p:txBody>
      </p:sp>
    </p:spTree>
    <p:extLst>
      <p:ext uri="{BB962C8B-B14F-4D97-AF65-F5344CB8AC3E}">
        <p14:creationId xmlns:p14="http://schemas.microsoft.com/office/powerpoint/2010/main" val="6224722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______</a:t>
            </a:r>
          </a:p>
          <a:p>
            <a:r>
              <a:rPr lang="en-US" dirty="0"/>
              <a:t>Common-526</a:t>
            </a:r>
          </a:p>
          <a:p>
            <a:r>
              <a:rPr lang="en-US" dirty="0"/>
              <a:t>NS-05-Acts9-14—slide 142</a:t>
            </a:r>
          </a:p>
          <a:p>
            <a:endParaRPr lang="en-US" dirty="0"/>
          </a:p>
        </p:txBody>
      </p:sp>
    </p:spTree>
    <p:extLst>
      <p:ext uri="{BB962C8B-B14F-4D97-AF65-F5344CB8AC3E}">
        <p14:creationId xmlns:p14="http://schemas.microsoft.com/office/powerpoint/2010/main" val="2927597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 teach Bible and theology through translation into Arabic. </a:t>
            </a:r>
          </a:p>
          <a:p>
            <a:endParaRPr lang="en-US" dirty="0"/>
          </a:p>
          <a:p>
            <a:r>
              <a:rPr lang="en-US" dirty="0"/>
              <a:t>______</a:t>
            </a:r>
          </a:p>
          <a:p>
            <a:r>
              <a:rPr lang="en-US" dirty="0"/>
              <a:t>Common-524</a:t>
            </a:r>
          </a:p>
          <a:p>
            <a:r>
              <a:rPr lang="en-US" dirty="0"/>
              <a:t>NS-05-Acts9-14—slide 143</a:t>
            </a:r>
          </a:p>
        </p:txBody>
      </p:sp>
    </p:spTree>
    <p:extLst>
      <p:ext uri="{BB962C8B-B14F-4D97-AF65-F5344CB8AC3E}">
        <p14:creationId xmlns:p14="http://schemas.microsoft.com/office/powerpoint/2010/main" val="109864808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D68C8-99ED-013D-36EB-373731AC565B}"/>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7864C9F7-C4BB-3381-D428-F052BABBACB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a:extLst>
              <a:ext uri="{FF2B5EF4-FFF2-40B4-BE49-F238E27FC236}">
                <a16:creationId xmlns:a16="http://schemas.microsoft.com/office/drawing/2014/main" id="{3726CDA2-2AF8-AC4B-7CF3-E4F34969F9C2}"/>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809C6793-5FC5-5730-3547-087C1E756A6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094223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85A64-42FD-51AB-CBB8-09C7CAE472ED}"/>
            </a:ext>
          </a:extLst>
        </p:cNvPr>
        <p:cNvGrpSpPr/>
        <p:nvPr/>
      </p:nvGrpSpPr>
      <p:grpSpPr>
        <a:xfrm>
          <a:off x="0" y="0"/>
          <a:ext cx="0" cy="0"/>
          <a:chOff x="0" y="0"/>
          <a:chExt cx="0" cy="0"/>
        </a:xfrm>
      </p:grpSpPr>
      <p:sp>
        <p:nvSpPr>
          <p:cNvPr id="101377" name="Rectangle 7">
            <a:extLst>
              <a:ext uri="{FF2B5EF4-FFF2-40B4-BE49-F238E27FC236}">
                <a16:creationId xmlns:a16="http://schemas.microsoft.com/office/drawing/2014/main" id="{8556EA2A-AA85-7D43-DB07-6282C808BEBD}"/>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a:extLst>
              <a:ext uri="{FF2B5EF4-FFF2-40B4-BE49-F238E27FC236}">
                <a16:creationId xmlns:a16="http://schemas.microsoft.com/office/drawing/2014/main" id="{39550235-FFFB-3123-2871-0040117C1D6B}"/>
              </a:ext>
            </a:extLst>
          </p:cNvPr>
          <p:cNvSpPr>
            <a:spLocks noGrp="1" noRot="1" noChangeAspect="1" noChangeArrowheads="1"/>
          </p:cNvSpPr>
          <p:nvPr>
            <p:ph type="sldImg"/>
          </p:nvPr>
        </p:nvSpPr>
        <p:spPr>
          <a:solidFill>
            <a:srgbClr val="FFFFFF"/>
          </a:solidFill>
          <a:ln/>
        </p:spPr>
      </p:sp>
      <p:sp>
        <p:nvSpPr>
          <p:cNvPr id="101379" name="Rectangle 1027">
            <a:extLst>
              <a:ext uri="{FF2B5EF4-FFF2-40B4-BE49-F238E27FC236}">
                <a16:creationId xmlns:a16="http://schemas.microsoft.com/office/drawing/2014/main" id="{2C640787-5BF0-E957-36FD-16EF5396AAC5}"/>
              </a:ext>
            </a:extLst>
          </p:cNvPr>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31048188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93107794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a:t>
            </a:r>
            <a:r>
              <a:rPr lang="ar-SA" dirty="0"/>
              <a:t>أعمال الرسل</a:t>
            </a:r>
            <a:r>
              <a:rPr lang="en-US" dirty="0"/>
              <a:t> 11, we see that the great famine during the reign of Claudius was predicted by the prophet Agabus by the power of the Holy Spirit. </a:t>
            </a:r>
          </a:p>
          <a:p>
            <a:endParaRPr lang="en-US" dirty="0"/>
          </a:p>
          <a:p>
            <a:r>
              <a:rPr lang="en-US" dirty="0"/>
              <a:t>Barnabas and Saul were the ones who delivered the gifts from Antioch to Jerusalem.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562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لقد وعد بأننا سنشهد في النهاية في آخر مكان</a:t>
            </a:r>
            <a:r>
              <a:rPr lang="ar-SA" b="1" baseline="0" dirty="0">
                <a:latin typeface="Arial" panose="020B0604020202020204" pitchFamily="34" charset="0"/>
                <a:cs typeface="Arial" panose="020B0604020202020204" pitchFamily="34" charset="0"/>
              </a:rPr>
              <a:t> لم تصل له بشارة </a:t>
            </a:r>
            <a:r>
              <a:rPr lang="ar-SA" b="1" baseline="0" dirty="0" err="1">
                <a:latin typeface="Arial" panose="020B0604020202020204" pitchFamily="34" charset="0"/>
                <a:cs typeface="Arial" panose="020B0604020202020204" pitchFamily="34" charset="0"/>
              </a:rPr>
              <a:t>الأنجيل</a:t>
            </a:r>
            <a:r>
              <a:rPr lang="ar-SA" b="1" baseline="0"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على الأرض.</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405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point later, Barnabas and Saul returned to Antioch. </a:t>
            </a:r>
          </a:p>
          <a:p>
            <a:endParaRPr lang="en-US" dirty="0"/>
          </a:p>
          <a:p>
            <a:r>
              <a:rPr lang="en-US" dirty="0"/>
              <a:t>They also brought with them John Mark.  You can just call him Mark.  This is the same Mark who wrote the Gospel of Mark. </a:t>
            </a:r>
          </a:p>
          <a:p>
            <a:endParaRPr lang="en-US" dirty="0"/>
          </a:p>
          <a:p>
            <a:r>
              <a:rPr lang="en-US" dirty="0"/>
              <a:t>John Mark is also the cousin of Barnabas (see Col 4:10).  That is why they look alike on the slide.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69986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going to look at another impossible journey. </a:t>
            </a:r>
          </a:p>
          <a:p>
            <a:endParaRPr lang="en-US" dirty="0"/>
          </a:p>
          <a:p>
            <a:r>
              <a:rPr lang="en-US" dirty="0"/>
              <a:t>We will start with the last verse in </a:t>
            </a:r>
            <a:r>
              <a:rPr lang="ar-SA" dirty="0"/>
              <a:t>أعمال الرسل</a:t>
            </a:r>
            <a:r>
              <a:rPr lang="en-US" dirty="0"/>
              <a:t> </a:t>
            </a:r>
            <a:r>
              <a:rPr lang="en-US" dirty="0" err="1"/>
              <a:t>ch</a:t>
            </a:r>
            <a:r>
              <a:rPr lang="en-US" dirty="0"/>
              <a:t> 12 and go all the way through the end of </a:t>
            </a:r>
            <a:r>
              <a:rPr lang="ar-SA" dirty="0"/>
              <a:t>أعمال الرسل</a:t>
            </a:r>
            <a:r>
              <a:rPr lang="en-US" dirty="0"/>
              <a:t> chapter 14.  This section is about </a:t>
            </a:r>
            <a:r>
              <a:rPr lang="en-US" dirty="0" err="1"/>
              <a:t>about</a:t>
            </a:r>
            <a:r>
              <a:rPr lang="en-US" dirty="0"/>
              <a:t> Paul’s first missionary journey.  </a:t>
            </a:r>
          </a:p>
          <a:p>
            <a:endParaRPr lang="en-US" dirty="0"/>
          </a:p>
          <a:p>
            <a:r>
              <a:rPr lang="en-US" dirty="0"/>
              <a:t>Go ahead and turn in your Bible or apps to </a:t>
            </a:r>
            <a:r>
              <a:rPr lang="ar-SA" dirty="0"/>
              <a:t>أعمال الرسل</a:t>
            </a:r>
            <a:r>
              <a:rPr lang="en-US" dirty="0"/>
              <a:t> </a:t>
            </a:r>
            <a:r>
              <a:rPr lang="en-US" dirty="0" err="1"/>
              <a:t>ch</a:t>
            </a:r>
            <a:r>
              <a:rPr lang="en-US" dirty="0"/>
              <a:t> 12 vs 25 while I give a little background.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3540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wants to take a trip?</a:t>
            </a:r>
          </a:p>
          <a:p>
            <a:endParaRPr lang="en-US" dirty="0"/>
          </a:p>
          <a:p>
            <a:r>
              <a:rPr lang="en-US" dirty="0"/>
              <a:t>Suppose you want to cross the causeway and have dinner in JB</a:t>
            </a:r>
          </a:p>
          <a:p>
            <a:r>
              <a:rPr lang="en-US" dirty="0"/>
              <a:t>Suppose you want to take a ferry to </a:t>
            </a:r>
            <a:r>
              <a:rPr lang="en-US" dirty="0" err="1"/>
              <a:t>Bintan</a:t>
            </a:r>
            <a:r>
              <a:rPr lang="en-US" dirty="0"/>
              <a:t> or </a:t>
            </a:r>
            <a:r>
              <a:rPr lang="en-US" dirty="0" err="1"/>
              <a:t>Batam</a:t>
            </a:r>
            <a:endParaRPr lang="en-US" dirty="0"/>
          </a:p>
          <a:p>
            <a:r>
              <a:rPr lang="en-US" dirty="0"/>
              <a:t>Suppose you want to go to Changi airport, hop on a flight to Australia, Bali, Bangkok, wherever.</a:t>
            </a:r>
          </a:p>
          <a:p>
            <a:endParaRPr lang="en-US" dirty="0"/>
          </a:p>
          <a:p>
            <a:r>
              <a:rPr lang="en-US" dirty="0"/>
              <a:t>But taking a journey right now seems impossible.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40953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C4AB7-C00E-20AC-BBE6-B38F3AA636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5DF14-1237-13CF-8FF3-43251F6F6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871CE4-8AF0-D1F2-F814-70399AB3E8C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a:extLst>
              <a:ext uri="{FF2B5EF4-FFF2-40B4-BE49-F238E27FC236}">
                <a16:creationId xmlns:a16="http://schemas.microsoft.com/office/drawing/2014/main" id="{62186CA8-85EE-B2CE-C6B8-06D22BEAE31F}"/>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21198960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this story about God’s church being born in </a:t>
            </a:r>
            <a:r>
              <a:rPr lang="ar-SA" dirty="0"/>
              <a:t>أعمال الرسل</a:t>
            </a:r>
            <a:r>
              <a:rPr lang="en-US" dirty="0"/>
              <a:t> chapter 2.  This is the with the story of Pentecost, and that is when the disciples received the Holy Spirit. The church grew by 3,000 that day.</a:t>
            </a:r>
          </a:p>
          <a:p>
            <a:endParaRPr lang="en-US" dirty="0"/>
          </a:p>
          <a:p>
            <a:r>
              <a:rPr lang="en-US" dirty="0"/>
              <a:t>We see this story about God’s church growing by another 5,000 in </a:t>
            </a:r>
            <a:r>
              <a:rPr lang="ar-SA" dirty="0"/>
              <a:t>أعمال الرسل</a:t>
            </a:r>
            <a:r>
              <a:rPr lang="en-US" dirty="0"/>
              <a:t> chapter 4, and again in </a:t>
            </a:r>
            <a:r>
              <a:rPr lang="ar-SA" dirty="0"/>
              <a:t>أعمال الرسل</a:t>
            </a:r>
            <a:r>
              <a:rPr lang="en-US" dirty="0"/>
              <a:t> chapter 6 the church is “increasing in number”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33061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to this point church, the church has been centered around the city of Jerusalem, in Judea.</a:t>
            </a:r>
          </a:p>
          <a:p>
            <a:endParaRPr lang="en-US" dirty="0"/>
          </a:p>
          <a:p>
            <a:r>
              <a:rPr lang="en-US" dirty="0"/>
              <a:t>But with the persecution by Saul, the believers scattered, but those who were scattered went about preaching the word. </a:t>
            </a:r>
          </a:p>
          <a:p>
            <a:endParaRPr lang="en-US" dirty="0"/>
          </a:p>
          <a:p>
            <a:r>
              <a:rPr lang="en-US" dirty="0"/>
              <a:t>One person who went to Samaria proclaiming the Gospel was Philip.  Many people heard the good news about the kingdom of God and the name of Jesus Christ. </a:t>
            </a:r>
          </a:p>
          <a:p>
            <a:endParaRPr lang="en-US" dirty="0"/>
          </a:p>
          <a:p>
            <a:r>
              <a:rPr lang="en-US" dirty="0"/>
              <a:t>One such person was Simon the Magician, who believed and was then baptized.  </a:t>
            </a:r>
          </a:p>
          <a:p>
            <a:endParaRPr lang="en-US" dirty="0"/>
          </a:p>
          <a:p>
            <a:r>
              <a:rPr lang="en-US" dirty="0"/>
              <a:t>Another person was the Ethiopian Eunuch who after hearing the Gospel asked “What prevents me from being baptized”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5167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chapters 10 through 12, the Church continues to grow, and now includes gentiles.  </a:t>
            </a:r>
          </a:p>
          <a:p>
            <a:endParaRPr lang="en-US" dirty="0"/>
          </a:p>
          <a:p>
            <a:r>
              <a:rPr lang="en-US" dirty="0"/>
              <a:t>The Ethiopian Eunuch asked “What prevents me from being baptized” </a:t>
            </a:r>
          </a:p>
          <a:p>
            <a:endParaRPr lang="en-US" dirty="0"/>
          </a:p>
          <a:p>
            <a:r>
              <a:rPr lang="en-US" dirty="0"/>
              <a:t>The Apostle Peter asks something very similar, “Can anyone withhold water for baptizing these Gentiles, who have received the Holy Spirit just as we have?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5129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with growth comes opposition.  This opposition comes from both external and internal sources. </a:t>
            </a:r>
          </a:p>
          <a:p>
            <a:endParaRPr lang="en-US" dirty="0"/>
          </a:p>
          <a:p>
            <a:r>
              <a:rPr lang="en-US" dirty="0"/>
              <a:t>We see external opposition to the gospel in the early part of </a:t>
            </a:r>
            <a:r>
              <a:rPr lang="ar-SA" dirty="0"/>
              <a:t>أعمال الرسل</a:t>
            </a:r>
            <a:r>
              <a:rPr lang="en-US" dirty="0"/>
              <a:t> with the apostles being arrested. Opposition continued now led by Saul, and eventually resulted in Stephen’s stoning and the believers scattering.  </a:t>
            </a:r>
          </a:p>
          <a:p>
            <a:endParaRPr lang="en-US" dirty="0"/>
          </a:p>
          <a:p>
            <a:r>
              <a:rPr lang="en-US" dirty="0"/>
              <a:t>After Saul’s conversion, the Jews apparently decided to use a political leader rather than a religious leader to persecute the church through Herod.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39235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Opposition to church growth also comes from within. </a:t>
            </a:r>
          </a:p>
          <a:p>
            <a:endParaRPr lang="en-US" dirty="0"/>
          </a:p>
          <a:p>
            <a:r>
              <a:rPr lang="en-US" dirty="0"/>
              <a:t>Ananias and Sapphira withheld their offerings, and lied about it.</a:t>
            </a:r>
          </a:p>
          <a:p>
            <a:endParaRPr lang="en-US" dirty="0"/>
          </a:p>
          <a:p>
            <a:r>
              <a:rPr lang="en-US" dirty="0"/>
              <a:t>There were issues about food distribution between the Greek and Hebrew speaking widows.</a:t>
            </a:r>
          </a:p>
          <a:p>
            <a:endParaRPr lang="en-US" dirty="0"/>
          </a:p>
          <a:p>
            <a:r>
              <a:rPr lang="en-US" dirty="0"/>
              <a:t>And in </a:t>
            </a:r>
            <a:r>
              <a:rPr lang="en-US" dirty="0" err="1"/>
              <a:t>ch</a:t>
            </a:r>
            <a:r>
              <a:rPr lang="en-US" dirty="0"/>
              <a:t> 8, we could have had internal opposition with Simon the magician.  He was a new believer so he does not understand everything about the Gospel.  So when he saw the Holy Spirit being given through the laying on of the apostles' hands, he wanted to pay money so he could do the same thing.  He was rebuked by Peter. </a:t>
            </a:r>
          </a:p>
          <a:p>
            <a:endParaRPr lang="en-US" dirty="0"/>
          </a:p>
          <a:p>
            <a:r>
              <a:rPr lang="en-US" dirty="0"/>
              <a:t>Despite opposition, the church Grew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30428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is our background.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Despite this external and internal opposition, we see that God uses various people and circumstances to make the church grew.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see the impossible become the possible.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764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افعل ما قصده الرب لك حتى يمتد حكمه إلى الجميع خلال حياتك!</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9351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mn-lt"/>
                <a:ea typeface="ＭＳ Ｐゴシック" charset="0"/>
                <a:cs typeface="ＭＳ Ｐゴシック" charset="0"/>
              </a:rPr>
              <a:t>What is the significance of the threefold regions (8)?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to today.</a:t>
            </a:r>
          </a:p>
          <a:p>
            <a:pPr eaLnBrk="1" hangingPunct="1"/>
            <a:r>
              <a:rPr lang="en-US" dirty="0">
                <a:latin typeface="+mn-lt"/>
                <a:ea typeface="ＭＳ Ｐゴシック" charset="0"/>
                <a:cs typeface="ＭＳ Ｐゴシック" charset="0"/>
              </a:rPr>
              <a:t>__________</a:t>
            </a:r>
          </a:p>
          <a:p>
            <a:pPr eaLnBrk="1" hangingPunct="1"/>
            <a:r>
              <a:rPr lang="en-US" dirty="0">
                <a:latin typeface="+mn-lt"/>
                <a:ea typeface="ＭＳ Ｐゴシック" charset="0"/>
                <a:cs typeface="ＭＳ Ｐゴシック" charset="0"/>
              </a:rPr>
              <a:t>NS-05-Acts1-2-slides 63, 204</a:t>
            </a:r>
          </a:p>
        </p:txBody>
      </p:sp>
    </p:spTree>
    <p:extLst>
      <p:ext uri="{BB962C8B-B14F-4D97-AF65-F5344CB8AC3E}">
        <p14:creationId xmlns:p14="http://schemas.microsoft.com/office/powerpoint/2010/main" val="379539438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you need to do the impossible is to seek counsel from the Holy Spirit.   We have already seen this in action with the early church.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66924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1252381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33533D-19D1-A447-BE69-197FFE3B8E34}"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Wayne A. Grudem, </a:t>
            </a:r>
            <a:r>
              <a:rPr lang="ja-JP" alt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Why Christians Can Still Prophesy: Scripture Encourages Us to Seek this Gift yet Today,</a:t>
            </a:r>
            <a:r>
              <a:rPr lang="ja-JP" alt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a:t>
            </a:r>
            <a:r>
              <a:rPr lang="en-US" altLang="ja-JP" i="1" dirty="0">
                <a:latin typeface="Times New Roman" charset="0"/>
                <a:ea typeface="ＭＳ Ｐゴシック" charset="0"/>
                <a:cs typeface="ＭＳ Ｐゴシック" charset="0"/>
              </a:rPr>
              <a:t>Christianity Today</a:t>
            </a:r>
            <a:r>
              <a:rPr lang="en-US" altLang="ja-JP" dirty="0">
                <a:latin typeface="Times New Roman" charset="0"/>
                <a:ea typeface="ＭＳ Ｐゴシック" charset="0"/>
                <a:cs typeface="ＭＳ Ｐゴシック" charset="0"/>
              </a:rPr>
              <a:t> [September 16, 1988] 29; cf. Grudem</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1988 book, </a:t>
            </a:r>
            <a:r>
              <a:rPr lang="en-US" altLang="ja-JP" i="1" dirty="0">
                <a:latin typeface="Times New Roman" charset="0"/>
                <a:ea typeface="ＭＳ Ｐゴシック" charset="0"/>
                <a:cs typeface="ＭＳ Ｐゴシック" charset="0"/>
              </a:rPr>
              <a:t>The Gift of Prophecy.</a:t>
            </a:r>
            <a:endParaRPr lang="en-US" i="1"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872724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1EF32B-BFAF-C747-ADA2-1BAD54477A0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NS-05-Acts9-13-slide 164</a:t>
            </a:r>
          </a:p>
          <a:p>
            <a:pPr eaLnBrk="1" hangingPunct="1"/>
            <a:r>
              <a:rPr lang="en-US" dirty="0">
                <a:latin typeface="Times New Roman" charset="0"/>
                <a:ea typeface="ＭＳ Ｐゴシック" charset="0"/>
                <a:cs typeface="ＭＳ Ｐゴシック" charset="0"/>
              </a:rPr>
              <a:t>NS-07-1Cor10-16-slide 301</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561BEC-209B-F046-81DD-4F15F0D6717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NS-05-Acts9-13-slide 165</a:t>
            </a:r>
          </a:p>
          <a:p>
            <a:pPr eaLnBrk="1" hangingPunct="1"/>
            <a:r>
              <a:rPr lang="en-US">
                <a:latin typeface="Times New Roman" charset="0"/>
                <a:ea typeface="ＭＳ Ｐゴシック" charset="0"/>
                <a:cs typeface="ＭＳ Ｐゴシック" charset="0"/>
              </a:rPr>
              <a:t>NS-07-1Cor10-16-slide 302</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into chapter 13, we see the leaders at the church at Antioch meeting together.  </a:t>
            </a:r>
          </a:p>
          <a:p>
            <a:endParaRPr lang="en-US" dirty="0"/>
          </a:p>
          <a:p>
            <a:r>
              <a:rPr lang="en-US" dirty="0"/>
              <a:t>This is an interesting group.  Barnabas is the leader.</a:t>
            </a:r>
          </a:p>
          <a:p>
            <a:r>
              <a:rPr lang="en-US" dirty="0"/>
              <a:t>Simeon is a Jewish name, who is likely from modern day Nigeria.</a:t>
            </a:r>
          </a:p>
          <a:p>
            <a:r>
              <a:rPr lang="en-US" dirty="0"/>
              <a:t>Lucius is a Roman name. </a:t>
            </a:r>
          </a:p>
          <a:p>
            <a:r>
              <a:rPr lang="en-US" dirty="0"/>
              <a:t>Manaen was a childhood friend of King Herod Antipas, the Herod that killed John the Baptist and was part of Jesus’ trial.</a:t>
            </a:r>
          </a:p>
          <a:p>
            <a:r>
              <a:rPr lang="en-US" dirty="0"/>
              <a:t>And of course Saul, who formerly persecuted the Christians.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46176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What was this group doing?  Were they busy planning the next famine relief drive?  No, they were worshiping the Lord, they were praying, they were fasting. </a:t>
            </a:r>
          </a:p>
          <a:p>
            <a:endParaRPr lang="en-US" dirty="0">
              <a:latin typeface="+mn-lt"/>
            </a:endParaRPr>
          </a:p>
          <a:p>
            <a:r>
              <a:rPr lang="en-US" dirty="0">
                <a:latin typeface="+mn-lt"/>
              </a:rPr>
              <a:t>It says they were worshipping, how do we know they were praying?  </a:t>
            </a:r>
          </a:p>
          <a:p>
            <a:endParaRPr lang="en-US" dirty="0">
              <a:latin typeface="+mn-lt"/>
            </a:endParaRPr>
          </a:p>
          <a:p>
            <a:r>
              <a:rPr lang="en-US" dirty="0">
                <a:latin typeface="+mn-lt"/>
              </a:rPr>
              <a:t>Because the next verse tells us that </a:t>
            </a:r>
            <a:r>
              <a:rPr lang="en-US" b="0" i="0" dirty="0">
                <a:solidFill>
                  <a:srgbClr val="000000"/>
                </a:solidFill>
                <a:effectLst/>
                <a:latin typeface="+mn-lt"/>
              </a:rPr>
              <a:t>after more fasting and prayer, the men laid their hands on them and sent them on their way.</a:t>
            </a:r>
            <a:endParaRPr lang="en-US" dirty="0">
              <a:latin typeface="+mn-lt"/>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87601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first glance when reading the Book of </a:t>
            </a:r>
            <a:r>
              <a:rPr lang="ar-SA" dirty="0"/>
              <a:t>أعمال الرسل</a:t>
            </a:r>
            <a:r>
              <a:rPr lang="en-US" dirty="0"/>
              <a:t>, it can seem as if everything is happening very rapidly.   But when you take a closer look you realize that Paul waited over 12 years after his conversion to begin his missionary journeys. </a:t>
            </a:r>
          </a:p>
          <a:p>
            <a:endParaRPr lang="en-US" dirty="0"/>
          </a:p>
          <a:p>
            <a:r>
              <a:rPr lang="en-US" dirty="0"/>
              <a:t>When you seek God’s guidance and direction, he will show you his perfect timing.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95331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CCC511-F6A7-4E44-A2DE-D9CB294D63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546378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you need to do the impossible is to seek counsel from the Holy Spirit.  </a:t>
            </a:r>
          </a:p>
          <a:p>
            <a:endParaRPr lang="en-US" dirty="0"/>
          </a:p>
          <a:p>
            <a:r>
              <a:rPr lang="en-US" dirty="0"/>
              <a:t>But seeking counsel of the Holy Spirit is half the equation. What is the other half?</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28080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must follow the Holy Spirit</a:t>
            </a:r>
          </a:p>
          <a:p>
            <a:endParaRPr lang="en-US" dirty="0"/>
          </a:p>
          <a:p>
            <a:r>
              <a:rPr lang="en-US" dirty="0"/>
              <a:t>When you seek and follow the Holy Spirit, you can do the impossible.</a:t>
            </a:r>
          </a:p>
          <a:p>
            <a:endParaRPr lang="en-US" dirty="0"/>
          </a:p>
          <a:p>
            <a:r>
              <a:rPr lang="en-US" dirty="0"/>
              <a:t>Lets take a look at an impossible Journey and see how it was enabled by the Holy Spirit.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16169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Paul’s journey is not amazing simply because of how far he travelled.  What is amazing is what happened during his journey.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53581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closer look of where he travelled.   </a:t>
            </a:r>
          </a:p>
          <a:p>
            <a:endParaRPr lang="en-US" dirty="0"/>
          </a:p>
          <a:p>
            <a:r>
              <a:rPr lang="en-US" dirty="0"/>
              <a:t>Started in Antioch – Salamis – Paphos – </a:t>
            </a:r>
            <a:r>
              <a:rPr lang="en-US" dirty="0" err="1"/>
              <a:t>Perga</a:t>
            </a:r>
            <a:r>
              <a:rPr lang="en-US" dirty="0"/>
              <a:t> – </a:t>
            </a:r>
            <a:r>
              <a:rPr lang="en-US" dirty="0" err="1"/>
              <a:t>Anitoch</a:t>
            </a:r>
            <a:r>
              <a:rPr lang="en-US" dirty="0"/>
              <a:t> of Pisidia – Iconium – Lystra – </a:t>
            </a:r>
            <a:r>
              <a:rPr lang="en-US" dirty="0" err="1"/>
              <a:t>Derbe</a:t>
            </a:r>
            <a:r>
              <a:rPr lang="en-US" dirty="0"/>
              <a:t>, then back the same way, stopping by </a:t>
            </a:r>
            <a:r>
              <a:rPr lang="en-US" dirty="0" err="1"/>
              <a:t>Attalia</a:t>
            </a:r>
            <a:r>
              <a:rPr lang="en-US" dirty="0"/>
              <a:t> and skipping the Island of Cyprus.</a:t>
            </a:r>
          </a:p>
          <a:p>
            <a:endParaRPr lang="en-US" dirty="0"/>
          </a:p>
          <a:p>
            <a:r>
              <a:rPr lang="en-US" dirty="0"/>
              <a:t>We are not going to look at each of these individual stops.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28123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Salamis and </a:t>
            </a:r>
            <a:r>
              <a:rPr lang="en-US" dirty="0" err="1"/>
              <a:t>Perga</a:t>
            </a:r>
            <a:r>
              <a:rPr lang="en-US" dirty="0"/>
              <a:t> are not included in the notes but are important as they set the stage for John Mark being a disappointment for Paul.  We will see this more in a later sermon.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96169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take a close look at Paphos.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57124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70753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15935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00623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closer look.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746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God saved Paul to reach Damascus of Syria (9:1-31).</a:t>
            </a:r>
            <a:endParaRPr lang="en-SG"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21</a:t>
            </a:fld>
            <a:endParaRPr lang="en-US"/>
          </a:p>
        </p:txBody>
      </p:sp>
    </p:spTree>
    <p:extLst>
      <p:ext uri="{BB962C8B-B14F-4D97-AF65-F5344CB8AC3E}">
        <p14:creationId xmlns:p14="http://schemas.microsoft.com/office/powerpoint/2010/main" val="229186118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closer look.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80384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55704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story of Eric Liddell is about someone who sought after and followed the Holy Spirit and he achieved the impossible.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15542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10526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2047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see the impossible being made possible on the return trip. The churches Paul and Barnabas planted are growing.</a:t>
            </a:r>
          </a:p>
          <a:p>
            <a:endParaRPr lang="en-US" dirty="0"/>
          </a:p>
          <a:p>
            <a:r>
              <a:rPr lang="en-US" dirty="0"/>
              <a:t>Any mission organization today will tell you the goal of church planting is to have churches that are governing, self supporting, and self-propagating.  </a:t>
            </a:r>
          </a:p>
          <a:p>
            <a:endParaRPr lang="en-US" dirty="0"/>
          </a:p>
          <a:p>
            <a:r>
              <a:rPr lang="en-US" dirty="0"/>
              <a:t>Paul does give some advice that is still applicable today.  </a:t>
            </a:r>
          </a:p>
          <a:p>
            <a:endParaRPr lang="en-US" dirty="0"/>
          </a:p>
          <a:p>
            <a:r>
              <a:rPr lang="en-US" dirty="0"/>
              <a:t>We know this is not hard, this is not impossible, because . . . </a:t>
            </a:r>
          </a:p>
          <a:p>
            <a:endParaRPr lang="en-US" dirty="0"/>
          </a:p>
          <a:p>
            <a:r>
              <a:rPr lang="en-US" dirty="0"/>
              <a:t>Later Paul would write all who desire to live a godly life will suffer persecution.  It seems like it would be impossible to be a Christian if you must suffer many hardships, if you must endure persecution.  But that the main point of this section of scripture.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46810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Nothing is Impossible when you Seek out and Follow the Holy Spirit.</a:t>
            </a:r>
          </a:p>
          <a:p>
            <a:endParaRPr lang="en-US" dirty="0"/>
          </a:p>
          <a:p>
            <a:r>
              <a:rPr lang="en-US" dirty="0"/>
              <a:t>Most of us are not going on a missionary journey to a strange new place. But this can still apply to you.  </a:t>
            </a:r>
          </a:p>
          <a:p>
            <a:endParaRPr lang="en-US" dirty="0"/>
          </a:p>
          <a:p>
            <a:r>
              <a:rPr lang="en-US" dirty="0"/>
              <a:t>Are there areas in your life where you need to seek the Holy Spirit?  Just like Paul and the leaders at the church in Antioch sought after the Holy Spirit so should you to.  What areas of your life do you need to seek the Holy Spirit?  That is easy:  All areas.  </a:t>
            </a:r>
          </a:p>
          <a:p>
            <a:endParaRPr lang="en-US" dirty="0"/>
          </a:p>
          <a:p>
            <a:r>
              <a:rPr lang="en-US" dirty="0"/>
              <a:t>Maybe the Holy Spirit is already calling you for something.  Maybe to volunteer at you local church. Maybe he is calling you to stop watching so much TV for worrying about the future.   Obey, follow the Holy Spirit.</a:t>
            </a:r>
          </a:p>
          <a:p>
            <a:endParaRPr lang="en-US" dirty="0"/>
          </a:p>
          <a:p>
            <a:r>
              <a:rPr lang="en-US" dirty="0"/>
              <a:t>Nothing is Impossible when you seek out and follow the Holy Spirit.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89381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Holy Spirit, helping the church achieve the impossible since AD 33.</a:t>
            </a:r>
          </a:p>
          <a:p>
            <a:endParaRPr lang="en-US" dirty="0"/>
          </a:p>
          <a:p>
            <a:r>
              <a:rPr lang="en-US" dirty="0"/>
              <a:t>Let us pray. . .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25913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711AC1-389E-3F45-859C-2109CA6199BC}" type="slidenum">
              <a:rPr lang="en-US" sz="1200">
                <a:solidFill>
                  <a:srgbClr val="000000"/>
                </a:solidFill>
              </a:rPr>
              <a:pPr eaLnBrk="1" hangingPunct="1"/>
              <a:t>195</a:t>
            </a:fld>
            <a:endParaRPr lang="en-US" sz="1200">
              <a:solidFill>
                <a:srgbClr val="000000"/>
              </a:solidFill>
            </a:endParaRPr>
          </a:p>
        </p:txBody>
      </p:sp>
      <p:sp>
        <p:nvSpPr>
          <p:cNvPr id="399362" name="Rectangle 2"/>
          <p:cNvSpPr>
            <a:spLocks noGrp="1" noRot="1" noChangeAspect="1" noChangeArrowheads="1" noTextEdit="1"/>
          </p:cNvSpPr>
          <p:nvPr>
            <p:ph type="sldImg"/>
          </p:nvPr>
        </p:nvSpPr>
        <p:spPr>
          <a:xfrm>
            <a:off x="1143000" y="685800"/>
            <a:ext cx="4572000" cy="3429000"/>
          </a:xfrm>
          <a:ln/>
        </p:spPr>
      </p:sp>
      <p:sp>
        <p:nvSpPr>
          <p:cNvPr id="3993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ثمة طريقة واحدة لتأطير هذه المشاكل وإدراك التحدي الكبير لمهمة المأموريات – آنذاك والآن – من خلال تقويم وتقدير رحلات بولس الواسعة! بالنسبة لمعظم الناس، كانت رحلا بولس – كما يقال على أقل تقدير – مربكة من الناحية الجغرافية!</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تعرف تلك الخريطة في الغلاف الأخير من كتابك المقدس... تلك المكونة من جميع الخطوط المنقطة... والخطوط المتقطعة... والخطوط المستقيمة... والخطوط بالدوائر الصغيرة... وخطوط بألوان مختلفة... وغالبًا ما يتم طباعتها فوق كل منها الأخرى. </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panose="020B0604020202020204" pitchFamily="34" charset="0"/>
              <a:ea typeface="ＭＳ Ｐゴシック" charset="0"/>
              <a:cs typeface="Arial" panose="020B0604020202020204" pitchFamily="34" charset="0"/>
            </a:endParaRPr>
          </a:p>
        </p:txBody>
      </p:sp>
      <p:sp>
        <p:nvSpPr>
          <p:cNvPr id="7577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451505-1701-6249-B124-C007E664BAC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3106" name="Rectangle 2"/>
          <p:cNvSpPr>
            <a:spLocks noGrp="1" noRot="1" noChangeAspect="1" noChangeArrowheads="1" noTextEdit="1"/>
          </p:cNvSpPr>
          <p:nvPr>
            <p:ph type="sldImg"/>
          </p:nvPr>
        </p:nvSpPr>
        <p:spPr>
          <a:xfrm>
            <a:off x="1143000" y="685800"/>
            <a:ext cx="4572000" cy="3429000"/>
          </a:xfrm>
          <a:ln/>
        </p:spPr>
      </p:sp>
      <p:sp>
        <p:nvSpPr>
          <p:cNvPr id="3031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Some debate exists as to when the gospel reached Judea and Samaria. Many place this in Acts 8–12, such as Terry Hall. But the debate in Jerusalem with Stephen ending in his death (6:8—7:60) caused the message to expand in 8:1 when "…a</a:t>
            </a:r>
            <a:r>
              <a:rPr lang="en-US" dirty="0">
                <a:effectLst/>
                <a:latin typeface="Lucida Grande" panose="020B0600040502020204" pitchFamily="34" charset="0"/>
              </a:rPr>
              <a:t> great wave of persecution began that day, sweeping over the church in Jerusalem; and all the believers except the apostles were scattered through the regions of Judea and Samaria." This message quickly reached Damascus where believers already existed when Paul went there (9:10), which began the transition to the "uttermost part" (cf. 1:8) beyond Judea and Samaria.</a:t>
            </a: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NS-05-Acts1-2—slide 307</a:t>
            </a:r>
          </a:p>
          <a:p>
            <a:pPr eaLnBrk="1" hangingPunct="1"/>
            <a:r>
              <a:rPr lang="en-US" dirty="0">
                <a:latin typeface="Times New Roman" charset="0"/>
                <a:ea typeface="ＭＳ Ｐゴシック" charset="0"/>
                <a:cs typeface="ＭＳ Ｐゴシック" charset="0"/>
              </a:rPr>
              <a:t>NS-05-Acts3-8—slide 236</a:t>
            </a:r>
          </a:p>
          <a:p>
            <a:pPr eaLnBrk="1" hangingPunct="1"/>
            <a:r>
              <a:rPr lang="en-US" dirty="0">
                <a:latin typeface="Times New Roman" charset="0"/>
                <a:ea typeface="ＭＳ Ｐゴシック" charset="0"/>
                <a:cs typeface="ＭＳ Ｐゴシック" charset="0"/>
              </a:rPr>
              <a:t>NS-05-Acts9-14—slide 22</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782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b="0" dirty="0">
                <a:effectLst/>
                <a:latin typeface="Calibri" panose="020F0502020204030204" pitchFamily="34" charset="0"/>
                <a:ea typeface="Calibri" panose="020F0502020204030204" pitchFamily="34" charset="0"/>
                <a:cs typeface="Arial" panose="020B0604020202020204" pitchFamily="34" charset="0"/>
              </a:rPr>
              <a:t>أفهم هذا! كان بولس رحالة حقيقيًا. جال في جميع أنحاء حوض البحر الأبيض المتوسط... من إسرائيل في الشرق الأدنى القديم إلى جزمة إيطاليا... وربما حتى إلى إسبانيا. </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ولماذا هذا مهم بالنسبة لنا... الآن؟ لأن...</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 هنا... في هذه الصفحات الدرامية من أعمال الرسل... نجد البدايات المطلقة للمأموريات العالمية.</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panose="020B0604020202020204" pitchFamily="34" charset="0"/>
              <a:ea typeface="ＭＳ Ｐゴシック" charset="0"/>
              <a:cs typeface="Arial" panose="020B0604020202020204" pitchFamily="34" charset="0"/>
            </a:endParaRPr>
          </a:p>
        </p:txBody>
      </p:sp>
      <p:sp>
        <p:nvSpPr>
          <p:cNvPr id="7987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b="0" dirty="0">
                <a:effectLst/>
                <a:latin typeface="Calibri" panose="020F0502020204030204" pitchFamily="34" charset="0"/>
                <a:ea typeface="Calibri" panose="020F0502020204030204" pitchFamily="34" charset="0"/>
                <a:cs typeface="Arial" panose="020B0604020202020204" pitchFamily="34" charset="0"/>
              </a:rPr>
              <a:t>مع أخذ ذلك في الاعتبار... كيف تخطط وتحزم أمرك لأربع رحلات طويلة حقًا... ربما لا أنت ولا الذين معك على معرفة بمناطق من العالم. المواصلات؟ حسنًا، من المحتمل أن تمشي معظم الطريق... وربما تستخدم بعض الخيول... ربما عربة حمار عرضية... وربما مجموعة متنوعة من السفن الشراعية الرومانية، فيما لو كانت متوفرة آنذاك... وأي شيء ما عدا الدرجة الأولى! كيف يمكننا تقدير هذه الصعوبات... هل تفهم حقًا العمل والتحديات الشخصية التي واجهها هؤلاء المبشرون الأوائل؟ هذه واحدة منها. </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panose="020B0604020202020204" pitchFamily="34" charset="0"/>
              <a:ea typeface="ＭＳ Ｐゴシック" charset="0"/>
              <a:cs typeface="Arial" panose="020B0604020202020204" pitchFamily="34" charset="0"/>
            </a:endParaRPr>
          </a:p>
        </p:txBody>
      </p:sp>
      <p:sp>
        <p:nvSpPr>
          <p:cNvPr id="8192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لنلقِ نظرة على خط سير الرحلة نفسه! كانت هناك أربع رحلات رئيسية عبر حوض البحر الأبيض المتوسط... في كل من أوروبا وآسيا.</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 رحلة من جانب واحد إلى أورشليم... كانت تلك رحلة سريعة... لكنها غيّرت الكنيسة إلى الأبد وأعادت توجيه أسسها اللاهوتية منذ تلك اللحظة وما بعدها!</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انظر الآن إلى قائمة المدن، والبلدات والمناطق التي كانت مقاصدًا لبولس. كان عليه وعلى رفاقه التكييف مع الحياة في كل تلك الأماكن... والمسافات بينها. ماذا كان يجب عليهم أن يقولوه عن الإنجيل في كل مكان؟ وكيف سيتم استقبالهم؟ كيف تقوم بهذه المهمة في المقام الأول؟ في هذه وغيرها من المواقع والمسافات بينها تثار تحديات صعبة لا يمكن تخيلها في تلك الأيام القديمة في العالم الروماني. </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مدينة بعد مدينة... منطقة بعد منطقة!</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لاحظ كم مرة ظهرت فيها مدينة أنطاكية السورية على خط سير رحلة بولس المرة تلو الأخرى. كانت تقع على مبعدة حوالي 500 ميل شمال أورشليم. تبيّن تلك الحقيقة الجغرافية أن الكثير من معيشة وتخطيط بولس حدث بعيدًا عن أورشليم، موطن الكنيسة الأم للإيمان الجديد.</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الآن، بعض الأفكار حول مسارات هذه الرحلات وأغراض كل رحلة يمكنها أن تعطينا نظرة ثاقبة عظيمة عن مأمورية بولس، والجهد البدني العظيم والنتائج التي تهز العالم بعمله.</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panose="020B0604020202020204" pitchFamily="34" charset="0"/>
              <a:ea typeface="ＭＳ Ｐゴシック" charset="0"/>
              <a:cs typeface="Arial" panose="020B0604020202020204" pitchFamily="34" charset="0"/>
            </a:endParaRPr>
          </a:p>
        </p:txBody>
      </p:sp>
      <p:sp>
        <p:nvSpPr>
          <p:cNvPr id="8397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كانت كل رحلة فريدة من حيث الغرض والإنجاز.</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الرحلة الأولى... لنسميها المختبر... </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 ثم الزخم الأوروبي... </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 يليه زخم آسيوي... وأخيرًا...</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إلى روما وأربح! </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في الرحلة الأولى... كان ذلك هو المختبر... جولة قصيرة، مقارنة بالجولات اللاحقة، الذهاب إلى وسط تركيا في يومنا الحالي، الاستدارة حولها والعودة بسرعة إلى حد ما. كان على بولس ورفاقه أن يتعلمون ما يجب عليهم فعله – ما أفضل عدم القيام به – في حقل المأمورية!</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ثم مجمع أورشليم الكبير... المزيد عنه قريبًا.</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ثم الزخم الأوروبي... حيث تركزت أنشطة بولس الرئيسية على أثينا الفلسفية ومدينة كورنثوس الساحلية الوعرة.</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في زخمه الأسيوي... عاش بولس لفترة طويلة جدًا في مدينة أفسس... وأعقبت تلك العقود اختراع "الإرسالية"...</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 كانت رحلته الأخيرة كسجين إلى روما... إلى روما وأربح... ومن هناك في النهاية ينضم إلى ربه بعد حياة عاشها جيدًا سعيًا وراء الإنجيل والمأمورية العظمى... ووضع لنا جميعًا نمط سلوك مسيحي شجاع.</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panose="020B0604020202020204" pitchFamily="34" charset="0"/>
              <a:ea typeface="ＭＳ Ｐゴシック" charset="0"/>
              <a:cs typeface="Arial" panose="020B0604020202020204" pitchFamily="34" charset="0"/>
            </a:endParaRPr>
          </a:p>
        </p:txBody>
      </p:sp>
      <p:sp>
        <p:nvSpPr>
          <p:cNvPr id="8601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8806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b="0" dirty="0">
                <a:effectLst/>
                <a:latin typeface="Calibri" panose="020F0502020204030204" pitchFamily="34" charset="0"/>
                <a:ea typeface="Calibri" panose="020F0502020204030204" pitchFamily="34" charset="0"/>
                <a:cs typeface="Arial" panose="020B0604020202020204" pitchFamily="34" charset="0"/>
              </a:rPr>
              <a:t>لتشكيل كل ذلك.. انظر إلى إسرائيل مرة أخرى على الخارطة... مستقرة هناك في الطرف الشرقي الأقصى من البحر الأبيض المتوسط كما نظرنا إليها في فترة الصمت.</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011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b="0" dirty="0">
                <a:latin typeface="Arial" panose="020B0604020202020204" pitchFamily="34" charset="0"/>
                <a:ea typeface="ＭＳ Ｐゴシック" charset="0"/>
                <a:cs typeface="Arial" panose="020B0604020202020204" pitchFamily="34" charset="0"/>
              </a:rPr>
              <a:t>،... </a:t>
            </a:r>
            <a:r>
              <a:rPr lang="ar-JO" sz="1800" b="0" dirty="0">
                <a:effectLst/>
                <a:latin typeface="Calibri" panose="020F0502020204030204" pitchFamily="34" charset="0"/>
                <a:ea typeface="Calibri" panose="020F0502020204030204" pitchFamily="34" charset="0"/>
                <a:cs typeface="Arial" panose="020B0604020202020204" pitchFamily="34" charset="0"/>
              </a:rPr>
              <a:t>تقع في مواجهة المنطقة مترامية الأطراف التي كانت الإمبراطورية الرومانية </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216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مع أخذ هذه الأفكار بنظر الاعتبار، ومع مساعدة الدراسة رقم 24... دعونا نرافق بولس في لمحة عن رحلاته. أولاً... المواقع الرئيسة للعمل المثير الذي يواجه بولس ومجموعته الصغيرة...</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هنا أورشليم...</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أنطاكية السورية...</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أنطاكية بيسيدية ... (هناك العديد من الأنطاكيين القدامى!)...</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أفسس..</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مقدونيا... (تذكر مسقط رأس الإسكندر؟)...</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أثينا...</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وعاصمة مدينة زمانه... روما، في مركز الإمبراطورية.</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إذن... الرحلة رقم 1: سمِها الصنّارة... أو المختبر في مساعدة الدرس رقم 24...</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يرد عنها شيء من التفاصيل في أعمال 13 و14.</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ثمة شاطئ قبرصي نموذجي لأولئك، بولس ومجموعته قد انتقلوا عبره.</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على خريطتك تتبع طريقًا مشابهًا لشكل الصنارة الذي يتحرك من أنطاكية السورية عبر جزيرة قبرص ثم إلى وسط تركيا.</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أهمية هذه الرحلة: لقد كانت مختبرًا تعليميًا! لم يفعل أحد هذا من قبل. فعلى طول الطريق كانوا يُعبدون كالآلهة... إذ لم يكن الناس قد رأوا شيئًا مثل هذا من قبل. هؤلاء الغرباء كانوا يعملون المعجزات. وبالرغم من هذه الأعمال الصالحة، فقد رُجم بولس وكاد يموت. يجب أن تكون المجموعة قد أدركت بسرعة أن المهمة ستكون عملاً صعبًا جدًا بالفعل. لكن العديد من الكنائس الجديدة قد زرعت على طول الطريق. ما الذي جعلهم يستمرون؟ الإيمان في كل ما رأوه واختبروه في تطور روحهم وعقلهم المسيحي. بدأ طريق رحلتهم من أنطاكية السورية – أتبع صنارتك – حتى وسط تركيا اليوم...</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 ثم استداروا وعادوا إلى أنطاكية السورية على نفس الطريق، ليقدموا نتائج رحلتهم إلى الكنيسة. </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    طول هذه الرحلة: من المحتمل حوالي سنة ونصف. في النصف الأخير من السنة 40 بعد الميلاد. </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0"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67018461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0" dirty="0">
                <a:latin typeface="Arial" panose="020B0604020202020204" pitchFamily="34" charset="0"/>
                <a:cs typeface="Arial" panose="020B0604020202020204" pitchFamily="34" charset="0"/>
              </a:rPr>
              <a:t>سنرى اليوم ثلاثة أسباب يجب أن نشهد</a:t>
            </a:r>
            <a:r>
              <a:rPr lang="ar-SA" b="0" baseline="0" dirty="0">
                <a:latin typeface="Arial" panose="020B0604020202020204" pitchFamily="34" charset="0"/>
                <a:cs typeface="Arial" panose="020B0604020202020204" pitchFamily="34" charset="0"/>
              </a:rPr>
              <a:t> بها عن</a:t>
            </a:r>
            <a:r>
              <a:rPr lang="ar-SA" b="0" dirty="0">
                <a:latin typeface="Arial" panose="020B0604020202020204" pitchFamily="34" charset="0"/>
                <a:cs typeface="Arial" panose="020B0604020202020204" pitchFamily="34" charset="0"/>
              </a:rPr>
              <a:t> يسوع.</a:t>
            </a:r>
          </a:p>
          <a:p>
            <a:pPr algn="r" rtl="1"/>
            <a:r>
              <a:rPr lang="ar-SA" b="0" dirty="0">
                <a:latin typeface="Arial" panose="020B0604020202020204" pitchFamily="34" charset="0"/>
                <a:cs typeface="Arial" panose="020B0604020202020204" pitchFamily="34" charset="0"/>
              </a:rPr>
              <a:t> كل منها هو في الواقع مرحلة من النمو</a:t>
            </a:r>
          </a:p>
          <a:p>
            <a:pPr algn="r" rtl="1"/>
            <a:r>
              <a:rPr lang="ar-SA" b="0" dirty="0">
                <a:latin typeface="Arial" panose="020B0604020202020204" pitchFamily="34" charset="0"/>
                <a:cs typeface="Arial" panose="020B0604020202020204" pitchFamily="34" charset="0"/>
              </a:rPr>
              <a:t>.سنقوم بمسح كتاب أعمال الرسل بالكامل.</a:t>
            </a:r>
          </a:p>
          <a:p>
            <a:pPr algn="r" rtl="1"/>
            <a:r>
              <a:rPr lang="ar-SA" b="0" dirty="0">
                <a:latin typeface="Arial" panose="020B0604020202020204" pitchFamily="34" charset="0"/>
                <a:cs typeface="Arial" panose="020B0604020202020204" pitchFamily="34" charset="0"/>
              </a:rPr>
              <a:t>(نعود إلى سؤالنا: لماذا نشهد؟)</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09656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0" dirty="0">
                <a:latin typeface="Arial" panose="020B0604020202020204" pitchFamily="34" charset="0"/>
                <a:cs typeface="Arial" panose="020B0604020202020204" pitchFamily="34" charset="0"/>
              </a:rPr>
              <a:t>افعل ما قصده الرب لك حتى يمتد حكمه إلى الجميع خلال حياتك!</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935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16917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0" dirty="0">
                <a:latin typeface="Arial" panose="020B0604020202020204" pitchFamily="34" charset="0"/>
                <a:cs typeface="Arial" panose="020B0604020202020204" pitchFamily="34" charset="0"/>
              </a:rPr>
              <a:t>يساعدنا الله في إخبار الآخرين أولاً عن يسوع حيث يكون هذا طبيعيًا وبدون عبور الثقافات.</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Times New Roman" pitchFamily="-110" charset="0"/>
                <a:ea typeface="ＭＳ Ｐゴシック" pitchFamily="-108" charset="-128"/>
                <a:cs typeface="ＭＳ Ｐゴシック" pitchFamily="-108" charset="-128"/>
              </a:rPr>
              <a:t>يمجد الله عندما نشاركه مع من لا يعرفوه</a:t>
            </a:r>
            <a:r>
              <a:rPr lang="ar-SA" sz="1200" b="1" kern="1200" baseline="0" dirty="0">
                <a:solidFill>
                  <a:schemeClr val="tx1"/>
                </a:solidFill>
                <a:effectLst/>
                <a:latin typeface="Times New Roman" pitchFamily="-110" charset="0"/>
                <a:ea typeface="ＭＳ Ｐゴシック" pitchFamily="-108" charset="-128"/>
                <a:cs typeface="ＭＳ Ｐゴシック" pitchFamily="-108" charset="-128"/>
              </a:rPr>
              <a:t> </a:t>
            </a:r>
            <a:r>
              <a:rPr lang="ar-SA" sz="1200" b="1" kern="1200" dirty="0">
                <a:solidFill>
                  <a:schemeClr val="tx1"/>
                </a:solidFill>
                <a:effectLst/>
                <a:latin typeface="Times New Roman" pitchFamily="-110" charset="0"/>
                <a:ea typeface="ＭＳ Ｐゴシック" pitchFamily="-108" charset="-128"/>
                <a:cs typeface="ＭＳ Ｐゴシック" pitchFamily="-108" charset="-128"/>
              </a:rPr>
              <a:t>. </a:t>
            </a:r>
          </a:p>
        </p:txBody>
      </p:sp>
    </p:spTree>
    <p:extLst>
      <p:ext uri="{BB962C8B-B14F-4D97-AF65-F5344CB8AC3E}">
        <p14:creationId xmlns:p14="http://schemas.microsoft.com/office/powerpoint/2010/main" val="358108221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0" dirty="0">
                <a:latin typeface="Arial" panose="020B0604020202020204" pitchFamily="34" charset="0"/>
                <a:cs typeface="Arial" panose="020B0604020202020204" pitchFamily="34" charset="0"/>
              </a:rPr>
              <a:t>لقد وعد بأننا سنشهد في النهاية في آخر مكان</a:t>
            </a:r>
            <a:r>
              <a:rPr lang="ar-SA" b="0" baseline="0" dirty="0">
                <a:latin typeface="Arial" panose="020B0604020202020204" pitchFamily="34" charset="0"/>
                <a:cs typeface="Arial" panose="020B0604020202020204" pitchFamily="34" charset="0"/>
              </a:rPr>
              <a:t> لم تصل له بشارة </a:t>
            </a:r>
            <a:r>
              <a:rPr lang="ar-SA" b="0" baseline="0" dirty="0" err="1">
                <a:latin typeface="Arial" panose="020B0604020202020204" pitchFamily="34" charset="0"/>
                <a:cs typeface="Arial" panose="020B0604020202020204" pitchFamily="34" charset="0"/>
              </a:rPr>
              <a:t>الأنجيل</a:t>
            </a:r>
            <a:r>
              <a:rPr lang="ar-SA" b="0" baseline="0" dirty="0">
                <a:latin typeface="Arial" panose="020B0604020202020204" pitchFamily="34" charset="0"/>
                <a:cs typeface="Arial" panose="020B0604020202020204" pitchFamily="34" charset="0"/>
              </a:rPr>
              <a:t> </a:t>
            </a:r>
            <a:r>
              <a:rPr lang="ar-SA" b="0" dirty="0">
                <a:latin typeface="Arial" panose="020B0604020202020204" pitchFamily="34" charset="0"/>
                <a:cs typeface="Arial" panose="020B0604020202020204" pitchFamily="34" charset="0"/>
              </a:rPr>
              <a:t>على الأرض.</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4055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0BF3C6-4404-714A-BAE4-6E25335B26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5463786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35681600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221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early 1970s, Americans were getting frustrated with the unruly pets, so a man seized on a new business opportunity. He bought from Mexico thousands of rocks, wrote up a creative booklet how to train these “pet rocks,” and sold each kit for $4. Included in the instructions were how to get the rock to sit and stay—and even attack when appropriate. This meant you threw the rock at others. The man became very wealthy, by the way. </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7206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even better ways of getting what he wants out of rocks. Through Moses, he actually got water out of a rock—and Jesus said at his Triumphal Entry that if his disciples refused to praise him, the very stones would cry out that he was the long-awaited Messiah. </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732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dirty="0"/>
              <a:t>أعمال الرسل</a:t>
            </a:r>
            <a:r>
              <a:rPr lang="en-US" dirty="0"/>
              <a:t> 9:1-31 records a similar encounter where God softens the stone-hard heart of Saul (Paul) to transform him into a living witness for Christ. And Jesus does the same for us today when he shows us that he is the way to God—as this movement was known in the early days of the Church.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873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intention, of course, is to change lives.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538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1337E3-605C-F74C-8419-F4D7849C1EA6}" type="slidenum">
              <a:rPr lang="en-US" sz="1200"/>
              <a:pPr eaLnBrk="1" hangingPunct="1"/>
              <a:t>28</a:t>
            </a:fld>
            <a:endParaRPr lang="en-US" sz="1200"/>
          </a:p>
        </p:txBody>
      </p:sp>
      <p:sp>
        <p:nvSpPr>
          <p:cNvPr id="411650" name="Rectangle 2"/>
          <p:cNvSpPr>
            <a:spLocks noGrp="1" noRot="1" noChangeAspect="1" noChangeArrowheads="1" noTextEdit="1"/>
          </p:cNvSpPr>
          <p:nvPr>
            <p:ph type="sldImg"/>
          </p:nvPr>
        </p:nvSpPr>
        <p:spPr>
          <a:xfrm>
            <a:off x="1143000" y="685800"/>
            <a:ext cx="4572000" cy="3429000"/>
          </a:xfrm>
          <a:ln/>
        </p:spPr>
      </p:sp>
      <p:sp>
        <p:nvSpPr>
          <p:cNvPr id="411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intention has always been to bring all kinds of people to faith in Jesus—back since Abraham.</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7079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exists a five-step process of transforming rock into moldable clay.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498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49B1A9-AB22-FC4B-9022-F3B554F575CE}" type="slidenum">
              <a:rPr lang="en-US" sz="1200"/>
              <a:pPr eaLnBrk="1" hangingPunct="1"/>
              <a:t>34</a:t>
            </a:fld>
            <a:endParaRPr lang="en-US" sz="1200"/>
          </a:p>
        </p:txBody>
      </p:sp>
      <p:sp>
        <p:nvSpPr>
          <p:cNvPr id="309250" name="Rectangle 2"/>
          <p:cNvSpPr>
            <a:spLocks noGrp="1" noRot="1" noChangeAspect="1" noChangeArrowheads="1" noTextEdit="1"/>
          </p:cNvSpPr>
          <p:nvPr>
            <p:ph type="sldImg"/>
          </p:nvPr>
        </p:nvSpPr>
        <p:spPr>
          <a:xfrm>
            <a:off x="1143000" y="685800"/>
            <a:ext cx="4572000" cy="3429000"/>
          </a:xfrm>
          <a:ln/>
        </p:spPr>
      </p:sp>
      <p:sp>
        <p:nvSpPr>
          <p:cNvPr id="309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C39052-9D87-FB43-BA6F-D927A0B34560}" type="slidenum">
              <a:rPr lang="en-US" sz="1200"/>
              <a:pPr eaLnBrk="1" hangingPunct="1"/>
              <a:t>35</a:t>
            </a:fld>
            <a:endParaRPr lang="en-US" sz="1200"/>
          </a:p>
        </p:txBody>
      </p:sp>
      <p:sp>
        <p:nvSpPr>
          <p:cNvPr id="311298" name="Rectangle 2"/>
          <p:cNvSpPr>
            <a:spLocks noGrp="1" noRot="1" noChangeAspect="1" noChangeArrowheads="1" noTextEdit="1"/>
          </p:cNvSpPr>
          <p:nvPr>
            <p:ph type="sldImg"/>
          </p:nvPr>
        </p:nvSpPr>
        <p:spPr>
          <a:xfrm>
            <a:off x="1143000" y="685800"/>
            <a:ext cx="4572000" cy="3429000"/>
          </a:xfrm>
          <a:ln/>
        </p:spPr>
      </p:sp>
      <p:sp>
        <p:nvSpPr>
          <p:cNvPr id="311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ar-SA" dirty="0"/>
              <a:t>أعمال الرسل</a:t>
            </a:r>
            <a:r>
              <a:rPr lang="en-US" dirty="0"/>
              <a:t> 9:25</a:t>
            </a:r>
          </a:p>
        </p:txBody>
      </p:sp>
      <p:sp>
        <p:nvSpPr>
          <p:cNvPr id="4" name="Slide Number Placeholder 3"/>
          <p:cNvSpPr>
            <a:spLocks noGrp="1"/>
          </p:cNvSpPr>
          <p:nvPr>
            <p:ph type="sldNum" sz="quarter" idx="10"/>
          </p:nvPr>
        </p:nvSpPr>
        <p:spPr/>
        <p:txBody>
          <a:bodyPr/>
          <a:lstStyle/>
          <a:p>
            <a:fld id="{DFB82B24-F65B-4526-8118-73D175350744}" type="slidenum">
              <a:rPr lang="en-US" smtClean="0">
                <a:solidFill>
                  <a:prstClr val="black"/>
                </a:solidFill>
                <a:latin typeface="Calibri"/>
              </a:rPr>
              <a:pPr/>
              <a:t>37</a:t>
            </a:fld>
            <a:endParaRPr lang="en-US">
              <a:solidFill>
                <a:prstClr val="black"/>
              </a:solidFill>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exists a five-step process of transforming rock into moldable clay.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148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67249-BB57-2E43-A77D-4251A5CD840B}" type="slidenum">
              <a:rPr lang="en-US" sz="1200"/>
              <a:pPr eaLnBrk="1" hangingPunct="1"/>
              <a:t>39</a:t>
            </a:fld>
            <a:endParaRPr lang="en-US" sz="1200"/>
          </a:p>
        </p:txBody>
      </p:sp>
      <p:sp>
        <p:nvSpPr>
          <p:cNvPr id="313346" name="Rectangle 2"/>
          <p:cNvSpPr>
            <a:spLocks noGrp="1" noRot="1" noChangeAspect="1" noChangeArrowheads="1" noTextEdit="1"/>
          </p:cNvSpPr>
          <p:nvPr>
            <p:ph type="sldImg"/>
          </p:nvPr>
        </p:nvSpPr>
        <p:spPr>
          <a:xfrm>
            <a:off x="1143000" y="685800"/>
            <a:ext cx="4572000" cy="3429000"/>
          </a:xfrm>
          <a:ln/>
        </p:spPr>
      </p:sp>
      <p:sp>
        <p:nvSpPr>
          <p:cNvPr id="313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586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God preserved the Church from division despite new Gentile believers (9:32–12:24).</a:t>
            </a:r>
            <a:endParaRPr lang="en-SG"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41</a:t>
            </a:fld>
            <a:endParaRPr lang="en-US"/>
          </a:p>
        </p:txBody>
      </p:sp>
    </p:spTree>
    <p:extLst>
      <p:ext uri="{BB962C8B-B14F-4D97-AF65-F5344CB8AC3E}">
        <p14:creationId xmlns:p14="http://schemas.microsoft.com/office/powerpoint/2010/main" val="2992160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F2029013-C3C5-3B4D-A401-8BEB26C850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B68C12FA-970E-AE48-9AD8-EA9EBD197D2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64514" name="Rectangle 2">
            <a:extLst>
              <a:ext uri="{FF2B5EF4-FFF2-40B4-BE49-F238E27FC236}">
                <a16:creationId xmlns:a16="http://schemas.microsoft.com/office/drawing/2014/main" id="{52B8C582-04D5-5148-A478-22E8C838FD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a:extLst>
              <a:ext uri="{FF2B5EF4-FFF2-40B4-BE49-F238E27FC236}">
                <a16:creationId xmlns:a16="http://schemas.microsoft.com/office/drawing/2014/main" id="{3B66E12D-4E0C-6F4B-971A-9887769139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0A22CCF3-F86A-2845-A8A1-C3F91C075C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52278559-AAEC-984E-8165-ED8203C82733}"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66562" name="Rectangle 2">
            <a:extLst>
              <a:ext uri="{FF2B5EF4-FFF2-40B4-BE49-F238E27FC236}">
                <a16:creationId xmlns:a16="http://schemas.microsoft.com/office/drawing/2014/main" id="{C7B423A4-D1AD-A542-90DD-9B1EA8DA81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a:extLst>
              <a:ext uri="{FF2B5EF4-FFF2-40B4-BE49-F238E27FC236}">
                <a16:creationId xmlns:a16="http://schemas.microsoft.com/office/drawing/2014/main" id="{44882513-EC54-D74E-BF12-D6BD6EAD40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0851AA87-1F06-6F41-93C4-93F824C14F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53557DBD-17F2-2946-8D1F-56D37C4C25C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68610" name="Rectangle 2">
            <a:extLst>
              <a:ext uri="{FF2B5EF4-FFF2-40B4-BE49-F238E27FC236}">
                <a16:creationId xmlns:a16="http://schemas.microsoft.com/office/drawing/2014/main" id="{B6B4750B-EFE2-3E44-809A-DE71CE3D6D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a:extLst>
              <a:ext uri="{FF2B5EF4-FFF2-40B4-BE49-F238E27FC236}">
                <a16:creationId xmlns:a16="http://schemas.microsoft.com/office/drawing/2014/main" id="{CE6C1DD9-1192-E54B-8F7F-4C2854C70F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78AB71E2-93B0-364F-8D58-A10DC9F685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56BA40D2-112C-C040-8595-08E6F5A3BDEA}"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70658" name="Rectangle 2">
            <a:extLst>
              <a:ext uri="{FF2B5EF4-FFF2-40B4-BE49-F238E27FC236}">
                <a16:creationId xmlns:a16="http://schemas.microsoft.com/office/drawing/2014/main" id="{5549B330-729D-C041-AD0C-2FB47C64E1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a:extLst>
              <a:ext uri="{FF2B5EF4-FFF2-40B4-BE49-F238E27FC236}">
                <a16:creationId xmlns:a16="http://schemas.microsoft.com/office/drawing/2014/main" id="{604B4C80-CF43-1A4A-901E-5566118809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54ED3554-23E8-1647-9DC0-5A011110EA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A431BF1A-7487-A04F-9444-BBD6BAC7CD8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72706" name="Rectangle 2">
            <a:extLst>
              <a:ext uri="{FF2B5EF4-FFF2-40B4-BE49-F238E27FC236}">
                <a16:creationId xmlns:a16="http://schemas.microsoft.com/office/drawing/2014/main" id="{50A298CE-885A-FB42-9BDC-2725BD00B3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4A9B3D1A-BD32-8D47-8E10-A970D2E573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C492E6F3-A48E-F247-9B45-7DCBFA736C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5A05CE8F-6983-EA4E-BD31-ED8CD56519E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74754" name="Rectangle 2">
            <a:extLst>
              <a:ext uri="{FF2B5EF4-FFF2-40B4-BE49-F238E27FC236}">
                <a16:creationId xmlns:a16="http://schemas.microsoft.com/office/drawing/2014/main" id="{503DA957-9282-2149-8A95-77FEFC4737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7CB0372E-10CA-3B42-AD65-BD267469CC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93DB1363-7C76-8D47-8E08-F037A5478E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0CAFA573-29FD-4D40-B1C6-C00E768B8C9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DA0A72B0-31AC-3349-8703-9FA23348E2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Rectangle 3">
            <a:extLst>
              <a:ext uri="{FF2B5EF4-FFF2-40B4-BE49-F238E27FC236}">
                <a16:creationId xmlns:a16="http://schemas.microsoft.com/office/drawing/2014/main" id="{4A15E96C-BD17-A343-85DC-6415A9BD96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0BF3C6-4404-714A-BAE4-6E25335B26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1EEF0-5357-BE4C-B939-C6B573749B4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b="1" dirty="0">
              <a:latin typeface="Arial" panose="020B0604020202020204" pitchFamily="34" charset="0"/>
              <a:cs typeface="ＭＳ Ｐゴシック" charset="0"/>
            </a:endParaRPr>
          </a:p>
        </p:txBody>
      </p:sp>
    </p:spTree>
    <p:extLst>
      <p:ext uri="{BB962C8B-B14F-4D97-AF65-F5344CB8AC3E}">
        <p14:creationId xmlns:p14="http://schemas.microsoft.com/office/powerpoint/2010/main" val="2604650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mn-lt"/>
                <a:ea typeface="ＭＳ Ｐゴシック" charset="0"/>
                <a:cs typeface="ＭＳ Ｐゴシック" charset="0"/>
              </a:rPr>
              <a:t>What is the significance of the threefold regions (8)?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to today.</a:t>
            </a:r>
          </a:p>
          <a:p>
            <a:pPr eaLnBrk="1" hangingPunct="1"/>
            <a:r>
              <a:rPr lang="en-US" dirty="0">
                <a:latin typeface="+mn-lt"/>
                <a:ea typeface="ＭＳ Ｐゴシック" charset="0"/>
                <a:cs typeface="ＭＳ Ｐゴシック" charset="0"/>
              </a:rPr>
              <a:t>__________</a:t>
            </a:r>
          </a:p>
          <a:p>
            <a:pPr eaLnBrk="1" hangingPunct="1"/>
            <a:r>
              <a:rPr lang="en-US" dirty="0">
                <a:latin typeface="+mn-lt"/>
                <a:ea typeface="ＭＳ Ｐゴシック" charset="0"/>
                <a:cs typeface="ＭＳ Ｐゴシック" charset="0"/>
              </a:rPr>
              <a:t>NS-05-Acts1-2-slides 63, 204</a:t>
            </a:r>
          </a:p>
        </p:txBody>
      </p:sp>
    </p:spTree>
    <p:extLst>
      <p:ext uri="{BB962C8B-B14F-4D97-AF65-F5344CB8AC3E}">
        <p14:creationId xmlns:p14="http://schemas.microsoft.com/office/powerpoint/2010/main" val="5091900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15FCAE37-0F6C-844C-9933-E2F877425B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2084FA93-B878-E14A-AE7D-2666030EC80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82946" name="Rectangle 2">
            <a:extLst>
              <a:ext uri="{FF2B5EF4-FFF2-40B4-BE49-F238E27FC236}">
                <a16:creationId xmlns:a16="http://schemas.microsoft.com/office/drawing/2014/main" id="{5B7D2EB3-9E87-5A4B-8A92-65BF12614F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0D017E41-7E5E-3542-B0F4-54DB87DFA3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7C6B37D6-FD53-8744-8F30-CE603BF065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7BD54BDC-0A2C-7A4A-8857-FD3794F65AC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84994" name="Rectangle 2">
            <a:extLst>
              <a:ext uri="{FF2B5EF4-FFF2-40B4-BE49-F238E27FC236}">
                <a16:creationId xmlns:a16="http://schemas.microsoft.com/office/drawing/2014/main" id="{FF0356D0-6D98-6A4C-AB2C-AB3256CAE3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a:extLst>
              <a:ext uri="{FF2B5EF4-FFF2-40B4-BE49-F238E27FC236}">
                <a16:creationId xmlns:a16="http://schemas.microsoft.com/office/drawing/2014/main" id="{1B7FFC47-ADE9-FA42-859A-F7FD517FA6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921603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DCC772B5-EA1F-6B43-88A7-5059F857827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xfrm>
            <a:off x="1143000" y="685800"/>
            <a:ext cx="4572000" cy="3429000"/>
          </a:xfrm>
          <a:ln/>
        </p:spPr>
      </p:sp>
      <p:sp>
        <p:nvSpPr>
          <p:cNvPr id="337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0FAFBFB2-8CFF-6F42-BEFA-5C11512F28A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9970" name="Rectangle 2"/>
          <p:cNvSpPr>
            <a:spLocks noGrp="1" noRot="1" noChangeAspect="1" noChangeArrowheads="1" noTextEdit="1"/>
          </p:cNvSpPr>
          <p:nvPr>
            <p:ph type="sldImg"/>
          </p:nvPr>
        </p:nvSpPr>
        <p:spPr>
          <a:xfrm>
            <a:off x="1143000" y="685800"/>
            <a:ext cx="4572000" cy="3429000"/>
          </a:xfrm>
          <a:ln/>
        </p:spPr>
      </p:sp>
      <p:sp>
        <p:nvSpPr>
          <p:cNvPr id="339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5DB4CA8A-D5E2-1043-B540-D553BFDDEBA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2018" name="Rectangle 2"/>
          <p:cNvSpPr>
            <a:spLocks noGrp="1" noRot="1" noChangeAspect="1" noChangeArrowheads="1" noTextEdit="1"/>
          </p:cNvSpPr>
          <p:nvPr>
            <p:ph type="sldImg"/>
          </p:nvPr>
        </p:nvSpPr>
        <p:spPr>
          <a:xfrm>
            <a:off x="1143000" y="685800"/>
            <a:ext cx="4572000" cy="3429000"/>
          </a:xfrm>
          <a:ln/>
        </p:spPr>
      </p:sp>
      <p:sp>
        <p:nvSpPr>
          <p:cNvPr id="342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21A9AA2F-BB7B-394A-A076-573B32965B9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4066" name="Rectangle 2"/>
          <p:cNvSpPr>
            <a:spLocks noGrp="1" noRot="1" noChangeAspect="1" noChangeArrowheads="1" noTextEdit="1"/>
          </p:cNvSpPr>
          <p:nvPr>
            <p:ph type="sldImg"/>
          </p:nvPr>
        </p:nvSpPr>
        <p:spPr>
          <a:xfrm>
            <a:off x="1143000" y="685800"/>
            <a:ext cx="4572000" cy="3429000"/>
          </a:xfrm>
          <a:ln/>
        </p:spPr>
      </p:sp>
      <p:sp>
        <p:nvSpPr>
          <p:cNvPr id="344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2E4371D0-057B-D44B-886D-57FF32C3B2E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6114" name="Rectangle 2"/>
          <p:cNvSpPr>
            <a:spLocks noGrp="1" noRot="1" noChangeAspect="1" noChangeArrowheads="1" noTextEdit="1"/>
          </p:cNvSpPr>
          <p:nvPr>
            <p:ph type="sldImg"/>
          </p:nvPr>
        </p:nvSpPr>
        <p:spPr>
          <a:xfrm>
            <a:off x="1143000" y="685800"/>
            <a:ext cx="4572000" cy="3429000"/>
          </a:xfrm>
          <a:ln/>
        </p:spPr>
      </p:sp>
      <p:sp>
        <p:nvSpPr>
          <p:cNvPr id="346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31875-CB46-624B-9875-276F50069C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AD0B61-8739-A04F-B968-F8C9BCF98C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4C99976F-A711-A14E-8C3D-43164A53FC6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0210" name="Rectangle 2"/>
          <p:cNvSpPr>
            <a:spLocks noGrp="1" noRot="1" noChangeAspect="1" noChangeArrowheads="1" noTextEdit="1"/>
          </p:cNvSpPr>
          <p:nvPr>
            <p:ph type="sldImg"/>
          </p:nvPr>
        </p:nvSpPr>
        <p:spPr>
          <a:xfrm>
            <a:off x="1143000" y="685800"/>
            <a:ext cx="4572000" cy="3429000"/>
          </a:xfrm>
          <a:ln/>
        </p:spPr>
      </p:sp>
      <p:sp>
        <p:nvSpPr>
          <p:cNvPr id="3502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B0857647-8A80-7543-B810-82499633050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61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2258" name="Rectangle 2"/>
          <p:cNvSpPr>
            <a:spLocks noGrp="1" noRot="1" noChangeAspect="1" noChangeArrowheads="1" noTextEdit="1"/>
          </p:cNvSpPr>
          <p:nvPr>
            <p:ph type="sldImg"/>
          </p:nvPr>
        </p:nvSpPr>
        <p:spPr>
          <a:xfrm>
            <a:off x="1143000" y="685800"/>
            <a:ext cx="4572000" cy="3429000"/>
          </a:xfrm>
          <a:ln/>
        </p:spPr>
      </p:sp>
      <p:sp>
        <p:nvSpPr>
          <p:cNvPr id="352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86CD37A5-ACEF-6F4D-9EF6-99D13F2A0A3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62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4306" name="Rectangle 2"/>
          <p:cNvSpPr>
            <a:spLocks noGrp="1" noRot="1" noChangeAspect="1" noChangeArrowheads="1"/>
          </p:cNvSpPr>
          <p:nvPr>
            <p:ph type="sldImg"/>
          </p:nvPr>
        </p:nvSpPr>
        <p:spPr>
          <a:xfrm>
            <a:off x="1143000" y="685800"/>
            <a:ext cx="4572000" cy="3429000"/>
          </a:xfrm>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1B575616-7407-564C-8FB3-94E6D1BD8CF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6354" name="Rectangle 2"/>
          <p:cNvSpPr>
            <a:spLocks noGrp="1" noRot="1" noChangeAspect="1" noChangeArrowheads="1" noTextEdit="1"/>
          </p:cNvSpPr>
          <p:nvPr>
            <p:ph type="sldImg"/>
          </p:nvPr>
        </p:nvSpPr>
        <p:spPr>
          <a:xfrm>
            <a:off x="1143000" y="685800"/>
            <a:ext cx="4572000" cy="3429000"/>
          </a:xfrm>
          <a:ln/>
        </p:spPr>
      </p:sp>
      <p:sp>
        <p:nvSpPr>
          <p:cNvPr id="3563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7483219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7194453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CCBD9A-5F15-6D4A-94C1-71AC2DDE8E3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C3723786-4E8D-C748-A178-B41E03A67F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0881DDA2-6188-CC47-B173-38B70B82056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07522" name="Rectangle 2">
            <a:extLst>
              <a:ext uri="{FF2B5EF4-FFF2-40B4-BE49-F238E27FC236}">
                <a16:creationId xmlns:a16="http://schemas.microsoft.com/office/drawing/2014/main" id="{49A05A66-3AC6-A542-9488-424CC87B89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a:extLst>
              <a:ext uri="{FF2B5EF4-FFF2-40B4-BE49-F238E27FC236}">
                <a16:creationId xmlns:a16="http://schemas.microsoft.com/office/drawing/2014/main" id="{31C54C10-DE65-114B-92C3-D2ABD593C8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7C6B37D6-FD53-8744-8F30-CE603BF065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7BD54BDC-0A2C-7A4A-8857-FD3794F65AC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84994" name="Rectangle 2">
            <a:extLst>
              <a:ext uri="{FF2B5EF4-FFF2-40B4-BE49-F238E27FC236}">
                <a16:creationId xmlns:a16="http://schemas.microsoft.com/office/drawing/2014/main" id="{FF0356D0-6D98-6A4C-AB2C-AB3256CAE3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a:extLst>
              <a:ext uri="{FF2B5EF4-FFF2-40B4-BE49-F238E27FC236}">
                <a16:creationId xmlns:a16="http://schemas.microsoft.com/office/drawing/2014/main" id="{1B7FFC47-ADE9-FA42-859A-F7FD517FA6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53966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2F027D-B642-824E-9215-9D6F02805C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69547198-9438-4748-A1A4-AD7F71A8D0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A1B5EA12-CFFE-0D4A-BB7A-1E6D6405854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11618" name="Rectangle 2">
            <a:extLst>
              <a:ext uri="{FF2B5EF4-FFF2-40B4-BE49-F238E27FC236}">
                <a16:creationId xmlns:a16="http://schemas.microsoft.com/office/drawing/2014/main" id="{866EB02B-1CB6-8E49-B3FD-82BFA3FACA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a:extLst>
              <a:ext uri="{FF2B5EF4-FFF2-40B4-BE49-F238E27FC236}">
                <a16:creationId xmlns:a16="http://schemas.microsoft.com/office/drawing/2014/main" id="{B4216F6B-4B18-C24D-B410-74666BC88D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8BA7B95A-B455-2F48-B0F5-FC406488D4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D06A0C51-A81D-9C41-8CDD-690CD6373E7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13666" name="Rectangle 2">
            <a:extLst>
              <a:ext uri="{FF2B5EF4-FFF2-40B4-BE49-F238E27FC236}">
                <a16:creationId xmlns:a16="http://schemas.microsoft.com/office/drawing/2014/main" id="{073DACA9-D8AF-8542-8125-21BE045888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a:extLst>
              <a:ext uri="{FF2B5EF4-FFF2-40B4-BE49-F238E27FC236}">
                <a16:creationId xmlns:a16="http://schemas.microsoft.com/office/drawing/2014/main" id="{C08D3119-ABF9-D94C-BEE0-AC87615A65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A27D4C16-DC4D-EA4F-A88B-4449846C7D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371B2FD0-E9FC-F243-9DBE-42E72C04886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15714" name="Rectangle 2">
            <a:extLst>
              <a:ext uri="{FF2B5EF4-FFF2-40B4-BE49-F238E27FC236}">
                <a16:creationId xmlns:a16="http://schemas.microsoft.com/office/drawing/2014/main" id="{0754EEB4-F7E2-3141-9987-11AD8003AE20}"/>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5715" name="Rectangle 3">
            <a:extLst>
              <a:ext uri="{FF2B5EF4-FFF2-40B4-BE49-F238E27FC236}">
                <a16:creationId xmlns:a16="http://schemas.microsoft.com/office/drawing/2014/main" id="{2E6024A5-4097-A741-A9D8-5A006D75DD62}"/>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latin typeface="Times New Roman" panose="02020603050405020304" pitchFamily="18" charset="0"/>
                <a:ea typeface="ＭＳ Ｐゴシック" panose="020B0600070205080204" pitchFamily="34" charset="-128"/>
              </a:rPr>
              <a:t>Romans loved Caesarea, considering it a model city.</a:t>
            </a:r>
          </a:p>
          <a:p>
            <a:pPr eaLnBrk="1" hangingPunct="1">
              <a:spcBef>
                <a:spcPct val="0"/>
              </a:spcBef>
            </a:pPr>
            <a:r>
              <a:rPr lang="en-US" altLang="en-US">
                <a:latin typeface="Times New Roman" panose="02020603050405020304" pitchFamily="18" charset="0"/>
                <a:ea typeface="ＭＳ Ｐゴシック" panose="020B0600070205080204" pitchFamily="34" charset="-128"/>
              </a:rPr>
              <a:t>Jews despised it as the unclean capital of their conquerors</a:t>
            </a:r>
          </a:p>
          <a:p>
            <a:pPr eaLnBrk="1" hangingPunct="1">
              <a:spcBef>
                <a:spcPct val="0"/>
              </a:spcBef>
            </a:pPr>
            <a:r>
              <a:rPr lang="en-US" altLang="en-US">
                <a:latin typeface="Times New Roman" panose="02020603050405020304" pitchFamily="18" charset="0"/>
                <a:ea typeface="ＭＳ Ｐゴシック" panose="020B0600070205080204" pitchFamily="34" charset="-128"/>
              </a:rPr>
              <a:t>Yet Peter willingly went there as he saw God initiating change!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2FCD435D-F394-5840-961B-F3C7ED6159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8AB73692-0698-6D4D-86A6-D5B85AF1D38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17762" name="Rectangle 2">
            <a:extLst>
              <a:ext uri="{FF2B5EF4-FFF2-40B4-BE49-F238E27FC236}">
                <a16:creationId xmlns:a16="http://schemas.microsoft.com/office/drawing/2014/main" id="{D24B04B9-D781-0A46-B6D8-51B92BF4E5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a:extLst>
              <a:ext uri="{FF2B5EF4-FFF2-40B4-BE49-F238E27FC236}">
                <a16:creationId xmlns:a16="http://schemas.microsoft.com/office/drawing/2014/main" id="{50097158-5EDE-094D-9F53-75791A721C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579F09D4-930E-884A-A4C9-6319878866C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73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0690" name="Rectangle 2"/>
          <p:cNvSpPr>
            <a:spLocks noGrp="1" noRot="1" noChangeAspect="1" noChangeArrowheads="1" noTextEdit="1"/>
          </p:cNvSpPr>
          <p:nvPr>
            <p:ph type="sldImg"/>
          </p:nvPr>
        </p:nvSpPr>
        <p:spPr>
          <a:xfrm>
            <a:off x="1143000" y="685800"/>
            <a:ext cx="4572000" cy="3429000"/>
          </a:xfrm>
          <a:ln/>
        </p:spPr>
      </p:sp>
      <p:sp>
        <p:nvSpPr>
          <p:cNvPr id="3706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A45F1D5F-977F-104E-AE3E-B5AB4B2CF9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C13B9537-A4DC-A142-BE6F-99E90ECBA9E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21858" name="Rectangle 2">
            <a:extLst>
              <a:ext uri="{FF2B5EF4-FFF2-40B4-BE49-F238E27FC236}">
                <a16:creationId xmlns:a16="http://schemas.microsoft.com/office/drawing/2014/main" id="{7EF84106-7CF6-044C-862F-2A5A8D9B53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a:extLst>
              <a:ext uri="{FF2B5EF4-FFF2-40B4-BE49-F238E27FC236}">
                <a16:creationId xmlns:a16="http://schemas.microsoft.com/office/drawing/2014/main" id="{716CA6C6-A0D9-4046-8901-34BC333EEE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Times New Roman" panose="02020603050405020304" pitchFamily="18" charset="0"/>
                <a:ea typeface="ＭＳ Ｐゴシック" panose="020B0600070205080204" pitchFamily="34" charset="-128"/>
              </a:rPr>
              <a:t>None of us chose to move to Singapore, but God initiated it</a:t>
            </a:r>
          </a:p>
          <a:p>
            <a:pPr eaLnBrk="1" hangingPunct="1">
              <a:spcBef>
                <a:spcPct val="0"/>
              </a:spcBef>
            </a:pPr>
            <a:r>
              <a:rPr lang="en-US" altLang="en-US">
                <a:latin typeface="Times New Roman" panose="02020603050405020304" pitchFamily="18" charset="0"/>
                <a:ea typeface="ＭＳ Ｐゴシック" panose="020B0600070205080204" pitchFamily="34" charset="-128"/>
              </a:rPr>
              <a:t>We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ve had to get with how God is using the internet age to get us to have a website</a:t>
            </a:r>
          </a:p>
          <a:p>
            <a:pPr eaLnBrk="1" hangingPunct="1">
              <a:spcBef>
                <a:spcPct val="0"/>
              </a:spcBef>
            </a:pPr>
            <a:r>
              <a:rPr lang="en-US" altLang="en-US">
                <a:latin typeface="Times New Roman" panose="02020603050405020304" pitchFamily="18" charset="0"/>
                <a:ea typeface="ＭＳ Ｐゴシック" panose="020B0600070205080204" pitchFamily="34" charset="-128"/>
              </a:rPr>
              <a:t>God has brought people here from 13 nations now!  Americans are only 44%.</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7C6B37D6-FD53-8744-8F30-CE603BF065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7BD54BDC-0A2C-7A4A-8857-FD3794F65AC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84994" name="Rectangle 2">
            <a:extLst>
              <a:ext uri="{FF2B5EF4-FFF2-40B4-BE49-F238E27FC236}">
                <a16:creationId xmlns:a16="http://schemas.microsoft.com/office/drawing/2014/main" id="{FF0356D0-6D98-6A4C-AB2C-AB3256CAE3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a:extLst>
              <a:ext uri="{FF2B5EF4-FFF2-40B4-BE49-F238E27FC236}">
                <a16:creationId xmlns:a16="http://schemas.microsoft.com/office/drawing/2014/main" id="{1B7FFC47-ADE9-FA42-859A-F7FD517FA6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629433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69547198-9438-4748-A1A4-AD7F71A8D0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A1B5EA12-CFFE-0D4A-BB7A-1E6D6405854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11618" name="Rectangle 2">
            <a:extLst>
              <a:ext uri="{FF2B5EF4-FFF2-40B4-BE49-F238E27FC236}">
                <a16:creationId xmlns:a16="http://schemas.microsoft.com/office/drawing/2014/main" id="{866EB02B-1CB6-8E49-B3FD-82BFA3FACA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a:extLst>
              <a:ext uri="{FF2B5EF4-FFF2-40B4-BE49-F238E27FC236}">
                <a16:creationId xmlns:a16="http://schemas.microsoft.com/office/drawing/2014/main" id="{B4216F6B-4B18-C24D-B410-74666BC88D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7727436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F3C365CB-EFCB-D644-8BEB-8110DC3C67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E43A10F5-6494-F04B-B462-86077C1F042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28002" name="Rectangle 2">
            <a:extLst>
              <a:ext uri="{FF2B5EF4-FFF2-40B4-BE49-F238E27FC236}">
                <a16:creationId xmlns:a16="http://schemas.microsoft.com/office/drawing/2014/main" id="{6279071F-4387-554A-BA31-6D8CD87BA9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Rectangle 3">
            <a:extLst>
              <a:ext uri="{FF2B5EF4-FFF2-40B4-BE49-F238E27FC236}">
                <a16:creationId xmlns:a16="http://schemas.microsoft.com/office/drawing/2014/main" id="{A8D8A80B-6C16-D448-A220-B2271ADA9F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
                <a:srgbClr val="0000FF"/>
              </a:buClr>
              <a:buSzTx/>
              <a:buFontTx/>
              <a:buNone/>
              <a:tabLst/>
              <a:defRPr/>
            </a:pPr>
            <a:fld id="{26F7B50A-2627-6C47-A211-CAD3507ABEA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
                  <a:srgbClr val="0000FF"/>
                </a:buClr>
                <a:buSzTx/>
                <a:buFontTx/>
                <a:buNone/>
                <a:tabLst/>
                <a:defRPr/>
              </a:pPr>
              <a:t>79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80930" name="Rectangle 2"/>
          <p:cNvSpPr>
            <a:spLocks noGrp="1" noRot="1" noChangeAspect="1" noChangeArrowheads="1" noTextEdit="1"/>
          </p:cNvSpPr>
          <p:nvPr>
            <p:ph type="sldImg"/>
          </p:nvPr>
        </p:nvSpPr>
        <p:spPr>
          <a:xfrm>
            <a:off x="1143000" y="685800"/>
            <a:ext cx="4572000" cy="3429000"/>
          </a:xfrm>
          <a:ln/>
        </p:spPr>
      </p:sp>
      <p:sp>
        <p:nvSpPr>
          <p:cNvPr id="380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813551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77EBC464-2ACE-A74C-9FD9-710378D84A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D2EBC64C-6589-8B4A-BAAB-2C4E2602AD5F}"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32098" name="Rectangle 2">
            <a:extLst>
              <a:ext uri="{FF2B5EF4-FFF2-40B4-BE49-F238E27FC236}">
                <a16:creationId xmlns:a16="http://schemas.microsoft.com/office/drawing/2014/main" id="{1874397F-7B4D-3149-BA23-09FEA139C5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Rectangle 3">
            <a:extLst>
              <a:ext uri="{FF2B5EF4-FFF2-40B4-BE49-F238E27FC236}">
                <a16:creationId xmlns:a16="http://schemas.microsoft.com/office/drawing/2014/main" id="{9F19A2A9-C7CB-904B-B1E1-7BD900F73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2F1A5091-EDD4-0849-93B2-118D9C7CB1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9E74EED7-B6A6-DB40-AA8E-79D9C7130B0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34146" name="Rectangle 2">
            <a:extLst>
              <a:ext uri="{FF2B5EF4-FFF2-40B4-BE49-F238E27FC236}">
                <a16:creationId xmlns:a16="http://schemas.microsoft.com/office/drawing/2014/main" id="{48B95EA4-ABFC-4C45-AAF0-40B685DFD0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Rectangle 3">
            <a:extLst>
              <a:ext uri="{FF2B5EF4-FFF2-40B4-BE49-F238E27FC236}">
                <a16:creationId xmlns:a16="http://schemas.microsoft.com/office/drawing/2014/main" id="{399746CA-6575-1643-B121-535F4B4DFC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EA64C0FF-C592-8D43-81E5-6287D0F11A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7DAE539A-251B-824B-B789-3BB24C74DFA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36194" name="Rectangle 2">
            <a:extLst>
              <a:ext uri="{FF2B5EF4-FFF2-40B4-BE49-F238E27FC236}">
                <a16:creationId xmlns:a16="http://schemas.microsoft.com/office/drawing/2014/main" id="{25D3E6A3-B525-3F48-957F-775A5C2025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Rectangle 3">
            <a:extLst>
              <a:ext uri="{FF2B5EF4-FFF2-40B4-BE49-F238E27FC236}">
                <a16:creationId xmlns:a16="http://schemas.microsoft.com/office/drawing/2014/main" id="{90395DE9-85AE-6D4B-BFA3-FCE7393390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487877F1-DC78-B34B-8866-C64A0D6606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9663E0FB-8E60-A041-A2AF-595CB0E616A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38242" name="Rectangle 2">
            <a:extLst>
              <a:ext uri="{FF2B5EF4-FFF2-40B4-BE49-F238E27FC236}">
                <a16:creationId xmlns:a16="http://schemas.microsoft.com/office/drawing/2014/main" id="{5E68830A-2099-674E-9B7A-8227A6D154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Rectangle 3">
            <a:extLst>
              <a:ext uri="{FF2B5EF4-FFF2-40B4-BE49-F238E27FC236}">
                <a16:creationId xmlns:a16="http://schemas.microsoft.com/office/drawing/2014/main" id="{78905C5E-83D8-9E40-93F0-6EF3A26583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C3D43713-D96C-7048-8AF0-A240C6CE85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D7006ECD-4CA1-6645-9E19-5E114072DB19}"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42338" name="Rectangle 2">
            <a:extLst>
              <a:ext uri="{FF2B5EF4-FFF2-40B4-BE49-F238E27FC236}">
                <a16:creationId xmlns:a16="http://schemas.microsoft.com/office/drawing/2014/main" id="{CF0FC4E8-9BB1-2545-A7E4-7AEB888E20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Rectangle 3">
            <a:extLst>
              <a:ext uri="{FF2B5EF4-FFF2-40B4-BE49-F238E27FC236}">
                <a16:creationId xmlns:a16="http://schemas.microsoft.com/office/drawing/2014/main" id="{A20B00DA-DC0E-364B-A467-C1C70B5CCE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600" b="1">
                <a:latin typeface="Times New Roman" panose="02020603050405020304" pitchFamily="18" charset="0"/>
                <a:ea typeface="ＭＳ Ｐゴシック" panose="020B0600070205080204" pitchFamily="34" charset="-128"/>
              </a:rPr>
              <a:t>Sometimes we don</a:t>
            </a:r>
            <a:r>
              <a:rPr lang="ja-JP" altLang="en-US" sz="1600" b="1">
                <a:latin typeface="Times New Roman" panose="02020603050405020304" pitchFamily="18" charset="0"/>
                <a:ea typeface="ＭＳ Ｐゴシック" panose="020B0600070205080204" pitchFamily="34" charset="-128"/>
              </a:rPr>
              <a:t>’</a:t>
            </a:r>
            <a:r>
              <a:rPr lang="en-US" altLang="ja-JP" sz="1600" b="1">
                <a:latin typeface="Times New Roman" panose="02020603050405020304" pitchFamily="18" charset="0"/>
                <a:ea typeface="ＭＳ Ｐゴシック" panose="020B0600070205080204" pitchFamily="34" charset="-128"/>
              </a:rPr>
              <a:t>t embrace change because we</a:t>
            </a:r>
            <a:r>
              <a:rPr lang="ja-JP" altLang="en-US" sz="1600" b="1">
                <a:latin typeface="Times New Roman" panose="02020603050405020304" pitchFamily="18" charset="0"/>
                <a:ea typeface="ＭＳ Ｐゴシック" panose="020B0600070205080204" pitchFamily="34" charset="-128"/>
              </a:rPr>
              <a:t>’</a:t>
            </a:r>
            <a:r>
              <a:rPr lang="en-US" altLang="ja-JP" sz="1600" b="1">
                <a:latin typeface="Times New Roman" panose="02020603050405020304" pitchFamily="18" charset="0"/>
                <a:ea typeface="ＭＳ Ｐゴシック" panose="020B0600070205080204" pitchFamily="34" charset="-128"/>
              </a:rPr>
              <a:t>re too comfortable!</a:t>
            </a:r>
          </a:p>
          <a:p>
            <a:pPr eaLnBrk="1" hangingPunct="1">
              <a:spcBef>
                <a:spcPct val="0"/>
              </a:spcBef>
            </a:pPr>
            <a:r>
              <a:rPr lang="en-US" altLang="en-US" sz="1600" b="1">
                <a:latin typeface="Times New Roman" panose="02020603050405020304" pitchFamily="18" charset="0"/>
                <a:ea typeface="ＭＳ Ｐゴシック" panose="020B0600070205080204" pitchFamily="34" charset="-128"/>
              </a:rPr>
              <a:t>That</a:t>
            </a:r>
            <a:r>
              <a:rPr lang="ja-JP" altLang="en-US" sz="1600" b="1">
                <a:latin typeface="Times New Roman" panose="02020603050405020304" pitchFamily="18" charset="0"/>
                <a:ea typeface="ＭＳ Ｐゴシック" panose="020B0600070205080204" pitchFamily="34" charset="-128"/>
              </a:rPr>
              <a:t>’</a:t>
            </a:r>
            <a:r>
              <a:rPr lang="en-US" altLang="ja-JP" sz="1600" b="1">
                <a:latin typeface="Times New Roman" panose="02020603050405020304" pitchFamily="18" charset="0"/>
                <a:ea typeface="ＭＳ Ｐゴシック" panose="020B0600070205080204" pitchFamily="34" charset="-128"/>
              </a:rPr>
              <a:t>s not us!</a:t>
            </a:r>
            <a:endParaRPr lang="en-US" altLang="en-US" sz="1600" b="1">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88EC915A-9F1E-3043-B204-A8FA539FD0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B8D87561-7029-6149-B16B-BB1A02CB079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44386" name="Rectangle 2">
            <a:extLst>
              <a:ext uri="{FF2B5EF4-FFF2-40B4-BE49-F238E27FC236}">
                <a16:creationId xmlns:a16="http://schemas.microsoft.com/office/drawing/2014/main" id="{6AE4529D-3A4A-EF46-9AB1-9F3843D7AD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Rectangle 3">
            <a:extLst>
              <a:ext uri="{FF2B5EF4-FFF2-40B4-BE49-F238E27FC236}">
                <a16:creationId xmlns:a16="http://schemas.microsoft.com/office/drawing/2014/main" id="{75CA2D29-1470-6647-83BE-F516BC0D5F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600" b="1">
                <a:latin typeface="Times New Roman" panose="02020603050405020304" pitchFamily="18" charset="0"/>
                <a:ea typeface="ＭＳ Ｐゴシック" panose="020B0600070205080204" pitchFamily="34" charset="-128"/>
              </a:rPr>
              <a:t>Other times we are stuck in tradition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64E62BEA-7304-734E-9C99-CC3730E3D8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
                <a:srgbClr val="0000FF"/>
              </a:buClr>
              <a:buSzTx/>
              <a:buFontTx/>
              <a:buNone/>
              <a:tabLst/>
              <a:defRPr/>
            </a:pPr>
            <a:fld id="{12BDEFD4-B1EF-D34B-AACD-D6E9120DDE0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
                  <a:srgbClr val="0000FF"/>
                </a:buClr>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146434" name="Rectangle 2">
            <a:extLst>
              <a:ext uri="{FF2B5EF4-FFF2-40B4-BE49-F238E27FC236}">
                <a16:creationId xmlns:a16="http://schemas.microsoft.com/office/drawing/2014/main" id="{ECACEADB-EECA-9241-ABC7-FE3EFDD449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Rectangle 3">
            <a:extLst>
              <a:ext uri="{FF2B5EF4-FFF2-40B4-BE49-F238E27FC236}">
                <a16:creationId xmlns:a16="http://schemas.microsoft.com/office/drawing/2014/main" id="{19B8AC40-4555-0246-A4C4-FEC5425D87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Repentance will bring restoration in a church: God wants our church to really trust him</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p>
          <a:p>
            <a:pPr eaLnBrk="1" hangingPunct="1"/>
            <a:r>
              <a:rPr lang="en-SG" b="1" dirty="0">
                <a:latin typeface="Arial" panose="020B0604020202020204" pitchFamily="34" charset="0"/>
                <a:ea typeface="ＭＳ Ｐゴシック" charset="0"/>
                <a:cs typeface="Arial" panose="020B0604020202020204" pitchFamily="34" charset="0"/>
              </a:rPr>
              <a:t>We still don’t see our need for him as we don’t see our need to pray.</a:t>
            </a:r>
          </a:p>
          <a:p>
            <a:pPr eaLnBrk="1" hangingPunct="1"/>
            <a:r>
              <a:rPr lang="en-SG" b="1" dirty="0">
                <a:latin typeface="Arial" panose="020B0604020202020204" pitchFamily="34" charset="0"/>
                <a:ea typeface="ＭＳ Ｐゴシック" charset="0"/>
                <a:cs typeface="Arial" panose="020B0604020202020204" pitchFamily="34" charset="0"/>
              </a:rPr>
              <a:t>We also need to be involved in his work: missions, teaching, accountability groups, finances, etc. </a:t>
            </a:r>
          </a:p>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a:t>
            </a:r>
          </a:p>
          <a:p>
            <a:pPr eaLnBrk="1" hangingPunct="1"/>
            <a:r>
              <a:rPr lang="en-US" b="1" dirty="0">
                <a:latin typeface="Arial" panose="020B0604020202020204" pitchFamily="34" charset="0"/>
                <a:ea typeface="ＭＳ Ｐゴシック" charset="0"/>
                <a:cs typeface="Arial" panose="020B0604020202020204" pitchFamily="34" charset="0"/>
              </a:rPr>
              <a:t>BE-05-Deut-82</a:t>
            </a:r>
          </a:p>
          <a:p>
            <a:pPr eaLnBrk="1" hangingPunct="1"/>
            <a:r>
              <a:rPr lang="en-US" b="1" dirty="0">
                <a:latin typeface="Arial" panose="020B0604020202020204" pitchFamily="34" charset="0"/>
                <a:ea typeface="ＭＳ Ｐゴシック" charset="0"/>
                <a:cs typeface="ＭＳ Ｐゴシック" charset="0"/>
              </a:rPr>
              <a:t>OP-05-Deut-71</a:t>
            </a:r>
          </a:p>
          <a:p>
            <a:pPr eaLnBrk="1" hangingPunct="1"/>
            <a:r>
              <a:rPr lang="en-US" b="1" dirty="0">
                <a:latin typeface="Arial" panose="020B0604020202020204" pitchFamily="34" charset="0"/>
                <a:ea typeface="ＭＳ Ｐゴシック" charset="0"/>
                <a:cs typeface="ＭＳ Ｐゴシック" charset="0"/>
              </a:rPr>
              <a:t>OS-05-Deut-237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OS-29-Joel-128</a:t>
            </a:r>
          </a:p>
          <a:p>
            <a:pPr eaLnBrk="1" hangingPunct="1"/>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64595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2197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pitchFamily="-110" charset="0"/>
                <a:ea typeface="ＭＳ Ｐゴシック" pitchFamily="-108" charset="-128"/>
                <a:cs typeface="ＭＳ Ｐゴシック" pitchFamily="-108" charset="-128"/>
              </a:rPr>
              <a:t>ليس من الصعب أن تشهد على ما رأيته - </a:t>
            </a:r>
          </a:p>
        </p:txBody>
      </p:sp>
    </p:spTree>
    <p:extLst>
      <p:ext uri="{BB962C8B-B14F-4D97-AF65-F5344CB8AC3E}">
        <p14:creationId xmlns:p14="http://schemas.microsoft.com/office/powerpoint/2010/main" val="17275143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DF59D-57A2-82B0-59A3-C5A39D4C2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185A63-E2CE-890F-CFF2-7E413276E8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28C6ED-8755-FECE-0829-83A05BA3DF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8C55BD-6756-B31B-67BC-5BAA505FF574}"/>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5788063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36716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07109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B7B76-F69E-753F-727F-2ED7B6F1A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7E3B7-6981-15FF-F0D7-040589E50A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194D86-EC70-3D90-E156-FE13613A71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CF2228-B3EC-BE20-3A10-CD9273DF6E70}"/>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1064831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God expanded the Church in journeys to Turkey and Jerusalem approved (12:25–16:5).</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104</a:t>
            </a:fld>
            <a:endParaRPr lang="en-US"/>
          </a:p>
        </p:txBody>
      </p:sp>
    </p:spTree>
    <p:extLst>
      <p:ext uri="{BB962C8B-B14F-4D97-AF65-F5344CB8AC3E}">
        <p14:creationId xmlns:p14="http://schemas.microsoft.com/office/powerpoint/2010/main" val="5011917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B0038D-F65F-6D4D-B63B-BC2A7ED7CF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01690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Persecution of the Church at Jerusalem (12:1–24): The purpose of this section of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is to confirm Israel’s rejection of the Messiah. Luke has skillfully woven this theme throughout the entire book and it can be seen up to this point in 4:1–30 (esp. 4:29); 5:17–40; 6:11–8:3; 9:1–2, 29. This animosity of Israel set the stage for the first missionary journey.”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—Stanley D. Toussaint,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in The Bible Knowledge Commentary: An Exposition of the Scriptures, ed. J. F. Walvoord and R. B. Zuck, vol. 2 (Wheaton, IL: Victor Books, 1985), 384.</a:t>
            </a:r>
          </a:p>
        </p:txBody>
      </p:sp>
    </p:spTree>
    <p:extLst>
      <p:ext uri="{BB962C8B-B14F-4D97-AF65-F5344CB8AC3E}">
        <p14:creationId xmlns:p14="http://schemas.microsoft.com/office/powerpoint/2010/main" val="21898915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337E3-605C-F74C-8419-F4D7849C1EA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1650" name="Rectangle 2"/>
          <p:cNvSpPr>
            <a:spLocks noGrp="1" noRot="1" noChangeAspect="1" noChangeArrowheads="1" noTextEdit="1"/>
          </p:cNvSpPr>
          <p:nvPr>
            <p:ph type="sldImg"/>
          </p:nvPr>
        </p:nvSpPr>
        <p:spPr>
          <a:xfrm>
            <a:off x="1143000" y="685800"/>
            <a:ext cx="4572000" cy="3429000"/>
          </a:xfrm>
          <a:ln/>
        </p:spPr>
      </p:sp>
      <p:sp>
        <p:nvSpPr>
          <p:cNvPr id="411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martyrdom of James (12:1–2)… Artfully, Luke contrasted the love of the church at Antioch for the saints at Jerusalem with the coldhearted enmity of Herod and the Jews for the church. The Herod mentioned here is Agrippa I, a ruler popular with the Jews for he was partly Jewish, being of Hasmonean descent. His kingdom covered basically the same area as that of his grandfather Herod the Great. He was known for doing everything possible to curry the favor of the Jews, so he found it politically expedient to arrest Christians and to execute James, the brother of John. Herod Agrippa I died in AD 44.”</a:t>
            </a:r>
            <a:r>
              <a:rPr lang="en-US" dirty="0">
                <a:effectLst/>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—Stanley D. Toussaint, </a:t>
            </a:r>
            <a:r>
              <a:rPr lang="en-US" sz="1200" kern="1200" dirty="0">
                <a:solidFill>
                  <a:schemeClr val="tx1"/>
                </a:solidFill>
                <a:effectLst/>
                <a:latin typeface="+mn-lt"/>
                <a:ea typeface="+mn-ea"/>
                <a:cs typeface="+mn-cs"/>
                <a:hlinkClick r:id="rId3"/>
              </a:rPr>
              <a:t>“</a:t>
            </a:r>
            <a:r>
              <a:rPr lang="ar-SA" sz="1200" b="1" kern="1200" dirty="0">
                <a:solidFill>
                  <a:schemeClr val="tx1"/>
                </a:solidFill>
                <a:effectLst/>
                <a:latin typeface="+mn-lt"/>
                <a:ea typeface="+mn-ea"/>
                <a:cs typeface="Arial" panose="020B0604020202020204" pitchFamily="34" charset="0"/>
                <a:hlinkClick r:id="rId3"/>
              </a:rPr>
              <a:t>أعمال الرسل</a:t>
            </a:r>
            <a:r>
              <a:rPr lang="en-US" sz="1200" kern="1200" dirty="0">
                <a:solidFill>
                  <a:schemeClr val="tx1"/>
                </a:solidFill>
                <a:effectLst/>
                <a:latin typeface="+mn-lt"/>
                <a:ea typeface="+mn-ea"/>
                <a:cs typeface="+mn-cs"/>
                <a:hlinkClick r:id="rId3"/>
              </a:rPr>
              <a:t>,”</a:t>
            </a:r>
            <a:r>
              <a:rPr lang="en-US" sz="1200" kern="1200" dirty="0">
                <a:solidFill>
                  <a:schemeClr val="tx1"/>
                </a:solidFill>
                <a:effectLst/>
                <a:latin typeface="+mn-lt"/>
                <a:ea typeface="+mn-ea"/>
                <a:cs typeface="+mn-cs"/>
              </a:rPr>
              <a:t> in </a:t>
            </a:r>
            <a:r>
              <a:rPr lang="en-US" sz="1200" i="1" kern="1200" dirty="0">
                <a:solidFill>
                  <a:schemeClr val="tx1"/>
                </a:solidFill>
                <a:effectLst/>
                <a:latin typeface="+mn-lt"/>
                <a:ea typeface="+mn-ea"/>
                <a:cs typeface="+mn-cs"/>
              </a:rPr>
              <a:t>The Bible Knowledge Commentary: An Exposition of the Scriptures</a:t>
            </a:r>
            <a:r>
              <a:rPr lang="en-US" sz="1200" kern="1200" dirty="0">
                <a:solidFill>
                  <a:schemeClr val="tx1"/>
                </a:solidFill>
                <a:effectLst/>
                <a:latin typeface="+mn-lt"/>
                <a:ea typeface="+mn-ea"/>
                <a:cs typeface="+mn-cs"/>
              </a:rPr>
              <a:t>, ed. J. F. Walvoord and R. B. Zuck, vol. 2 (Wheaton, IL: Victor Books, 1985), 384.</a:t>
            </a:r>
          </a:p>
        </p:txBody>
      </p:sp>
    </p:spTree>
    <p:extLst>
      <p:ext uri="{BB962C8B-B14F-4D97-AF65-F5344CB8AC3E}">
        <p14:creationId xmlns:p14="http://schemas.microsoft.com/office/powerpoint/2010/main" val="471238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سنرى اليوم ثلاثة أسباب يجب أن نشهد</a:t>
            </a:r>
            <a:r>
              <a:rPr lang="ar-SA" b="1" baseline="0" dirty="0">
                <a:latin typeface="Arial" panose="020B0604020202020204" pitchFamily="34" charset="0"/>
                <a:cs typeface="Arial" panose="020B0604020202020204" pitchFamily="34" charset="0"/>
              </a:rPr>
              <a:t> بها عن</a:t>
            </a:r>
            <a:r>
              <a:rPr lang="ar-SA" b="1" dirty="0">
                <a:latin typeface="Arial" panose="020B0604020202020204" pitchFamily="34" charset="0"/>
                <a:cs typeface="Arial" panose="020B0604020202020204" pitchFamily="34" charset="0"/>
              </a:rPr>
              <a:t> يسوع.</a:t>
            </a:r>
          </a:p>
          <a:p>
            <a:pPr algn="r" rtl="1"/>
            <a:r>
              <a:rPr lang="ar-SA" b="1" dirty="0">
                <a:latin typeface="Arial" panose="020B0604020202020204" pitchFamily="34" charset="0"/>
                <a:cs typeface="Arial" panose="020B0604020202020204" pitchFamily="34" charset="0"/>
              </a:rPr>
              <a:t> كل منها هو في الواقع مرحلة من النمو</a:t>
            </a:r>
          </a:p>
          <a:p>
            <a:pPr algn="r" rtl="1"/>
            <a:r>
              <a:rPr lang="ar-SA" b="1" dirty="0">
                <a:latin typeface="Arial" panose="020B0604020202020204" pitchFamily="34" charset="0"/>
                <a:cs typeface="Arial" panose="020B0604020202020204" pitchFamily="34" charset="0"/>
              </a:rPr>
              <a:t>.سنقوم بمسح كتاب أعمال الرسل بالكامل.</a:t>
            </a:r>
          </a:p>
          <a:p>
            <a:pPr algn="r" rtl="1"/>
            <a:r>
              <a:rPr lang="ar-SA" b="1" dirty="0">
                <a:latin typeface="Arial" panose="020B0604020202020204" pitchFamily="34" charset="0"/>
                <a:cs typeface="Arial" panose="020B0604020202020204" pitchFamily="34" charset="0"/>
              </a:rPr>
              <a:t>(نعود إلى سؤالنا: لماذا نشهد؟)</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0965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888906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90332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8094838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306876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9911D-4172-9F8B-1CEA-61451FF645FA}"/>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82208BD3-8068-6966-DCF5-02CC7BFA9057}"/>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a:extLst>
              <a:ext uri="{FF2B5EF4-FFF2-40B4-BE49-F238E27FC236}">
                <a16:creationId xmlns:a16="http://schemas.microsoft.com/office/drawing/2014/main" id="{EA19D834-2B58-0E1C-59C2-12E821D537FB}"/>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5D098AF7-847B-5AFB-4183-CB10CC1186C7}"/>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588236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Herod murdered James (12:1-2).</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Herod imprisoned Peter unsuccessfully (12:3-19a).</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panose="020B0604020202020204" pitchFamily="34" charset="0"/>
                <a:ea typeface="+mn-ea"/>
                <a:cs typeface="Arial" panose="020B0604020202020204" pitchFamily="34" charset="0"/>
              </a:rPr>
              <a:t>Herod accepted worship that only God deserves (12:19b-22).</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4294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A557A8-5FAA-B847-B0FD-66B76AF0995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21890" name="Rectangle 2"/>
          <p:cNvSpPr>
            <a:spLocks noGrp="1" noRot="1" noChangeAspect="1" noChangeArrowheads="1"/>
          </p:cNvSpPr>
          <p:nvPr>
            <p:ph type="sldImg"/>
          </p:nvPr>
        </p:nvSpPr>
        <p:spPr>
          <a:xfrm>
            <a:off x="1143000" y="685800"/>
            <a:ext cx="4572000" cy="3429000"/>
          </a:xfrm>
          <a:solidFill>
            <a:srgbClr val="FFFFFF"/>
          </a:solidFill>
          <a:ln/>
        </p:spPr>
      </p:sp>
      <p:sp>
        <p:nvSpPr>
          <p:cNvPr id="4218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6.jpeg"/><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32.xml"/><Relationship Id="rId4" Type="http://schemas.openxmlformats.org/officeDocument/2006/relationships/image" Target="../media/image24.jpe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32.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2.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2.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2.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83920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35844148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706954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19902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812543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27289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155213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93514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998618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574563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101702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22226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35719416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109771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24088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926245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852732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158454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809903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59617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63076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824051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14186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Times New Roman" charset="0"/>
              </a:defRPr>
            </a:lvl1pPr>
          </a:lstStyle>
          <a:p>
            <a:pPr>
              <a:defRPr/>
            </a:pPr>
            <a:fld id="{38EB5671-1C53-B246-9840-4D68FEDD254E}" type="slidenum">
              <a:rPr lang="en-US"/>
              <a:pPr>
                <a:defRPr/>
              </a:pPr>
              <a:t>‹#›</a:t>
            </a:fld>
            <a:endParaRPr lang="en-US"/>
          </a:p>
        </p:txBody>
      </p:sp>
    </p:spTree>
    <p:extLst>
      <p:ext uri="{BB962C8B-B14F-4D97-AF65-F5344CB8AC3E}">
        <p14:creationId xmlns:p14="http://schemas.microsoft.com/office/powerpoint/2010/main" val="29018061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294894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521622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40607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76604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921872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111683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624570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37227" name="Rectangle 11"/>
          <p:cNvSpPr>
            <a:spLocks noGrp="1" noChangeArrowheads="1"/>
          </p:cNvSpPr>
          <p:nvPr>
            <p:ph type="ctrTitle" sz="quarter"/>
          </p:nvPr>
        </p:nvSpPr>
        <p:spPr>
          <a:xfrm>
            <a:off x="685800" y="1736739"/>
            <a:ext cx="7772400" cy="1920875"/>
          </a:xfrm>
        </p:spPr>
        <p:txBody>
          <a:bodyPr/>
          <a:lstStyle>
            <a:lvl1pPr>
              <a:defRPr sz="6000"/>
            </a:lvl1pPr>
          </a:lstStyle>
          <a:p>
            <a:r>
              <a:rPr lang="en-US"/>
              <a:t>Click to edit Master title style</a:t>
            </a:r>
          </a:p>
        </p:txBody>
      </p:sp>
      <p:sp>
        <p:nvSpPr>
          <p:cNvPr id="137228"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1" y="6248400"/>
            <a:ext cx="2133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36804B83-6A3C-C44F-B367-C220C74821A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970980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4C1DF1BC-890B-F34B-A8C2-215FB14C6E76}"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3236970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8F9F3271-7DFD-F547-9FE1-2287BDC6C87D}"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045569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7"/>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2EDC18B1-42C6-C244-B0D1-64C0E2ABB19C}" type="slidenum">
              <a:rPr lang="en-US"/>
              <a:pPr>
                <a:defRPr/>
              </a:pPr>
              <a:t>‹#›</a:t>
            </a:fld>
            <a:endParaRPr lang="en-US"/>
          </a:p>
        </p:txBody>
      </p:sp>
    </p:spTree>
    <p:extLst>
      <p:ext uri="{BB962C8B-B14F-4D97-AF65-F5344CB8AC3E}">
        <p14:creationId xmlns:p14="http://schemas.microsoft.com/office/powerpoint/2010/main" val="27975395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74F990C-B13E-5441-96BE-B9F31847CC00}"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5539007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6F3CB79-D98F-4740-9C34-AF7811AF569C}" type="slidenum">
              <a:rPr lang="en-US" smtClean="0">
                <a:solidFill>
                  <a:srgbClr val="FFFFFF"/>
                </a:solidFill>
              </a:rPr>
              <a:pPr>
                <a:defRPr/>
              </a:pPr>
              <a:t>‹#›</a:t>
            </a:fld>
            <a:endParaRPr lang="en-US" dirty="0">
              <a:solidFill>
                <a:srgbClr val="FFFFFF"/>
              </a:solidFill>
            </a:endParaRPr>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2596142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244A3831-FAC7-584D-B1C0-7776222118AA}" type="slidenum">
              <a:rPr lang="en-US" smtClean="0">
                <a:solidFill>
                  <a:srgbClr val="FFFFFF"/>
                </a:solidFill>
              </a:rPr>
              <a:pPr>
                <a:defRPr/>
              </a:pPr>
              <a:t>‹#›</a:t>
            </a:fld>
            <a:endParaRPr lang="en-US" dirty="0">
              <a:solidFill>
                <a:srgbClr val="FFFFFF"/>
              </a:solidFill>
            </a:endParaRPr>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8817418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8335A9F-77BE-1E4C-9C1A-3E6ED72C1E56}" type="slidenum">
              <a:rPr lang="en-US" smtClean="0">
                <a:solidFill>
                  <a:srgbClr val="FFFFFF"/>
                </a:solidFill>
              </a:rPr>
              <a:pPr>
                <a:defRPr/>
              </a:pPr>
              <a:t>‹#›</a:t>
            </a:fld>
            <a:endParaRPr lang="en-US" dirty="0">
              <a:solidFill>
                <a:srgbClr val="FFFFFF"/>
              </a:solidFill>
            </a:endParaRPr>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4417290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E3DA029-C8FB-ED4C-81FC-40C6F594D866}"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4134316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793163C-35E3-1241-A702-6738B192ED8E}"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0752144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8A8288EE-3132-9448-BA35-8EEDDFC45EDB}"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6227024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3361739-D950-C740-A56D-04D4744FCF07}"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9430409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0A6657B-4DCF-4E80-9862-F9B163842FC4}"/>
              </a:ext>
            </a:extLst>
          </p:cNvPr>
          <p:cNvSpPr>
            <a:spLocks noGrp="1"/>
          </p:cNvSpPr>
          <p:nvPr>
            <p:ph type="dt" sz="half" idx="10"/>
          </p:nvPr>
        </p:nvSpPr>
        <p:spPr/>
        <p:txBody>
          <a:bodyPr/>
          <a:lstStyle>
            <a:lvl1pPr>
              <a:defRPr/>
            </a:lvl1pPr>
          </a:lstStyle>
          <a:p>
            <a:pPr>
              <a:defRPr/>
            </a:pPr>
            <a:fld id="{B85F153C-2589-4DCB-A205-83B8B0B22C33}" type="datetimeFigureOut">
              <a:rPr lang="en-US" altLang="x-none"/>
              <a:pPr>
                <a:defRPr/>
              </a:pPr>
              <a:t>3/3/24</a:t>
            </a:fld>
            <a:endParaRPr lang="en-US" altLang="x-none"/>
          </a:p>
        </p:txBody>
      </p:sp>
      <p:sp>
        <p:nvSpPr>
          <p:cNvPr id="5" name="Footer Placeholder 4">
            <a:extLst>
              <a:ext uri="{FF2B5EF4-FFF2-40B4-BE49-F238E27FC236}">
                <a16:creationId xmlns:a16="http://schemas.microsoft.com/office/drawing/2014/main" id="{59D05F57-08B6-4B85-B4DF-E84212AA13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B2A70F-2056-45F2-9F51-2150D8700244}"/>
              </a:ext>
            </a:extLst>
          </p:cNvPr>
          <p:cNvSpPr>
            <a:spLocks noGrp="1"/>
          </p:cNvSpPr>
          <p:nvPr>
            <p:ph type="sldNum" sz="quarter" idx="12"/>
          </p:nvPr>
        </p:nvSpPr>
        <p:spPr/>
        <p:txBody>
          <a:bodyPr/>
          <a:lstStyle>
            <a:lvl1pPr>
              <a:defRPr/>
            </a:lvl1pPr>
          </a:lstStyle>
          <a:p>
            <a:pPr>
              <a:defRPr/>
            </a:pPr>
            <a:fld id="{F16B8B2A-6026-4DDA-9DA5-E6AA617203AC}" type="slidenum">
              <a:rPr lang="en-US" altLang="x-none"/>
              <a:pPr>
                <a:defRPr/>
              </a:pPr>
              <a:t>‹#›</a:t>
            </a:fld>
            <a:endParaRPr lang="en-US" altLang="x-none"/>
          </a:p>
        </p:txBody>
      </p:sp>
    </p:spTree>
    <p:extLst>
      <p:ext uri="{BB962C8B-B14F-4D97-AF65-F5344CB8AC3E}">
        <p14:creationId xmlns:p14="http://schemas.microsoft.com/office/powerpoint/2010/main" val="32453215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163C2-3620-4652-9F01-FF934A8F7B45}"/>
              </a:ext>
            </a:extLst>
          </p:cNvPr>
          <p:cNvSpPr>
            <a:spLocks noGrp="1"/>
          </p:cNvSpPr>
          <p:nvPr>
            <p:ph type="dt" sz="half" idx="10"/>
          </p:nvPr>
        </p:nvSpPr>
        <p:spPr/>
        <p:txBody>
          <a:bodyPr/>
          <a:lstStyle>
            <a:lvl1pPr>
              <a:defRPr/>
            </a:lvl1pPr>
          </a:lstStyle>
          <a:p>
            <a:pPr>
              <a:defRPr/>
            </a:pPr>
            <a:fld id="{8D576809-F699-4F85-AA13-DEC464C28ACD}" type="datetimeFigureOut">
              <a:rPr lang="en-US" altLang="x-none"/>
              <a:pPr>
                <a:defRPr/>
              </a:pPr>
              <a:t>3/3/24</a:t>
            </a:fld>
            <a:endParaRPr lang="en-US" altLang="x-none"/>
          </a:p>
        </p:txBody>
      </p:sp>
      <p:sp>
        <p:nvSpPr>
          <p:cNvPr id="5" name="Footer Placeholder 4">
            <a:extLst>
              <a:ext uri="{FF2B5EF4-FFF2-40B4-BE49-F238E27FC236}">
                <a16:creationId xmlns:a16="http://schemas.microsoft.com/office/drawing/2014/main" id="{02F3B49F-568E-48B5-89E8-5D6C5A0117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E09A15-5999-4554-986E-288FAE5E4B18}"/>
              </a:ext>
            </a:extLst>
          </p:cNvPr>
          <p:cNvSpPr>
            <a:spLocks noGrp="1"/>
          </p:cNvSpPr>
          <p:nvPr>
            <p:ph type="sldNum" sz="quarter" idx="12"/>
          </p:nvPr>
        </p:nvSpPr>
        <p:spPr/>
        <p:txBody>
          <a:bodyPr/>
          <a:lstStyle>
            <a:lvl1pPr>
              <a:defRPr/>
            </a:lvl1pPr>
          </a:lstStyle>
          <a:p>
            <a:pPr>
              <a:defRPr/>
            </a:pPr>
            <a:fld id="{E78B1B08-8F1D-4E7E-8477-FCC7043DF7AD}" type="slidenum">
              <a:rPr lang="en-US" altLang="x-none"/>
              <a:pPr>
                <a:defRPr/>
              </a:pPr>
              <a:t>‹#›</a:t>
            </a:fld>
            <a:endParaRPr lang="en-US" altLang="x-none"/>
          </a:p>
        </p:txBody>
      </p:sp>
    </p:spTree>
    <p:extLst>
      <p:ext uri="{BB962C8B-B14F-4D97-AF65-F5344CB8AC3E}">
        <p14:creationId xmlns:p14="http://schemas.microsoft.com/office/powerpoint/2010/main" val="3738580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01631"/>
            <a:ext cx="7772400" cy="579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pPr>
              <a:defRPr/>
            </a:pPr>
            <a:fld id="{45713924-68F6-6F45-B7DD-37F3D5A98DF4}" type="slidenum">
              <a:rPr lang="en-US"/>
              <a:pPr>
                <a:defRPr/>
              </a:pPr>
              <a:t>‹#›</a:t>
            </a:fld>
            <a:endParaRPr lang="en-US"/>
          </a:p>
        </p:txBody>
      </p:sp>
    </p:spTree>
    <p:extLst>
      <p:ext uri="{BB962C8B-B14F-4D97-AF65-F5344CB8AC3E}">
        <p14:creationId xmlns:p14="http://schemas.microsoft.com/office/powerpoint/2010/main" val="35052304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A3940-19C6-4A36-9427-8225154026B3}"/>
              </a:ext>
            </a:extLst>
          </p:cNvPr>
          <p:cNvSpPr>
            <a:spLocks noGrp="1"/>
          </p:cNvSpPr>
          <p:nvPr>
            <p:ph type="dt" sz="half" idx="10"/>
          </p:nvPr>
        </p:nvSpPr>
        <p:spPr/>
        <p:txBody>
          <a:bodyPr/>
          <a:lstStyle>
            <a:lvl1pPr>
              <a:defRPr/>
            </a:lvl1pPr>
          </a:lstStyle>
          <a:p>
            <a:pPr>
              <a:defRPr/>
            </a:pPr>
            <a:fld id="{2D8B86FC-86B7-420C-AEED-8E87E10F7F86}" type="datetimeFigureOut">
              <a:rPr lang="en-US" altLang="x-none"/>
              <a:pPr>
                <a:defRPr/>
              </a:pPr>
              <a:t>3/3/24</a:t>
            </a:fld>
            <a:endParaRPr lang="en-US" altLang="x-none"/>
          </a:p>
        </p:txBody>
      </p:sp>
      <p:sp>
        <p:nvSpPr>
          <p:cNvPr id="5" name="Footer Placeholder 4">
            <a:extLst>
              <a:ext uri="{FF2B5EF4-FFF2-40B4-BE49-F238E27FC236}">
                <a16:creationId xmlns:a16="http://schemas.microsoft.com/office/drawing/2014/main" id="{C99DF1BB-7F1A-47F2-92B3-9C2022CCB77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847FF1-41E0-4F7D-88D0-ADC58B7241FB}"/>
              </a:ext>
            </a:extLst>
          </p:cNvPr>
          <p:cNvSpPr>
            <a:spLocks noGrp="1"/>
          </p:cNvSpPr>
          <p:nvPr>
            <p:ph type="sldNum" sz="quarter" idx="12"/>
          </p:nvPr>
        </p:nvSpPr>
        <p:spPr/>
        <p:txBody>
          <a:bodyPr/>
          <a:lstStyle>
            <a:lvl1pPr>
              <a:defRPr/>
            </a:lvl1pPr>
          </a:lstStyle>
          <a:p>
            <a:pPr>
              <a:defRPr/>
            </a:pPr>
            <a:fld id="{CCD5B1F2-3DB2-4E99-8674-036C230E2296}" type="slidenum">
              <a:rPr lang="en-US" altLang="x-none"/>
              <a:pPr>
                <a:defRPr/>
              </a:pPr>
              <a:t>‹#›</a:t>
            </a:fld>
            <a:endParaRPr lang="en-US" altLang="x-none"/>
          </a:p>
        </p:txBody>
      </p:sp>
    </p:spTree>
    <p:extLst>
      <p:ext uri="{BB962C8B-B14F-4D97-AF65-F5344CB8AC3E}">
        <p14:creationId xmlns:p14="http://schemas.microsoft.com/office/powerpoint/2010/main" val="28824726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5B72949-8FCA-40D6-8C7B-7E7EFA94E474}"/>
              </a:ext>
            </a:extLst>
          </p:cNvPr>
          <p:cNvSpPr>
            <a:spLocks noGrp="1"/>
          </p:cNvSpPr>
          <p:nvPr>
            <p:ph type="dt" sz="half" idx="10"/>
          </p:nvPr>
        </p:nvSpPr>
        <p:spPr/>
        <p:txBody>
          <a:bodyPr/>
          <a:lstStyle>
            <a:lvl1pPr>
              <a:defRPr/>
            </a:lvl1pPr>
          </a:lstStyle>
          <a:p>
            <a:pPr>
              <a:defRPr/>
            </a:pPr>
            <a:fld id="{47DAA74D-0297-4B94-9945-9E3F4FBB3A7C}" type="datetimeFigureOut">
              <a:rPr lang="en-US" altLang="x-none"/>
              <a:pPr>
                <a:defRPr/>
              </a:pPr>
              <a:t>3/3/24</a:t>
            </a:fld>
            <a:endParaRPr lang="en-US" altLang="x-none"/>
          </a:p>
        </p:txBody>
      </p:sp>
      <p:sp>
        <p:nvSpPr>
          <p:cNvPr id="6" name="Footer Placeholder 4">
            <a:extLst>
              <a:ext uri="{FF2B5EF4-FFF2-40B4-BE49-F238E27FC236}">
                <a16:creationId xmlns:a16="http://schemas.microsoft.com/office/drawing/2014/main" id="{BD68CEF2-FF36-460B-9157-5D6226E0CF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2EF16-D4E5-41AA-BFA0-BEE6CBEA803C}"/>
              </a:ext>
            </a:extLst>
          </p:cNvPr>
          <p:cNvSpPr>
            <a:spLocks noGrp="1"/>
          </p:cNvSpPr>
          <p:nvPr>
            <p:ph type="sldNum" sz="quarter" idx="12"/>
          </p:nvPr>
        </p:nvSpPr>
        <p:spPr/>
        <p:txBody>
          <a:bodyPr/>
          <a:lstStyle>
            <a:lvl1pPr>
              <a:defRPr/>
            </a:lvl1pPr>
          </a:lstStyle>
          <a:p>
            <a:pPr>
              <a:defRPr/>
            </a:pPr>
            <a:fld id="{8FC542DE-1678-46AA-A902-EFF811420953}" type="slidenum">
              <a:rPr lang="en-US" altLang="x-none"/>
              <a:pPr>
                <a:defRPr/>
              </a:pPr>
              <a:t>‹#›</a:t>
            </a:fld>
            <a:endParaRPr lang="en-US" altLang="x-none"/>
          </a:p>
        </p:txBody>
      </p:sp>
    </p:spTree>
    <p:extLst>
      <p:ext uri="{BB962C8B-B14F-4D97-AF65-F5344CB8AC3E}">
        <p14:creationId xmlns:p14="http://schemas.microsoft.com/office/powerpoint/2010/main" val="20000458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0565CA2-F4C5-4E22-9885-096BB72EEBEB}"/>
              </a:ext>
            </a:extLst>
          </p:cNvPr>
          <p:cNvSpPr>
            <a:spLocks noGrp="1"/>
          </p:cNvSpPr>
          <p:nvPr>
            <p:ph type="dt" sz="half" idx="10"/>
          </p:nvPr>
        </p:nvSpPr>
        <p:spPr/>
        <p:txBody>
          <a:bodyPr/>
          <a:lstStyle>
            <a:lvl1pPr>
              <a:defRPr/>
            </a:lvl1pPr>
          </a:lstStyle>
          <a:p>
            <a:pPr>
              <a:defRPr/>
            </a:pPr>
            <a:fld id="{76F59451-8B93-495E-B67F-582C4A2B620B}" type="datetimeFigureOut">
              <a:rPr lang="en-US" altLang="x-none"/>
              <a:pPr>
                <a:defRPr/>
              </a:pPr>
              <a:t>3/3/24</a:t>
            </a:fld>
            <a:endParaRPr lang="en-US" altLang="x-none"/>
          </a:p>
        </p:txBody>
      </p:sp>
      <p:sp>
        <p:nvSpPr>
          <p:cNvPr id="8" name="Footer Placeholder 4">
            <a:extLst>
              <a:ext uri="{FF2B5EF4-FFF2-40B4-BE49-F238E27FC236}">
                <a16:creationId xmlns:a16="http://schemas.microsoft.com/office/drawing/2014/main" id="{706391B0-8073-4578-8528-179F24F2A1B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0CFD508-8F19-440A-A34F-FB5E54C5245C}"/>
              </a:ext>
            </a:extLst>
          </p:cNvPr>
          <p:cNvSpPr>
            <a:spLocks noGrp="1"/>
          </p:cNvSpPr>
          <p:nvPr>
            <p:ph type="sldNum" sz="quarter" idx="12"/>
          </p:nvPr>
        </p:nvSpPr>
        <p:spPr/>
        <p:txBody>
          <a:bodyPr/>
          <a:lstStyle>
            <a:lvl1pPr>
              <a:defRPr/>
            </a:lvl1pPr>
          </a:lstStyle>
          <a:p>
            <a:pPr>
              <a:defRPr/>
            </a:pPr>
            <a:fld id="{F0FF60D1-FE21-4FCD-9C9D-CD02AEBF3213}" type="slidenum">
              <a:rPr lang="en-US" altLang="x-none"/>
              <a:pPr>
                <a:defRPr/>
              </a:pPr>
              <a:t>‹#›</a:t>
            </a:fld>
            <a:endParaRPr lang="en-US" altLang="x-none"/>
          </a:p>
        </p:txBody>
      </p:sp>
    </p:spTree>
    <p:extLst>
      <p:ext uri="{BB962C8B-B14F-4D97-AF65-F5344CB8AC3E}">
        <p14:creationId xmlns:p14="http://schemas.microsoft.com/office/powerpoint/2010/main" val="25937473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B131AA-7B8E-4EA7-A5C4-051A44AC71CD}"/>
              </a:ext>
            </a:extLst>
          </p:cNvPr>
          <p:cNvSpPr>
            <a:spLocks noGrp="1"/>
          </p:cNvSpPr>
          <p:nvPr>
            <p:ph type="dt" sz="half" idx="10"/>
          </p:nvPr>
        </p:nvSpPr>
        <p:spPr/>
        <p:txBody>
          <a:bodyPr/>
          <a:lstStyle>
            <a:lvl1pPr>
              <a:defRPr/>
            </a:lvl1pPr>
          </a:lstStyle>
          <a:p>
            <a:pPr>
              <a:defRPr/>
            </a:pPr>
            <a:fld id="{0018AB41-EB9C-42A0-93EB-CAC6A99884D4}" type="datetimeFigureOut">
              <a:rPr lang="en-US" altLang="x-none"/>
              <a:pPr>
                <a:defRPr/>
              </a:pPr>
              <a:t>3/3/24</a:t>
            </a:fld>
            <a:endParaRPr lang="en-US" altLang="x-none"/>
          </a:p>
        </p:txBody>
      </p:sp>
      <p:sp>
        <p:nvSpPr>
          <p:cNvPr id="4" name="Footer Placeholder 4">
            <a:extLst>
              <a:ext uri="{FF2B5EF4-FFF2-40B4-BE49-F238E27FC236}">
                <a16:creationId xmlns:a16="http://schemas.microsoft.com/office/drawing/2014/main" id="{24DC86FB-EA29-465A-A7D9-582F7436A51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BACA8B0-C3DB-4A72-B145-3DFC652FF13E}"/>
              </a:ext>
            </a:extLst>
          </p:cNvPr>
          <p:cNvSpPr>
            <a:spLocks noGrp="1"/>
          </p:cNvSpPr>
          <p:nvPr>
            <p:ph type="sldNum" sz="quarter" idx="12"/>
          </p:nvPr>
        </p:nvSpPr>
        <p:spPr/>
        <p:txBody>
          <a:bodyPr/>
          <a:lstStyle>
            <a:lvl1pPr>
              <a:defRPr/>
            </a:lvl1pPr>
          </a:lstStyle>
          <a:p>
            <a:pPr>
              <a:defRPr/>
            </a:pPr>
            <a:fld id="{622927D2-B4DB-4386-8C22-A8B50379FDA4}" type="slidenum">
              <a:rPr lang="en-US" altLang="x-none"/>
              <a:pPr>
                <a:defRPr/>
              </a:pPr>
              <a:t>‹#›</a:t>
            </a:fld>
            <a:endParaRPr lang="en-US" altLang="x-none"/>
          </a:p>
        </p:txBody>
      </p:sp>
    </p:spTree>
    <p:extLst>
      <p:ext uri="{BB962C8B-B14F-4D97-AF65-F5344CB8AC3E}">
        <p14:creationId xmlns:p14="http://schemas.microsoft.com/office/powerpoint/2010/main" val="41378083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3694FC-3C4D-47E3-BCF0-86D67389F370}"/>
              </a:ext>
            </a:extLst>
          </p:cNvPr>
          <p:cNvSpPr>
            <a:spLocks noGrp="1"/>
          </p:cNvSpPr>
          <p:nvPr>
            <p:ph type="dt" sz="half" idx="10"/>
          </p:nvPr>
        </p:nvSpPr>
        <p:spPr/>
        <p:txBody>
          <a:bodyPr/>
          <a:lstStyle>
            <a:lvl1pPr>
              <a:defRPr/>
            </a:lvl1pPr>
          </a:lstStyle>
          <a:p>
            <a:pPr>
              <a:defRPr/>
            </a:pPr>
            <a:fld id="{6CBB9617-B3BD-40DB-B3C6-105BEC74A368}" type="datetimeFigureOut">
              <a:rPr lang="en-US" altLang="x-none"/>
              <a:pPr>
                <a:defRPr/>
              </a:pPr>
              <a:t>3/3/24</a:t>
            </a:fld>
            <a:endParaRPr lang="en-US" altLang="x-none"/>
          </a:p>
        </p:txBody>
      </p:sp>
      <p:sp>
        <p:nvSpPr>
          <p:cNvPr id="3" name="Footer Placeholder 4">
            <a:extLst>
              <a:ext uri="{FF2B5EF4-FFF2-40B4-BE49-F238E27FC236}">
                <a16:creationId xmlns:a16="http://schemas.microsoft.com/office/drawing/2014/main" id="{F2ECAD4C-0B89-4435-8CEC-CA454CA1A7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0E6AAFC-8013-4C3B-A28D-C131E0218C3B}"/>
              </a:ext>
            </a:extLst>
          </p:cNvPr>
          <p:cNvSpPr>
            <a:spLocks noGrp="1"/>
          </p:cNvSpPr>
          <p:nvPr>
            <p:ph type="sldNum" sz="quarter" idx="12"/>
          </p:nvPr>
        </p:nvSpPr>
        <p:spPr/>
        <p:txBody>
          <a:bodyPr/>
          <a:lstStyle>
            <a:lvl1pPr>
              <a:defRPr/>
            </a:lvl1pPr>
          </a:lstStyle>
          <a:p>
            <a:pPr>
              <a:defRPr/>
            </a:pPr>
            <a:fld id="{E8C0A740-F97F-4D59-9F62-2D82B7F725F4}" type="slidenum">
              <a:rPr lang="en-US" altLang="x-none"/>
              <a:pPr>
                <a:defRPr/>
              </a:pPr>
              <a:t>‹#›</a:t>
            </a:fld>
            <a:endParaRPr lang="en-US" altLang="x-none"/>
          </a:p>
        </p:txBody>
      </p:sp>
    </p:spTree>
    <p:extLst>
      <p:ext uri="{BB962C8B-B14F-4D97-AF65-F5344CB8AC3E}">
        <p14:creationId xmlns:p14="http://schemas.microsoft.com/office/powerpoint/2010/main" val="6573102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8E2C6A6-B705-4041-8C0B-E84EB9858493}"/>
              </a:ext>
            </a:extLst>
          </p:cNvPr>
          <p:cNvSpPr>
            <a:spLocks noGrp="1"/>
          </p:cNvSpPr>
          <p:nvPr>
            <p:ph type="dt" sz="half" idx="10"/>
          </p:nvPr>
        </p:nvSpPr>
        <p:spPr/>
        <p:txBody>
          <a:bodyPr/>
          <a:lstStyle>
            <a:lvl1pPr>
              <a:defRPr/>
            </a:lvl1pPr>
          </a:lstStyle>
          <a:p>
            <a:pPr>
              <a:defRPr/>
            </a:pPr>
            <a:fld id="{5CE9AF7F-B7D1-4BA0-A30F-ADAF1CDECD22}" type="datetimeFigureOut">
              <a:rPr lang="en-US" altLang="x-none"/>
              <a:pPr>
                <a:defRPr/>
              </a:pPr>
              <a:t>3/3/24</a:t>
            </a:fld>
            <a:endParaRPr lang="en-US" altLang="x-none"/>
          </a:p>
        </p:txBody>
      </p:sp>
      <p:sp>
        <p:nvSpPr>
          <p:cNvPr id="6" name="Footer Placeholder 4">
            <a:extLst>
              <a:ext uri="{FF2B5EF4-FFF2-40B4-BE49-F238E27FC236}">
                <a16:creationId xmlns:a16="http://schemas.microsoft.com/office/drawing/2014/main" id="{D43A539F-46F3-4EAD-AADF-7D6328AA47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809CF2-6DC7-425F-804C-1E38BD8FA679}"/>
              </a:ext>
            </a:extLst>
          </p:cNvPr>
          <p:cNvSpPr>
            <a:spLocks noGrp="1"/>
          </p:cNvSpPr>
          <p:nvPr>
            <p:ph type="sldNum" sz="quarter" idx="12"/>
          </p:nvPr>
        </p:nvSpPr>
        <p:spPr/>
        <p:txBody>
          <a:bodyPr/>
          <a:lstStyle>
            <a:lvl1pPr>
              <a:defRPr/>
            </a:lvl1pPr>
          </a:lstStyle>
          <a:p>
            <a:pPr>
              <a:defRPr/>
            </a:pPr>
            <a:fld id="{375CD209-8BFB-4A25-9733-694477397D0A}" type="slidenum">
              <a:rPr lang="en-US" altLang="x-none"/>
              <a:pPr>
                <a:defRPr/>
              </a:pPr>
              <a:t>‹#›</a:t>
            </a:fld>
            <a:endParaRPr lang="en-US" altLang="x-none"/>
          </a:p>
        </p:txBody>
      </p:sp>
    </p:spTree>
    <p:extLst>
      <p:ext uri="{BB962C8B-B14F-4D97-AF65-F5344CB8AC3E}">
        <p14:creationId xmlns:p14="http://schemas.microsoft.com/office/powerpoint/2010/main" val="35261624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7B21E71-CB82-42D3-B65E-E95565706CD2}"/>
              </a:ext>
            </a:extLst>
          </p:cNvPr>
          <p:cNvSpPr>
            <a:spLocks noGrp="1"/>
          </p:cNvSpPr>
          <p:nvPr>
            <p:ph type="dt" sz="half" idx="10"/>
          </p:nvPr>
        </p:nvSpPr>
        <p:spPr/>
        <p:txBody>
          <a:bodyPr/>
          <a:lstStyle>
            <a:lvl1pPr>
              <a:defRPr/>
            </a:lvl1pPr>
          </a:lstStyle>
          <a:p>
            <a:pPr>
              <a:defRPr/>
            </a:pPr>
            <a:fld id="{447E4693-7B04-4CF3-8F77-12A1E30B924B}" type="datetimeFigureOut">
              <a:rPr lang="en-US" altLang="x-none"/>
              <a:pPr>
                <a:defRPr/>
              </a:pPr>
              <a:t>3/3/24</a:t>
            </a:fld>
            <a:endParaRPr lang="en-US" altLang="x-none"/>
          </a:p>
        </p:txBody>
      </p:sp>
      <p:sp>
        <p:nvSpPr>
          <p:cNvPr id="6" name="Footer Placeholder 4">
            <a:extLst>
              <a:ext uri="{FF2B5EF4-FFF2-40B4-BE49-F238E27FC236}">
                <a16:creationId xmlns:a16="http://schemas.microsoft.com/office/drawing/2014/main" id="{661F0454-8FD2-4A6E-9661-B412FD685D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A6BACB-9E5E-4BD0-9A15-98F43A3AA485}"/>
              </a:ext>
            </a:extLst>
          </p:cNvPr>
          <p:cNvSpPr>
            <a:spLocks noGrp="1"/>
          </p:cNvSpPr>
          <p:nvPr>
            <p:ph type="sldNum" sz="quarter" idx="12"/>
          </p:nvPr>
        </p:nvSpPr>
        <p:spPr/>
        <p:txBody>
          <a:bodyPr/>
          <a:lstStyle>
            <a:lvl1pPr>
              <a:defRPr/>
            </a:lvl1pPr>
          </a:lstStyle>
          <a:p>
            <a:pPr>
              <a:defRPr/>
            </a:pPr>
            <a:fld id="{E4B5634A-2714-43A5-8E2A-89D5205169CF}" type="slidenum">
              <a:rPr lang="en-US" altLang="x-none"/>
              <a:pPr>
                <a:defRPr/>
              </a:pPr>
              <a:t>‹#›</a:t>
            </a:fld>
            <a:endParaRPr lang="en-US" altLang="x-none"/>
          </a:p>
        </p:txBody>
      </p:sp>
    </p:spTree>
    <p:extLst>
      <p:ext uri="{BB962C8B-B14F-4D97-AF65-F5344CB8AC3E}">
        <p14:creationId xmlns:p14="http://schemas.microsoft.com/office/powerpoint/2010/main" val="20427908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1A36E-9EAF-4CA6-B532-C8D6B0913E1C}"/>
              </a:ext>
            </a:extLst>
          </p:cNvPr>
          <p:cNvSpPr>
            <a:spLocks noGrp="1"/>
          </p:cNvSpPr>
          <p:nvPr>
            <p:ph type="dt" sz="half" idx="10"/>
          </p:nvPr>
        </p:nvSpPr>
        <p:spPr/>
        <p:txBody>
          <a:bodyPr/>
          <a:lstStyle>
            <a:lvl1pPr>
              <a:defRPr/>
            </a:lvl1pPr>
          </a:lstStyle>
          <a:p>
            <a:pPr>
              <a:defRPr/>
            </a:pPr>
            <a:fld id="{938EF28C-91A2-496B-A448-539E404DFA38}" type="datetimeFigureOut">
              <a:rPr lang="en-US" altLang="x-none"/>
              <a:pPr>
                <a:defRPr/>
              </a:pPr>
              <a:t>3/3/24</a:t>
            </a:fld>
            <a:endParaRPr lang="en-US" altLang="x-none"/>
          </a:p>
        </p:txBody>
      </p:sp>
      <p:sp>
        <p:nvSpPr>
          <p:cNvPr id="5" name="Footer Placeholder 4">
            <a:extLst>
              <a:ext uri="{FF2B5EF4-FFF2-40B4-BE49-F238E27FC236}">
                <a16:creationId xmlns:a16="http://schemas.microsoft.com/office/drawing/2014/main" id="{B2639DA9-57A3-437B-9688-C755A06C51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C3BA2A-EC5C-402F-BB27-E65F5EFDD4CA}"/>
              </a:ext>
            </a:extLst>
          </p:cNvPr>
          <p:cNvSpPr>
            <a:spLocks noGrp="1"/>
          </p:cNvSpPr>
          <p:nvPr>
            <p:ph type="sldNum" sz="quarter" idx="12"/>
          </p:nvPr>
        </p:nvSpPr>
        <p:spPr/>
        <p:txBody>
          <a:bodyPr/>
          <a:lstStyle>
            <a:lvl1pPr>
              <a:defRPr/>
            </a:lvl1pPr>
          </a:lstStyle>
          <a:p>
            <a:pPr>
              <a:defRPr/>
            </a:pPr>
            <a:fld id="{24478B25-161C-445F-BFAD-750D91D8A24B}" type="slidenum">
              <a:rPr lang="en-US" altLang="x-none"/>
              <a:pPr>
                <a:defRPr/>
              </a:pPr>
              <a:t>‹#›</a:t>
            </a:fld>
            <a:endParaRPr lang="en-US" altLang="x-none"/>
          </a:p>
        </p:txBody>
      </p:sp>
    </p:spTree>
    <p:extLst>
      <p:ext uri="{BB962C8B-B14F-4D97-AF65-F5344CB8AC3E}">
        <p14:creationId xmlns:p14="http://schemas.microsoft.com/office/powerpoint/2010/main" val="18796925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1938B-2AB3-4091-9D30-30E0D4D2A425}"/>
              </a:ext>
            </a:extLst>
          </p:cNvPr>
          <p:cNvSpPr>
            <a:spLocks noGrp="1"/>
          </p:cNvSpPr>
          <p:nvPr>
            <p:ph type="dt" sz="half" idx="10"/>
          </p:nvPr>
        </p:nvSpPr>
        <p:spPr/>
        <p:txBody>
          <a:bodyPr/>
          <a:lstStyle>
            <a:lvl1pPr>
              <a:defRPr/>
            </a:lvl1pPr>
          </a:lstStyle>
          <a:p>
            <a:pPr>
              <a:defRPr/>
            </a:pPr>
            <a:fld id="{3A131BFA-01EA-46AF-A79D-3C73570823A5}" type="datetimeFigureOut">
              <a:rPr lang="en-US" altLang="x-none"/>
              <a:pPr>
                <a:defRPr/>
              </a:pPr>
              <a:t>3/3/24</a:t>
            </a:fld>
            <a:endParaRPr lang="en-US" altLang="x-none"/>
          </a:p>
        </p:txBody>
      </p:sp>
      <p:sp>
        <p:nvSpPr>
          <p:cNvPr id="5" name="Footer Placeholder 4">
            <a:extLst>
              <a:ext uri="{FF2B5EF4-FFF2-40B4-BE49-F238E27FC236}">
                <a16:creationId xmlns:a16="http://schemas.microsoft.com/office/drawing/2014/main" id="{893E2071-919F-411E-9F89-EC1B447249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86C56A-B5D3-466F-BF1D-74B892FC0B62}"/>
              </a:ext>
            </a:extLst>
          </p:cNvPr>
          <p:cNvSpPr>
            <a:spLocks noGrp="1"/>
          </p:cNvSpPr>
          <p:nvPr>
            <p:ph type="sldNum" sz="quarter" idx="12"/>
          </p:nvPr>
        </p:nvSpPr>
        <p:spPr/>
        <p:txBody>
          <a:bodyPr/>
          <a:lstStyle>
            <a:lvl1pPr>
              <a:defRPr/>
            </a:lvl1pPr>
          </a:lstStyle>
          <a:p>
            <a:pPr>
              <a:defRPr/>
            </a:pPr>
            <a:fld id="{0F9EF73B-5618-4666-8D05-57AE7BCF48B1}" type="slidenum">
              <a:rPr lang="en-US" altLang="x-none"/>
              <a:pPr>
                <a:defRPr/>
              </a:pPr>
              <a:t>‹#›</a:t>
            </a:fld>
            <a:endParaRPr lang="en-US" altLang="x-none"/>
          </a:p>
        </p:txBody>
      </p:sp>
    </p:spTree>
    <p:extLst>
      <p:ext uri="{BB962C8B-B14F-4D97-AF65-F5344CB8AC3E}">
        <p14:creationId xmlns:p14="http://schemas.microsoft.com/office/powerpoint/2010/main" val="20417603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AF34945-C90C-4354-B1E6-EF361D4713E3}"/>
              </a:ext>
            </a:extLst>
          </p:cNvPr>
          <p:cNvSpPr>
            <a:spLocks noGrp="1"/>
          </p:cNvSpPr>
          <p:nvPr>
            <p:ph type="dt" sz="half" idx="10"/>
          </p:nvPr>
        </p:nvSpPr>
        <p:spPr/>
        <p:txBody>
          <a:bodyPr/>
          <a:lstStyle>
            <a:lvl1pPr>
              <a:defRPr/>
            </a:lvl1pPr>
          </a:lstStyle>
          <a:p>
            <a:fld id="{745FED0C-FF93-4CB8-90A1-A3EDF73EF4BD}"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4FE6411B-5AC4-49A0-95A7-345CB8F583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AF0C42-0BBB-449C-92D1-7ECBB30CD47C}"/>
              </a:ext>
            </a:extLst>
          </p:cNvPr>
          <p:cNvSpPr>
            <a:spLocks noGrp="1"/>
          </p:cNvSpPr>
          <p:nvPr>
            <p:ph type="sldNum" sz="quarter" idx="12"/>
          </p:nvPr>
        </p:nvSpPr>
        <p:spPr/>
        <p:txBody>
          <a:bodyPr/>
          <a:lstStyle>
            <a:lvl1pPr>
              <a:defRPr/>
            </a:lvl1pPr>
          </a:lstStyle>
          <a:p>
            <a:fld id="{47FB0165-D2F4-489D-B8E0-1AD7727807F0}" type="slidenum">
              <a:rPr lang="en-US" altLang="en-US"/>
              <a:pPr/>
              <a:t>‹#›</a:t>
            </a:fld>
            <a:endParaRPr lang="en-US" altLang="en-US"/>
          </a:p>
        </p:txBody>
      </p:sp>
    </p:spTree>
    <p:extLst>
      <p:ext uri="{BB962C8B-B14F-4D97-AF65-F5344CB8AC3E}">
        <p14:creationId xmlns:p14="http://schemas.microsoft.com/office/powerpoint/2010/main" val="1470696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Times New Roman" charset="0"/>
              </a:defRPr>
            </a:lvl1pPr>
          </a:lstStyle>
          <a:p>
            <a:pPr>
              <a:defRPr/>
            </a:pPr>
            <a:fld id="{506FC914-46B3-1148-B97C-E5469BEEE37B}" type="slidenum">
              <a:rPr lang="en-US"/>
              <a:pPr>
                <a:defRPr/>
              </a:pPr>
              <a:t>‹#›</a:t>
            </a:fld>
            <a:endParaRPr lang="en-US"/>
          </a:p>
        </p:txBody>
      </p:sp>
    </p:spTree>
    <p:extLst>
      <p:ext uri="{BB962C8B-B14F-4D97-AF65-F5344CB8AC3E}">
        <p14:creationId xmlns:p14="http://schemas.microsoft.com/office/powerpoint/2010/main" val="5856878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17615-AB2D-4619-9A62-AA7C3C7DE56C}"/>
              </a:ext>
            </a:extLst>
          </p:cNvPr>
          <p:cNvSpPr>
            <a:spLocks noGrp="1"/>
          </p:cNvSpPr>
          <p:nvPr>
            <p:ph type="dt" sz="half" idx="10"/>
          </p:nvPr>
        </p:nvSpPr>
        <p:spPr/>
        <p:txBody>
          <a:bodyPr/>
          <a:lstStyle>
            <a:lvl1pPr>
              <a:defRPr/>
            </a:lvl1pPr>
          </a:lstStyle>
          <a:p>
            <a:fld id="{72B390B8-AAA7-42BF-AC18-54438035F55A}"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196E155F-E60E-4784-AB8B-CE3D464146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D82BE3-29F0-45D4-8D37-A94EF3ADE23B}"/>
              </a:ext>
            </a:extLst>
          </p:cNvPr>
          <p:cNvSpPr>
            <a:spLocks noGrp="1"/>
          </p:cNvSpPr>
          <p:nvPr>
            <p:ph type="sldNum" sz="quarter" idx="12"/>
          </p:nvPr>
        </p:nvSpPr>
        <p:spPr/>
        <p:txBody>
          <a:bodyPr/>
          <a:lstStyle>
            <a:lvl1pPr>
              <a:defRPr/>
            </a:lvl1pPr>
          </a:lstStyle>
          <a:p>
            <a:fld id="{1E595A04-F34F-40E7-A056-B2F3E27EED88}" type="slidenum">
              <a:rPr lang="en-US" altLang="en-US"/>
              <a:pPr/>
              <a:t>‹#›</a:t>
            </a:fld>
            <a:endParaRPr lang="en-US" altLang="en-US"/>
          </a:p>
        </p:txBody>
      </p:sp>
    </p:spTree>
    <p:extLst>
      <p:ext uri="{BB962C8B-B14F-4D97-AF65-F5344CB8AC3E}">
        <p14:creationId xmlns:p14="http://schemas.microsoft.com/office/powerpoint/2010/main" val="2028255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ECBAFE-FAF8-4C8A-8A08-2E7B7BCD178D}"/>
              </a:ext>
            </a:extLst>
          </p:cNvPr>
          <p:cNvSpPr>
            <a:spLocks noGrp="1"/>
          </p:cNvSpPr>
          <p:nvPr>
            <p:ph type="dt" sz="half" idx="10"/>
          </p:nvPr>
        </p:nvSpPr>
        <p:spPr/>
        <p:txBody>
          <a:bodyPr/>
          <a:lstStyle>
            <a:lvl1pPr>
              <a:defRPr/>
            </a:lvl1pPr>
          </a:lstStyle>
          <a:p>
            <a:fld id="{F259F2CA-D7A5-4EFD-B00E-8DA482F21E55}"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4F55DBAD-670C-471E-88AE-88FA87A8FA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EC6B0-4D66-4DF5-82EE-3F22F780FE66}"/>
              </a:ext>
            </a:extLst>
          </p:cNvPr>
          <p:cNvSpPr>
            <a:spLocks noGrp="1"/>
          </p:cNvSpPr>
          <p:nvPr>
            <p:ph type="sldNum" sz="quarter" idx="12"/>
          </p:nvPr>
        </p:nvSpPr>
        <p:spPr/>
        <p:txBody>
          <a:bodyPr/>
          <a:lstStyle>
            <a:lvl1pPr>
              <a:defRPr/>
            </a:lvl1pPr>
          </a:lstStyle>
          <a:p>
            <a:fld id="{E5F57C40-A742-4BDA-8C5D-1097B0D13ECD}" type="slidenum">
              <a:rPr lang="en-US" altLang="en-US"/>
              <a:pPr/>
              <a:t>‹#›</a:t>
            </a:fld>
            <a:endParaRPr lang="en-US" altLang="en-US"/>
          </a:p>
        </p:txBody>
      </p:sp>
    </p:spTree>
    <p:extLst>
      <p:ext uri="{BB962C8B-B14F-4D97-AF65-F5344CB8AC3E}">
        <p14:creationId xmlns:p14="http://schemas.microsoft.com/office/powerpoint/2010/main" val="17392215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FD300DC-A5F2-4BD8-B62A-9EC8ECAC8162}"/>
              </a:ext>
            </a:extLst>
          </p:cNvPr>
          <p:cNvSpPr>
            <a:spLocks noGrp="1"/>
          </p:cNvSpPr>
          <p:nvPr>
            <p:ph type="dt" sz="half" idx="10"/>
          </p:nvPr>
        </p:nvSpPr>
        <p:spPr/>
        <p:txBody>
          <a:bodyPr/>
          <a:lstStyle>
            <a:lvl1pPr>
              <a:defRPr/>
            </a:lvl1pPr>
          </a:lstStyle>
          <a:p>
            <a:fld id="{2A2AC055-A7EA-4F65-8449-908281CDABD1}" type="datetimeFigureOut">
              <a:rPr lang="en-US" altLang="en-US"/>
              <a:pPr/>
              <a:t>3/3/24</a:t>
            </a:fld>
            <a:endParaRPr lang="en-US" altLang="en-US"/>
          </a:p>
        </p:txBody>
      </p:sp>
      <p:sp>
        <p:nvSpPr>
          <p:cNvPr id="6" name="Footer Placeholder 4">
            <a:extLst>
              <a:ext uri="{FF2B5EF4-FFF2-40B4-BE49-F238E27FC236}">
                <a16:creationId xmlns:a16="http://schemas.microsoft.com/office/drawing/2014/main" id="{CF91C68B-5341-4832-8004-510E75B44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87FB81-2DA2-4C17-B21C-C5E8651B6238}"/>
              </a:ext>
            </a:extLst>
          </p:cNvPr>
          <p:cNvSpPr>
            <a:spLocks noGrp="1"/>
          </p:cNvSpPr>
          <p:nvPr>
            <p:ph type="sldNum" sz="quarter" idx="12"/>
          </p:nvPr>
        </p:nvSpPr>
        <p:spPr/>
        <p:txBody>
          <a:bodyPr/>
          <a:lstStyle>
            <a:lvl1pPr>
              <a:defRPr/>
            </a:lvl1pPr>
          </a:lstStyle>
          <a:p>
            <a:fld id="{984F7EF3-D05C-4AB0-8983-511722385AA1}" type="slidenum">
              <a:rPr lang="en-US" altLang="en-US"/>
              <a:pPr/>
              <a:t>‹#›</a:t>
            </a:fld>
            <a:endParaRPr lang="en-US" altLang="en-US"/>
          </a:p>
        </p:txBody>
      </p:sp>
    </p:spTree>
    <p:extLst>
      <p:ext uri="{BB962C8B-B14F-4D97-AF65-F5344CB8AC3E}">
        <p14:creationId xmlns:p14="http://schemas.microsoft.com/office/powerpoint/2010/main" val="41395151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FC5C8E0-B0A8-4AAB-926C-5ABC7DFAEBA8}"/>
              </a:ext>
            </a:extLst>
          </p:cNvPr>
          <p:cNvSpPr>
            <a:spLocks noGrp="1"/>
          </p:cNvSpPr>
          <p:nvPr>
            <p:ph type="dt" sz="half" idx="10"/>
          </p:nvPr>
        </p:nvSpPr>
        <p:spPr/>
        <p:txBody>
          <a:bodyPr/>
          <a:lstStyle>
            <a:lvl1pPr>
              <a:defRPr/>
            </a:lvl1pPr>
          </a:lstStyle>
          <a:p>
            <a:fld id="{B0D5ECA5-70A4-4ED1-A5F1-A939D27D333A}" type="datetimeFigureOut">
              <a:rPr lang="en-US" altLang="en-US"/>
              <a:pPr/>
              <a:t>3/3/24</a:t>
            </a:fld>
            <a:endParaRPr lang="en-US" altLang="en-US"/>
          </a:p>
        </p:txBody>
      </p:sp>
      <p:sp>
        <p:nvSpPr>
          <p:cNvPr id="8" name="Footer Placeholder 4">
            <a:extLst>
              <a:ext uri="{FF2B5EF4-FFF2-40B4-BE49-F238E27FC236}">
                <a16:creationId xmlns:a16="http://schemas.microsoft.com/office/drawing/2014/main" id="{DAF93A58-CCA5-4D55-8D4B-FDAF119CF9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56A40B7-4097-475A-AF08-CF96BCC31F4B}"/>
              </a:ext>
            </a:extLst>
          </p:cNvPr>
          <p:cNvSpPr>
            <a:spLocks noGrp="1"/>
          </p:cNvSpPr>
          <p:nvPr>
            <p:ph type="sldNum" sz="quarter" idx="12"/>
          </p:nvPr>
        </p:nvSpPr>
        <p:spPr/>
        <p:txBody>
          <a:bodyPr/>
          <a:lstStyle>
            <a:lvl1pPr>
              <a:defRPr/>
            </a:lvl1pPr>
          </a:lstStyle>
          <a:p>
            <a:fld id="{88119662-7FBF-45D5-8F2D-E14F27C2F9CC}" type="slidenum">
              <a:rPr lang="en-US" altLang="en-US"/>
              <a:pPr/>
              <a:t>‹#›</a:t>
            </a:fld>
            <a:endParaRPr lang="en-US" altLang="en-US"/>
          </a:p>
        </p:txBody>
      </p:sp>
    </p:spTree>
    <p:extLst>
      <p:ext uri="{BB962C8B-B14F-4D97-AF65-F5344CB8AC3E}">
        <p14:creationId xmlns:p14="http://schemas.microsoft.com/office/powerpoint/2010/main" val="39291466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A9A1D17-7C4D-4485-A6E2-0C9316B396E9}"/>
              </a:ext>
            </a:extLst>
          </p:cNvPr>
          <p:cNvSpPr>
            <a:spLocks noGrp="1"/>
          </p:cNvSpPr>
          <p:nvPr>
            <p:ph type="dt" sz="half" idx="10"/>
          </p:nvPr>
        </p:nvSpPr>
        <p:spPr/>
        <p:txBody>
          <a:bodyPr/>
          <a:lstStyle>
            <a:lvl1pPr>
              <a:defRPr/>
            </a:lvl1pPr>
          </a:lstStyle>
          <a:p>
            <a:fld id="{CC9CC676-7599-4105-AD5D-7DCBFD3519E4}" type="datetimeFigureOut">
              <a:rPr lang="en-US" altLang="en-US"/>
              <a:pPr/>
              <a:t>3/3/24</a:t>
            </a:fld>
            <a:endParaRPr lang="en-US" altLang="en-US"/>
          </a:p>
        </p:txBody>
      </p:sp>
      <p:sp>
        <p:nvSpPr>
          <p:cNvPr id="4" name="Footer Placeholder 4">
            <a:extLst>
              <a:ext uri="{FF2B5EF4-FFF2-40B4-BE49-F238E27FC236}">
                <a16:creationId xmlns:a16="http://schemas.microsoft.com/office/drawing/2014/main" id="{22B6A129-0E69-4D59-8DE0-2E1FF5E5A3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AB78C01-8A7A-4CFE-B67A-990648C6EBE5}"/>
              </a:ext>
            </a:extLst>
          </p:cNvPr>
          <p:cNvSpPr>
            <a:spLocks noGrp="1"/>
          </p:cNvSpPr>
          <p:nvPr>
            <p:ph type="sldNum" sz="quarter" idx="12"/>
          </p:nvPr>
        </p:nvSpPr>
        <p:spPr/>
        <p:txBody>
          <a:bodyPr/>
          <a:lstStyle>
            <a:lvl1pPr>
              <a:defRPr/>
            </a:lvl1pPr>
          </a:lstStyle>
          <a:p>
            <a:fld id="{58A8DD6A-A495-415B-B63E-DC034DD8DA9F}" type="slidenum">
              <a:rPr lang="en-US" altLang="en-US"/>
              <a:pPr/>
              <a:t>‹#›</a:t>
            </a:fld>
            <a:endParaRPr lang="en-US" altLang="en-US"/>
          </a:p>
        </p:txBody>
      </p:sp>
    </p:spTree>
    <p:extLst>
      <p:ext uri="{BB962C8B-B14F-4D97-AF65-F5344CB8AC3E}">
        <p14:creationId xmlns:p14="http://schemas.microsoft.com/office/powerpoint/2010/main" val="31080248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A9D8337-09B2-4D14-983C-F240AA3E85B3}"/>
              </a:ext>
            </a:extLst>
          </p:cNvPr>
          <p:cNvSpPr>
            <a:spLocks noGrp="1"/>
          </p:cNvSpPr>
          <p:nvPr>
            <p:ph type="dt" sz="half" idx="10"/>
          </p:nvPr>
        </p:nvSpPr>
        <p:spPr/>
        <p:txBody>
          <a:bodyPr/>
          <a:lstStyle>
            <a:lvl1pPr>
              <a:defRPr/>
            </a:lvl1pPr>
          </a:lstStyle>
          <a:p>
            <a:fld id="{B8646CB7-4F76-4E14-A6F7-94A79ADE32C7}" type="datetimeFigureOut">
              <a:rPr lang="en-US" altLang="en-US"/>
              <a:pPr/>
              <a:t>3/3/24</a:t>
            </a:fld>
            <a:endParaRPr lang="en-US" altLang="en-US"/>
          </a:p>
        </p:txBody>
      </p:sp>
      <p:sp>
        <p:nvSpPr>
          <p:cNvPr id="3" name="Footer Placeholder 4">
            <a:extLst>
              <a:ext uri="{FF2B5EF4-FFF2-40B4-BE49-F238E27FC236}">
                <a16:creationId xmlns:a16="http://schemas.microsoft.com/office/drawing/2014/main" id="{E22908FE-B11A-44FD-BD3E-72AD1C747FB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D541B9B-E35D-46B7-8B05-245E8935066B}"/>
              </a:ext>
            </a:extLst>
          </p:cNvPr>
          <p:cNvSpPr>
            <a:spLocks noGrp="1"/>
          </p:cNvSpPr>
          <p:nvPr>
            <p:ph type="sldNum" sz="quarter" idx="12"/>
          </p:nvPr>
        </p:nvSpPr>
        <p:spPr/>
        <p:txBody>
          <a:bodyPr/>
          <a:lstStyle>
            <a:lvl1pPr>
              <a:defRPr/>
            </a:lvl1pPr>
          </a:lstStyle>
          <a:p>
            <a:fld id="{4C9B4BF2-546D-456A-9392-E2532A31CF14}" type="slidenum">
              <a:rPr lang="en-US" altLang="en-US"/>
              <a:pPr/>
              <a:t>‹#›</a:t>
            </a:fld>
            <a:endParaRPr lang="en-US" altLang="en-US"/>
          </a:p>
        </p:txBody>
      </p:sp>
    </p:spTree>
    <p:extLst>
      <p:ext uri="{BB962C8B-B14F-4D97-AF65-F5344CB8AC3E}">
        <p14:creationId xmlns:p14="http://schemas.microsoft.com/office/powerpoint/2010/main" val="24618208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36D236-7F83-4F87-B85F-A0A686BACE6D}"/>
              </a:ext>
            </a:extLst>
          </p:cNvPr>
          <p:cNvSpPr>
            <a:spLocks noGrp="1"/>
          </p:cNvSpPr>
          <p:nvPr>
            <p:ph type="dt" sz="half" idx="10"/>
          </p:nvPr>
        </p:nvSpPr>
        <p:spPr/>
        <p:txBody>
          <a:bodyPr/>
          <a:lstStyle>
            <a:lvl1pPr>
              <a:defRPr/>
            </a:lvl1pPr>
          </a:lstStyle>
          <a:p>
            <a:fld id="{60145120-B658-4A37-9777-00758C91A636}" type="datetimeFigureOut">
              <a:rPr lang="en-US" altLang="en-US"/>
              <a:pPr/>
              <a:t>3/3/24</a:t>
            </a:fld>
            <a:endParaRPr lang="en-US" altLang="en-US"/>
          </a:p>
        </p:txBody>
      </p:sp>
      <p:sp>
        <p:nvSpPr>
          <p:cNvPr id="6" name="Footer Placeholder 4">
            <a:extLst>
              <a:ext uri="{FF2B5EF4-FFF2-40B4-BE49-F238E27FC236}">
                <a16:creationId xmlns:a16="http://schemas.microsoft.com/office/drawing/2014/main" id="{5DE79DDF-319E-4477-B730-73FCF083E1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C2B098-DE45-46EB-AB1C-F2151D24EBF6}"/>
              </a:ext>
            </a:extLst>
          </p:cNvPr>
          <p:cNvSpPr>
            <a:spLocks noGrp="1"/>
          </p:cNvSpPr>
          <p:nvPr>
            <p:ph type="sldNum" sz="quarter" idx="12"/>
          </p:nvPr>
        </p:nvSpPr>
        <p:spPr/>
        <p:txBody>
          <a:bodyPr/>
          <a:lstStyle>
            <a:lvl1pPr>
              <a:defRPr/>
            </a:lvl1pPr>
          </a:lstStyle>
          <a:p>
            <a:fld id="{52A41019-5B91-4407-8E87-9EE334CDB50C}" type="slidenum">
              <a:rPr lang="en-US" altLang="en-US"/>
              <a:pPr/>
              <a:t>‹#›</a:t>
            </a:fld>
            <a:endParaRPr lang="en-US" altLang="en-US"/>
          </a:p>
        </p:txBody>
      </p:sp>
    </p:spTree>
    <p:extLst>
      <p:ext uri="{BB962C8B-B14F-4D97-AF65-F5344CB8AC3E}">
        <p14:creationId xmlns:p14="http://schemas.microsoft.com/office/powerpoint/2010/main" val="26142562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D4AB49C-5A04-4015-BB5F-0AAB3FAEECA9}"/>
              </a:ext>
            </a:extLst>
          </p:cNvPr>
          <p:cNvSpPr>
            <a:spLocks noGrp="1"/>
          </p:cNvSpPr>
          <p:nvPr>
            <p:ph type="dt" sz="half" idx="10"/>
          </p:nvPr>
        </p:nvSpPr>
        <p:spPr/>
        <p:txBody>
          <a:bodyPr/>
          <a:lstStyle>
            <a:lvl1pPr>
              <a:defRPr/>
            </a:lvl1pPr>
          </a:lstStyle>
          <a:p>
            <a:fld id="{E2E61236-FF77-4EA8-81B8-9B1CE9B43259}" type="datetimeFigureOut">
              <a:rPr lang="en-US" altLang="en-US"/>
              <a:pPr/>
              <a:t>3/3/24</a:t>
            </a:fld>
            <a:endParaRPr lang="en-US" altLang="en-US"/>
          </a:p>
        </p:txBody>
      </p:sp>
      <p:sp>
        <p:nvSpPr>
          <p:cNvPr id="6" name="Footer Placeholder 4">
            <a:extLst>
              <a:ext uri="{FF2B5EF4-FFF2-40B4-BE49-F238E27FC236}">
                <a16:creationId xmlns:a16="http://schemas.microsoft.com/office/drawing/2014/main" id="{FBA15FA4-7B69-451E-AC70-E3602071D1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00E395-7363-47F6-84FB-417037C73A4D}"/>
              </a:ext>
            </a:extLst>
          </p:cNvPr>
          <p:cNvSpPr>
            <a:spLocks noGrp="1"/>
          </p:cNvSpPr>
          <p:nvPr>
            <p:ph type="sldNum" sz="quarter" idx="12"/>
          </p:nvPr>
        </p:nvSpPr>
        <p:spPr/>
        <p:txBody>
          <a:bodyPr/>
          <a:lstStyle>
            <a:lvl1pPr>
              <a:defRPr/>
            </a:lvl1pPr>
          </a:lstStyle>
          <a:p>
            <a:fld id="{F8EFDA0B-03B4-4631-8EF7-D9CFFBD569DA}" type="slidenum">
              <a:rPr lang="en-US" altLang="en-US"/>
              <a:pPr/>
              <a:t>‹#›</a:t>
            </a:fld>
            <a:endParaRPr lang="en-US" altLang="en-US"/>
          </a:p>
        </p:txBody>
      </p:sp>
    </p:spTree>
    <p:extLst>
      <p:ext uri="{BB962C8B-B14F-4D97-AF65-F5344CB8AC3E}">
        <p14:creationId xmlns:p14="http://schemas.microsoft.com/office/powerpoint/2010/main" val="16885231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BEE5E-FFE3-4C17-B84B-7CA6BBEE7F8C}"/>
              </a:ext>
            </a:extLst>
          </p:cNvPr>
          <p:cNvSpPr>
            <a:spLocks noGrp="1"/>
          </p:cNvSpPr>
          <p:nvPr>
            <p:ph type="dt" sz="half" idx="10"/>
          </p:nvPr>
        </p:nvSpPr>
        <p:spPr/>
        <p:txBody>
          <a:bodyPr/>
          <a:lstStyle>
            <a:lvl1pPr>
              <a:defRPr/>
            </a:lvl1pPr>
          </a:lstStyle>
          <a:p>
            <a:fld id="{0503885B-299C-4476-9208-0C4CD2A0384D}"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1383A5D1-7A5E-43E0-A87E-7AD0922467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A9DDF4-D6FA-48A3-90E5-67AA18A051D1}"/>
              </a:ext>
            </a:extLst>
          </p:cNvPr>
          <p:cNvSpPr>
            <a:spLocks noGrp="1"/>
          </p:cNvSpPr>
          <p:nvPr>
            <p:ph type="sldNum" sz="quarter" idx="12"/>
          </p:nvPr>
        </p:nvSpPr>
        <p:spPr/>
        <p:txBody>
          <a:bodyPr/>
          <a:lstStyle>
            <a:lvl1pPr>
              <a:defRPr/>
            </a:lvl1pPr>
          </a:lstStyle>
          <a:p>
            <a:fld id="{01F66705-50FE-424F-A0FA-75D8F39389CD}" type="slidenum">
              <a:rPr lang="en-US" altLang="en-US"/>
              <a:pPr/>
              <a:t>‹#›</a:t>
            </a:fld>
            <a:endParaRPr lang="en-US" altLang="en-US"/>
          </a:p>
        </p:txBody>
      </p:sp>
    </p:spTree>
    <p:extLst>
      <p:ext uri="{BB962C8B-B14F-4D97-AF65-F5344CB8AC3E}">
        <p14:creationId xmlns:p14="http://schemas.microsoft.com/office/powerpoint/2010/main" val="19420991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9891C-9890-422E-9546-ACD39E48C9EB}"/>
              </a:ext>
            </a:extLst>
          </p:cNvPr>
          <p:cNvSpPr>
            <a:spLocks noGrp="1"/>
          </p:cNvSpPr>
          <p:nvPr>
            <p:ph type="dt" sz="half" idx="10"/>
          </p:nvPr>
        </p:nvSpPr>
        <p:spPr/>
        <p:txBody>
          <a:bodyPr/>
          <a:lstStyle>
            <a:lvl1pPr>
              <a:defRPr/>
            </a:lvl1pPr>
          </a:lstStyle>
          <a:p>
            <a:fld id="{51FBD0C5-ECC6-46C5-A7FB-1F8057101DF4}"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74255916-F20F-4175-84EC-2DB11A7CBF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2F3152-B934-4EE5-A5B7-328E3067C6B5}"/>
              </a:ext>
            </a:extLst>
          </p:cNvPr>
          <p:cNvSpPr>
            <a:spLocks noGrp="1"/>
          </p:cNvSpPr>
          <p:nvPr>
            <p:ph type="sldNum" sz="quarter" idx="12"/>
          </p:nvPr>
        </p:nvSpPr>
        <p:spPr/>
        <p:txBody>
          <a:bodyPr/>
          <a:lstStyle>
            <a:lvl1pPr>
              <a:defRPr/>
            </a:lvl1pPr>
          </a:lstStyle>
          <a:p>
            <a:fld id="{D2272495-F20E-4D2A-92FC-8348240F2058}" type="slidenum">
              <a:rPr lang="en-US" altLang="en-US"/>
              <a:pPr/>
              <a:t>‹#›</a:t>
            </a:fld>
            <a:endParaRPr lang="en-US" altLang="en-US"/>
          </a:p>
        </p:txBody>
      </p:sp>
    </p:spTree>
    <p:extLst>
      <p:ext uri="{BB962C8B-B14F-4D97-AF65-F5344CB8AC3E}">
        <p14:creationId xmlns:p14="http://schemas.microsoft.com/office/powerpoint/2010/main" val="3446716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5"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6"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pPr>
              <a:defRPr/>
            </a:pPr>
            <a:fld id="{34419E55-70C0-3A46-93B6-6B22E1CE053B}" type="slidenum">
              <a:rPr lang="en-US"/>
              <a:pPr>
                <a:defRPr/>
              </a:pPr>
              <a:t>‹#›</a:t>
            </a:fld>
            <a:endParaRPr lang="en-US"/>
          </a:p>
        </p:txBody>
      </p:sp>
    </p:spTree>
    <p:extLst>
      <p:ext uri="{BB962C8B-B14F-4D97-AF65-F5344CB8AC3E}">
        <p14:creationId xmlns:p14="http://schemas.microsoft.com/office/powerpoint/2010/main" val="189015851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179811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057411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01316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213213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9455697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3105180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685610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726260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43511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81451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p:txBody>
          <a:bodyPr/>
          <a:lstStyle>
            <a:lvl1pPr algn="ctr">
              <a:spcBef>
                <a:spcPct val="20000"/>
              </a:spcBef>
              <a:buClr>
                <a:srgbClr val="FFCC66"/>
              </a:buClr>
              <a:buFontTx/>
              <a:buChar char="•"/>
              <a:defRPr/>
            </a:lvl1pPr>
          </a:lstStyle>
          <a:p>
            <a:pPr>
              <a:defRPr/>
            </a:pPr>
            <a:endParaRPr lang="en-US"/>
          </a:p>
        </p:txBody>
      </p:sp>
      <p:sp>
        <p:nvSpPr>
          <p:cNvPr id="4" name="Rectangle 40"/>
          <p:cNvSpPr>
            <a:spLocks noGrp="1" noChangeArrowheads="1"/>
          </p:cNvSpPr>
          <p:nvPr>
            <p:ph type="ftr" sz="quarter" idx="11"/>
          </p:nvPr>
        </p:nvSpPr>
        <p:spPr/>
        <p:txBody>
          <a:bodyPr/>
          <a:lstStyle>
            <a:lvl1pPr>
              <a:spcBef>
                <a:spcPct val="20000"/>
              </a:spcBef>
              <a:buClr>
                <a:srgbClr val="FFCC66"/>
              </a:buClr>
              <a:buFontTx/>
              <a:buChar char="•"/>
              <a:defRPr/>
            </a:lvl1pPr>
          </a:lstStyle>
          <a:p>
            <a:pPr>
              <a:defRPr/>
            </a:pPr>
            <a:endParaRPr lang="en-US"/>
          </a:p>
        </p:txBody>
      </p:sp>
      <p:sp>
        <p:nvSpPr>
          <p:cNvPr id="5" name="Rectangle 41"/>
          <p:cNvSpPr>
            <a:spLocks noGrp="1" noChangeArrowheads="1"/>
          </p:cNvSpPr>
          <p:nvPr>
            <p:ph type="sldNum" sz="quarter" idx="12"/>
          </p:nvPr>
        </p:nvSpPr>
        <p:spPr/>
        <p:txBody>
          <a:bodyPr/>
          <a:lstStyle>
            <a:lvl1pPr>
              <a:spcBef>
                <a:spcPct val="20000"/>
              </a:spcBef>
              <a:buClr>
                <a:srgbClr val="FFCC66"/>
              </a:buClr>
              <a:buFontTx/>
              <a:buChar char="•"/>
              <a:defRPr/>
            </a:lvl1pPr>
          </a:lstStyle>
          <a:p>
            <a:pPr>
              <a:defRPr/>
            </a:pPr>
            <a:fld id="{4F1E2119-D5AF-3A45-94E3-072FDFDB976D}" type="slidenum">
              <a:rPr lang="en-US"/>
              <a:pPr>
                <a:defRPr/>
              </a:pPr>
              <a:t>‹#›</a:t>
            </a:fld>
            <a:endParaRPr lang="en-US"/>
          </a:p>
        </p:txBody>
      </p:sp>
    </p:spTree>
    <p:extLst>
      <p:ext uri="{BB962C8B-B14F-4D97-AF65-F5344CB8AC3E}">
        <p14:creationId xmlns:p14="http://schemas.microsoft.com/office/powerpoint/2010/main" val="13358866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468857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55079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191148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59816DD-8391-B847-B607-C622DD50A6B0}"/>
              </a:ext>
            </a:extLst>
          </p:cNvPr>
          <p:cNvSpPr>
            <a:spLocks noGrp="1"/>
          </p:cNvSpPr>
          <p:nvPr>
            <p:ph type="dt" sz="half" idx="10"/>
          </p:nvPr>
        </p:nvSpPr>
        <p:spPr/>
        <p:txBody>
          <a:bodyPr/>
          <a:lstStyle>
            <a:lvl1pPr>
              <a:defRPr/>
            </a:lvl1pPr>
          </a:lstStyle>
          <a:p>
            <a:fld id="{7361457C-48CE-4C4A-969E-BDCCADC4F467}"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48194DFB-B765-C648-B83C-F56954FAFF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BEEC35-CB1E-394F-8E05-DA0F92B33716}"/>
              </a:ext>
            </a:extLst>
          </p:cNvPr>
          <p:cNvSpPr>
            <a:spLocks noGrp="1"/>
          </p:cNvSpPr>
          <p:nvPr>
            <p:ph type="sldNum" sz="quarter" idx="12"/>
          </p:nvPr>
        </p:nvSpPr>
        <p:spPr/>
        <p:txBody>
          <a:bodyPr/>
          <a:lstStyle>
            <a:lvl1pPr>
              <a:defRPr/>
            </a:lvl1pPr>
          </a:lstStyle>
          <a:p>
            <a:fld id="{1C0DC193-F885-B84D-8FC3-C3B5D55B8B78}" type="slidenum">
              <a:rPr lang="en-US" altLang="en-US"/>
              <a:pPr/>
              <a:t>‹#›</a:t>
            </a:fld>
            <a:endParaRPr lang="en-US" altLang="en-US"/>
          </a:p>
        </p:txBody>
      </p:sp>
    </p:spTree>
    <p:extLst>
      <p:ext uri="{BB962C8B-B14F-4D97-AF65-F5344CB8AC3E}">
        <p14:creationId xmlns:p14="http://schemas.microsoft.com/office/powerpoint/2010/main" val="27489984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3DD54-264D-9F4D-8AF7-D00B20692861}"/>
              </a:ext>
            </a:extLst>
          </p:cNvPr>
          <p:cNvSpPr>
            <a:spLocks noGrp="1"/>
          </p:cNvSpPr>
          <p:nvPr>
            <p:ph type="dt" sz="half" idx="10"/>
          </p:nvPr>
        </p:nvSpPr>
        <p:spPr/>
        <p:txBody>
          <a:bodyPr/>
          <a:lstStyle>
            <a:lvl1pPr>
              <a:defRPr/>
            </a:lvl1pPr>
          </a:lstStyle>
          <a:p>
            <a:fld id="{6725A3A1-04E2-2C4D-9363-C184CD34A9C8}"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FE303CBF-2746-1549-AF28-83145CB782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6EE79D-8E07-5E47-8768-416234833BDE}"/>
              </a:ext>
            </a:extLst>
          </p:cNvPr>
          <p:cNvSpPr>
            <a:spLocks noGrp="1"/>
          </p:cNvSpPr>
          <p:nvPr>
            <p:ph type="sldNum" sz="quarter" idx="12"/>
          </p:nvPr>
        </p:nvSpPr>
        <p:spPr/>
        <p:txBody>
          <a:bodyPr/>
          <a:lstStyle>
            <a:lvl1pPr>
              <a:defRPr/>
            </a:lvl1pPr>
          </a:lstStyle>
          <a:p>
            <a:fld id="{C6E51AA1-AFF5-9C46-BA20-2CE27B3A90A3}" type="slidenum">
              <a:rPr lang="en-US" altLang="en-US"/>
              <a:pPr/>
              <a:t>‹#›</a:t>
            </a:fld>
            <a:endParaRPr lang="en-US" altLang="en-US"/>
          </a:p>
        </p:txBody>
      </p:sp>
    </p:spTree>
    <p:extLst>
      <p:ext uri="{BB962C8B-B14F-4D97-AF65-F5344CB8AC3E}">
        <p14:creationId xmlns:p14="http://schemas.microsoft.com/office/powerpoint/2010/main" val="42127669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26353E-08E6-0B48-B6D2-D93839249F94}"/>
              </a:ext>
            </a:extLst>
          </p:cNvPr>
          <p:cNvSpPr>
            <a:spLocks noGrp="1"/>
          </p:cNvSpPr>
          <p:nvPr>
            <p:ph type="dt" sz="half" idx="10"/>
          </p:nvPr>
        </p:nvSpPr>
        <p:spPr/>
        <p:txBody>
          <a:bodyPr/>
          <a:lstStyle>
            <a:lvl1pPr>
              <a:defRPr/>
            </a:lvl1pPr>
          </a:lstStyle>
          <a:p>
            <a:fld id="{A18890C2-EB50-7F4D-9004-ABBD6A114DBF}"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D5CD1E4F-8729-2643-90A5-4941202C3F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7D2B7E-F41D-874B-8CB3-401044DE7FF8}"/>
              </a:ext>
            </a:extLst>
          </p:cNvPr>
          <p:cNvSpPr>
            <a:spLocks noGrp="1"/>
          </p:cNvSpPr>
          <p:nvPr>
            <p:ph type="sldNum" sz="quarter" idx="12"/>
          </p:nvPr>
        </p:nvSpPr>
        <p:spPr/>
        <p:txBody>
          <a:bodyPr/>
          <a:lstStyle>
            <a:lvl1pPr>
              <a:defRPr/>
            </a:lvl1pPr>
          </a:lstStyle>
          <a:p>
            <a:fld id="{B6CAA912-BD58-C340-BCE6-962830FF9E1A}" type="slidenum">
              <a:rPr lang="en-US" altLang="en-US"/>
              <a:pPr/>
              <a:t>‹#›</a:t>
            </a:fld>
            <a:endParaRPr lang="en-US" altLang="en-US"/>
          </a:p>
        </p:txBody>
      </p:sp>
    </p:spTree>
    <p:extLst>
      <p:ext uri="{BB962C8B-B14F-4D97-AF65-F5344CB8AC3E}">
        <p14:creationId xmlns:p14="http://schemas.microsoft.com/office/powerpoint/2010/main" val="3254372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3CC9AD9-94B5-F048-9C83-7D58D3D9D7F3}"/>
              </a:ext>
            </a:extLst>
          </p:cNvPr>
          <p:cNvSpPr>
            <a:spLocks noGrp="1"/>
          </p:cNvSpPr>
          <p:nvPr>
            <p:ph type="dt" sz="half" idx="10"/>
          </p:nvPr>
        </p:nvSpPr>
        <p:spPr/>
        <p:txBody>
          <a:bodyPr/>
          <a:lstStyle>
            <a:lvl1pPr>
              <a:defRPr/>
            </a:lvl1pPr>
          </a:lstStyle>
          <a:p>
            <a:fld id="{EC7C7EB9-0ADF-6C4C-A1B2-CF23EF97A89D}" type="datetimeFigureOut">
              <a:rPr lang="en-US" altLang="en-US"/>
              <a:pPr/>
              <a:t>3/3/24</a:t>
            </a:fld>
            <a:endParaRPr lang="en-US" altLang="en-US"/>
          </a:p>
        </p:txBody>
      </p:sp>
      <p:sp>
        <p:nvSpPr>
          <p:cNvPr id="6" name="Footer Placeholder 4">
            <a:extLst>
              <a:ext uri="{FF2B5EF4-FFF2-40B4-BE49-F238E27FC236}">
                <a16:creationId xmlns:a16="http://schemas.microsoft.com/office/drawing/2014/main" id="{87372AB1-92A8-E342-BA6C-25156A03BD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AD7994-9AF4-5048-9FF8-1B8BB2DAF803}"/>
              </a:ext>
            </a:extLst>
          </p:cNvPr>
          <p:cNvSpPr>
            <a:spLocks noGrp="1"/>
          </p:cNvSpPr>
          <p:nvPr>
            <p:ph type="sldNum" sz="quarter" idx="12"/>
          </p:nvPr>
        </p:nvSpPr>
        <p:spPr/>
        <p:txBody>
          <a:bodyPr/>
          <a:lstStyle>
            <a:lvl1pPr>
              <a:defRPr/>
            </a:lvl1pPr>
          </a:lstStyle>
          <a:p>
            <a:fld id="{9F214651-CC40-3040-962E-8E1F2396B6A5}" type="slidenum">
              <a:rPr lang="en-US" altLang="en-US"/>
              <a:pPr/>
              <a:t>‹#›</a:t>
            </a:fld>
            <a:endParaRPr lang="en-US" altLang="en-US"/>
          </a:p>
        </p:txBody>
      </p:sp>
    </p:spTree>
    <p:extLst>
      <p:ext uri="{BB962C8B-B14F-4D97-AF65-F5344CB8AC3E}">
        <p14:creationId xmlns:p14="http://schemas.microsoft.com/office/powerpoint/2010/main" val="42515119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66610FA-673F-0745-8CDB-711455C1098A}"/>
              </a:ext>
            </a:extLst>
          </p:cNvPr>
          <p:cNvSpPr>
            <a:spLocks noGrp="1"/>
          </p:cNvSpPr>
          <p:nvPr>
            <p:ph type="dt" sz="half" idx="10"/>
          </p:nvPr>
        </p:nvSpPr>
        <p:spPr/>
        <p:txBody>
          <a:bodyPr/>
          <a:lstStyle>
            <a:lvl1pPr>
              <a:defRPr/>
            </a:lvl1pPr>
          </a:lstStyle>
          <a:p>
            <a:fld id="{822020DF-584E-CF47-B3D3-29A699729409}" type="datetimeFigureOut">
              <a:rPr lang="en-US" altLang="en-US"/>
              <a:pPr/>
              <a:t>3/3/24</a:t>
            </a:fld>
            <a:endParaRPr lang="en-US" altLang="en-US"/>
          </a:p>
        </p:txBody>
      </p:sp>
      <p:sp>
        <p:nvSpPr>
          <p:cNvPr id="8" name="Footer Placeholder 4">
            <a:extLst>
              <a:ext uri="{FF2B5EF4-FFF2-40B4-BE49-F238E27FC236}">
                <a16:creationId xmlns:a16="http://schemas.microsoft.com/office/drawing/2014/main" id="{050EA308-D763-B340-8135-712D99DFAA2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DF0A782-B2EA-4A49-86CA-BFBB7848927B}"/>
              </a:ext>
            </a:extLst>
          </p:cNvPr>
          <p:cNvSpPr>
            <a:spLocks noGrp="1"/>
          </p:cNvSpPr>
          <p:nvPr>
            <p:ph type="sldNum" sz="quarter" idx="12"/>
          </p:nvPr>
        </p:nvSpPr>
        <p:spPr/>
        <p:txBody>
          <a:bodyPr/>
          <a:lstStyle>
            <a:lvl1pPr>
              <a:defRPr/>
            </a:lvl1pPr>
          </a:lstStyle>
          <a:p>
            <a:fld id="{89BF2AB4-19B0-AE43-A3F1-3EF76F398789}" type="slidenum">
              <a:rPr lang="en-US" altLang="en-US"/>
              <a:pPr/>
              <a:t>‹#›</a:t>
            </a:fld>
            <a:endParaRPr lang="en-US" altLang="en-US"/>
          </a:p>
        </p:txBody>
      </p:sp>
    </p:spTree>
    <p:extLst>
      <p:ext uri="{BB962C8B-B14F-4D97-AF65-F5344CB8AC3E}">
        <p14:creationId xmlns:p14="http://schemas.microsoft.com/office/powerpoint/2010/main" val="14339869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F7F8E27-DAF4-344A-A619-202687E64388}"/>
              </a:ext>
            </a:extLst>
          </p:cNvPr>
          <p:cNvSpPr>
            <a:spLocks noGrp="1"/>
          </p:cNvSpPr>
          <p:nvPr>
            <p:ph type="dt" sz="half" idx="10"/>
          </p:nvPr>
        </p:nvSpPr>
        <p:spPr/>
        <p:txBody>
          <a:bodyPr/>
          <a:lstStyle>
            <a:lvl1pPr>
              <a:defRPr/>
            </a:lvl1pPr>
          </a:lstStyle>
          <a:p>
            <a:fld id="{1242EDDE-4A22-3142-BDA8-55A0E51ADC82}" type="datetimeFigureOut">
              <a:rPr lang="en-US" altLang="en-US"/>
              <a:pPr/>
              <a:t>3/3/24</a:t>
            </a:fld>
            <a:endParaRPr lang="en-US" altLang="en-US"/>
          </a:p>
        </p:txBody>
      </p:sp>
      <p:sp>
        <p:nvSpPr>
          <p:cNvPr id="4" name="Footer Placeholder 4">
            <a:extLst>
              <a:ext uri="{FF2B5EF4-FFF2-40B4-BE49-F238E27FC236}">
                <a16:creationId xmlns:a16="http://schemas.microsoft.com/office/drawing/2014/main" id="{0DD0E754-A48B-B544-BA0D-E9ACB1854F8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264A3E7-1A73-2C48-8115-4ADE87893D67}"/>
              </a:ext>
            </a:extLst>
          </p:cNvPr>
          <p:cNvSpPr>
            <a:spLocks noGrp="1"/>
          </p:cNvSpPr>
          <p:nvPr>
            <p:ph type="sldNum" sz="quarter" idx="12"/>
          </p:nvPr>
        </p:nvSpPr>
        <p:spPr/>
        <p:txBody>
          <a:bodyPr/>
          <a:lstStyle>
            <a:lvl1pPr>
              <a:defRPr/>
            </a:lvl1pPr>
          </a:lstStyle>
          <a:p>
            <a:fld id="{72EF508F-9BE1-384A-8501-DDB1A845B0B6}" type="slidenum">
              <a:rPr lang="en-US" altLang="en-US"/>
              <a:pPr/>
              <a:t>‹#›</a:t>
            </a:fld>
            <a:endParaRPr lang="en-US" altLang="en-US"/>
          </a:p>
        </p:txBody>
      </p:sp>
    </p:spTree>
    <p:extLst>
      <p:ext uri="{BB962C8B-B14F-4D97-AF65-F5344CB8AC3E}">
        <p14:creationId xmlns:p14="http://schemas.microsoft.com/office/powerpoint/2010/main" val="30811203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D0CADB7-7079-9141-8AC0-C6840E76FAA4}"/>
              </a:ext>
            </a:extLst>
          </p:cNvPr>
          <p:cNvSpPr>
            <a:spLocks noGrp="1"/>
          </p:cNvSpPr>
          <p:nvPr>
            <p:ph type="dt" sz="half" idx="10"/>
          </p:nvPr>
        </p:nvSpPr>
        <p:spPr/>
        <p:txBody>
          <a:bodyPr/>
          <a:lstStyle>
            <a:lvl1pPr>
              <a:defRPr/>
            </a:lvl1pPr>
          </a:lstStyle>
          <a:p>
            <a:fld id="{25B0A18A-30BB-D547-8387-C8E940B947F8}" type="datetimeFigureOut">
              <a:rPr lang="en-US" altLang="en-US"/>
              <a:pPr/>
              <a:t>3/3/24</a:t>
            </a:fld>
            <a:endParaRPr lang="en-US" altLang="en-US"/>
          </a:p>
        </p:txBody>
      </p:sp>
      <p:sp>
        <p:nvSpPr>
          <p:cNvPr id="3" name="Footer Placeholder 4">
            <a:extLst>
              <a:ext uri="{FF2B5EF4-FFF2-40B4-BE49-F238E27FC236}">
                <a16:creationId xmlns:a16="http://schemas.microsoft.com/office/drawing/2014/main" id="{BCD0A6E1-7577-434C-BFED-FBFC7636CA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819D7AB-2F9B-2048-991C-D21DE4B5CD02}"/>
              </a:ext>
            </a:extLst>
          </p:cNvPr>
          <p:cNvSpPr>
            <a:spLocks noGrp="1"/>
          </p:cNvSpPr>
          <p:nvPr>
            <p:ph type="sldNum" sz="quarter" idx="12"/>
          </p:nvPr>
        </p:nvSpPr>
        <p:spPr/>
        <p:txBody>
          <a:bodyPr/>
          <a:lstStyle>
            <a:lvl1pPr>
              <a:defRPr/>
            </a:lvl1pPr>
          </a:lstStyle>
          <a:p>
            <a:fld id="{22165B07-4595-954D-9322-37E4909EF01B}" type="slidenum">
              <a:rPr lang="en-US" altLang="en-US"/>
              <a:pPr/>
              <a:t>‹#›</a:t>
            </a:fld>
            <a:endParaRPr lang="en-US" altLang="en-US"/>
          </a:p>
        </p:txBody>
      </p:sp>
    </p:spTree>
    <p:extLst>
      <p:ext uri="{BB962C8B-B14F-4D97-AF65-F5344CB8AC3E}">
        <p14:creationId xmlns:p14="http://schemas.microsoft.com/office/powerpoint/2010/main" val="3093230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6A2D140-BDEB-3042-B526-468435CF6115}" type="slidenum">
              <a:rPr lang="en-US"/>
              <a:pPr>
                <a:defRPr/>
              </a:pPr>
              <a:t>‹#›</a:t>
            </a:fld>
            <a:endParaRPr lang="en-US"/>
          </a:p>
        </p:txBody>
      </p:sp>
    </p:spTree>
    <p:extLst>
      <p:ext uri="{BB962C8B-B14F-4D97-AF65-F5344CB8AC3E}">
        <p14:creationId xmlns:p14="http://schemas.microsoft.com/office/powerpoint/2010/main" val="36033897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B1F103C-B59F-D047-B6A6-A28BE3871493}"/>
              </a:ext>
            </a:extLst>
          </p:cNvPr>
          <p:cNvSpPr>
            <a:spLocks noGrp="1"/>
          </p:cNvSpPr>
          <p:nvPr>
            <p:ph type="dt" sz="half" idx="10"/>
          </p:nvPr>
        </p:nvSpPr>
        <p:spPr/>
        <p:txBody>
          <a:bodyPr/>
          <a:lstStyle>
            <a:lvl1pPr>
              <a:defRPr/>
            </a:lvl1pPr>
          </a:lstStyle>
          <a:p>
            <a:fld id="{0A0A5D26-D8A2-1F4A-B89C-D857355DC173}" type="datetimeFigureOut">
              <a:rPr lang="en-US" altLang="en-US"/>
              <a:pPr/>
              <a:t>3/3/24</a:t>
            </a:fld>
            <a:endParaRPr lang="en-US" altLang="en-US"/>
          </a:p>
        </p:txBody>
      </p:sp>
      <p:sp>
        <p:nvSpPr>
          <p:cNvPr id="6" name="Footer Placeholder 4">
            <a:extLst>
              <a:ext uri="{FF2B5EF4-FFF2-40B4-BE49-F238E27FC236}">
                <a16:creationId xmlns:a16="http://schemas.microsoft.com/office/drawing/2014/main" id="{F1BE0D42-A977-DF4F-BAF7-9716055158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232D0B-4BDB-154A-B288-29C3E4273769}"/>
              </a:ext>
            </a:extLst>
          </p:cNvPr>
          <p:cNvSpPr>
            <a:spLocks noGrp="1"/>
          </p:cNvSpPr>
          <p:nvPr>
            <p:ph type="sldNum" sz="quarter" idx="12"/>
          </p:nvPr>
        </p:nvSpPr>
        <p:spPr/>
        <p:txBody>
          <a:bodyPr/>
          <a:lstStyle>
            <a:lvl1pPr>
              <a:defRPr/>
            </a:lvl1pPr>
          </a:lstStyle>
          <a:p>
            <a:fld id="{7AAAD7E6-DEA8-B443-ADDA-2A1A640196F2}" type="slidenum">
              <a:rPr lang="en-US" altLang="en-US"/>
              <a:pPr/>
              <a:t>‹#›</a:t>
            </a:fld>
            <a:endParaRPr lang="en-US" altLang="en-US"/>
          </a:p>
        </p:txBody>
      </p:sp>
    </p:spTree>
    <p:extLst>
      <p:ext uri="{BB962C8B-B14F-4D97-AF65-F5344CB8AC3E}">
        <p14:creationId xmlns:p14="http://schemas.microsoft.com/office/powerpoint/2010/main" val="18465408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F0A52BC-6E2F-CA4E-9F1A-896FE85C1986}"/>
              </a:ext>
            </a:extLst>
          </p:cNvPr>
          <p:cNvSpPr>
            <a:spLocks noGrp="1"/>
          </p:cNvSpPr>
          <p:nvPr>
            <p:ph type="dt" sz="half" idx="10"/>
          </p:nvPr>
        </p:nvSpPr>
        <p:spPr/>
        <p:txBody>
          <a:bodyPr/>
          <a:lstStyle>
            <a:lvl1pPr>
              <a:defRPr/>
            </a:lvl1pPr>
          </a:lstStyle>
          <a:p>
            <a:fld id="{2DD7F63D-37B0-5D48-BC5C-01DA17B41EFB}" type="datetimeFigureOut">
              <a:rPr lang="en-US" altLang="en-US"/>
              <a:pPr/>
              <a:t>3/3/24</a:t>
            </a:fld>
            <a:endParaRPr lang="en-US" altLang="en-US"/>
          </a:p>
        </p:txBody>
      </p:sp>
      <p:sp>
        <p:nvSpPr>
          <p:cNvPr id="6" name="Footer Placeholder 4">
            <a:extLst>
              <a:ext uri="{FF2B5EF4-FFF2-40B4-BE49-F238E27FC236}">
                <a16:creationId xmlns:a16="http://schemas.microsoft.com/office/drawing/2014/main" id="{E781F726-5011-C74E-BB4A-731A6F1EF5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770683-6E53-6140-B656-C83EA465E5A4}"/>
              </a:ext>
            </a:extLst>
          </p:cNvPr>
          <p:cNvSpPr>
            <a:spLocks noGrp="1"/>
          </p:cNvSpPr>
          <p:nvPr>
            <p:ph type="sldNum" sz="quarter" idx="12"/>
          </p:nvPr>
        </p:nvSpPr>
        <p:spPr/>
        <p:txBody>
          <a:bodyPr/>
          <a:lstStyle>
            <a:lvl1pPr>
              <a:defRPr/>
            </a:lvl1pPr>
          </a:lstStyle>
          <a:p>
            <a:fld id="{550DCBA1-BCAE-8A4E-A9E5-A4C2E3FC7951}" type="slidenum">
              <a:rPr lang="en-US" altLang="en-US"/>
              <a:pPr/>
              <a:t>‹#›</a:t>
            </a:fld>
            <a:endParaRPr lang="en-US" altLang="en-US"/>
          </a:p>
        </p:txBody>
      </p:sp>
    </p:spTree>
    <p:extLst>
      <p:ext uri="{BB962C8B-B14F-4D97-AF65-F5344CB8AC3E}">
        <p14:creationId xmlns:p14="http://schemas.microsoft.com/office/powerpoint/2010/main" val="19066390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549A8-6B85-BE43-98CF-40F02C8E0250}"/>
              </a:ext>
            </a:extLst>
          </p:cNvPr>
          <p:cNvSpPr>
            <a:spLocks noGrp="1"/>
          </p:cNvSpPr>
          <p:nvPr>
            <p:ph type="dt" sz="half" idx="10"/>
          </p:nvPr>
        </p:nvSpPr>
        <p:spPr/>
        <p:txBody>
          <a:bodyPr/>
          <a:lstStyle>
            <a:lvl1pPr>
              <a:defRPr/>
            </a:lvl1pPr>
          </a:lstStyle>
          <a:p>
            <a:fld id="{3A378768-705E-4D47-9943-A408C8E34689}"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E0256984-040A-4843-8BBB-F1F62F3098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05686B-6229-D842-B7DC-98B82678994A}"/>
              </a:ext>
            </a:extLst>
          </p:cNvPr>
          <p:cNvSpPr>
            <a:spLocks noGrp="1"/>
          </p:cNvSpPr>
          <p:nvPr>
            <p:ph type="sldNum" sz="quarter" idx="12"/>
          </p:nvPr>
        </p:nvSpPr>
        <p:spPr/>
        <p:txBody>
          <a:bodyPr/>
          <a:lstStyle>
            <a:lvl1pPr>
              <a:defRPr/>
            </a:lvl1pPr>
          </a:lstStyle>
          <a:p>
            <a:fld id="{0270EF94-08A5-D547-857D-4BAE5A1E45A0}" type="slidenum">
              <a:rPr lang="en-US" altLang="en-US"/>
              <a:pPr/>
              <a:t>‹#›</a:t>
            </a:fld>
            <a:endParaRPr lang="en-US" altLang="en-US"/>
          </a:p>
        </p:txBody>
      </p:sp>
    </p:spTree>
    <p:extLst>
      <p:ext uri="{BB962C8B-B14F-4D97-AF65-F5344CB8AC3E}">
        <p14:creationId xmlns:p14="http://schemas.microsoft.com/office/powerpoint/2010/main" val="32453410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F4D88-A96D-F542-9C62-CB65D0EE6BD8}"/>
              </a:ext>
            </a:extLst>
          </p:cNvPr>
          <p:cNvSpPr>
            <a:spLocks noGrp="1"/>
          </p:cNvSpPr>
          <p:nvPr>
            <p:ph type="dt" sz="half" idx="10"/>
          </p:nvPr>
        </p:nvSpPr>
        <p:spPr/>
        <p:txBody>
          <a:bodyPr/>
          <a:lstStyle>
            <a:lvl1pPr>
              <a:defRPr/>
            </a:lvl1pPr>
          </a:lstStyle>
          <a:p>
            <a:fld id="{BFC9E379-424F-EB4F-A1CC-463055F8DC18}"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EBBB69CC-EEB4-3C4D-BD26-03C5267267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617BCF-1840-B64D-96FA-532B8E06B3C1}"/>
              </a:ext>
            </a:extLst>
          </p:cNvPr>
          <p:cNvSpPr>
            <a:spLocks noGrp="1"/>
          </p:cNvSpPr>
          <p:nvPr>
            <p:ph type="sldNum" sz="quarter" idx="12"/>
          </p:nvPr>
        </p:nvSpPr>
        <p:spPr/>
        <p:txBody>
          <a:bodyPr/>
          <a:lstStyle>
            <a:lvl1pPr>
              <a:defRPr/>
            </a:lvl1pPr>
          </a:lstStyle>
          <a:p>
            <a:fld id="{7958E049-C017-4941-9859-696ACCEA5F18}" type="slidenum">
              <a:rPr lang="en-US" altLang="en-US"/>
              <a:pPr/>
              <a:t>‹#›</a:t>
            </a:fld>
            <a:endParaRPr lang="en-US" altLang="en-US"/>
          </a:p>
        </p:txBody>
      </p:sp>
    </p:spTree>
    <p:extLst>
      <p:ext uri="{BB962C8B-B14F-4D97-AF65-F5344CB8AC3E}">
        <p14:creationId xmlns:p14="http://schemas.microsoft.com/office/powerpoint/2010/main" val="13892551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E31D27F2-FA07-4037-AB52-2036B4D21D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7404619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28" y="0"/>
            <a:ext cx="9139943" cy="54864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473005"/>
            <a:ext cx="9144000" cy="1384995"/>
          </a:xfrm>
          <a:prstGeom prst="rect">
            <a:avLst/>
          </a:prstGeom>
          <a:solidFill>
            <a:srgbClr val="3B27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1241168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95621336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AA71A73-9EAD-43C2-92B2-4A97DAECFF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97545617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2F670BC4-2DA6-436F-89E5-627D0405A3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01444068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6504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6517950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268361844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15685997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8704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7BF9312B-C0CC-4031-A6E9-4CE3449FD3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6300151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D8B024-3D0A-4E9B-9007-B3DFC9EA43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588520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D633CF-10DF-4933-8B23-3BF7E28BDF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288340"/>
            <a:ext cx="9144000" cy="1569660"/>
          </a:xfrm>
          <a:prstGeom prst="rect">
            <a:avLst/>
          </a:prstGeom>
          <a:solidFill>
            <a:srgbClr val="2F0C0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6160275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A03CB627-5FAC-4B23-A77D-D8C354518E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37395876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92D97499-355E-4BEF-B1AF-343D78CB9C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43" cy="6858000"/>
          </a:xfrm>
          <a:prstGeom prst="rect">
            <a:avLst/>
          </a:prstGeom>
        </p:spPr>
      </p:pic>
    </p:spTree>
    <p:extLst>
      <p:ext uri="{BB962C8B-B14F-4D97-AF65-F5344CB8AC3E}">
        <p14:creationId xmlns:p14="http://schemas.microsoft.com/office/powerpoint/2010/main" val="427836098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334B3FC7-84D9-4C1C-9406-DBD92B319565}"/>
              </a:ext>
            </a:extLst>
          </p:cNvPr>
          <p:cNvPicPr>
            <a:picLocks noChangeAspect="1"/>
          </p:cNvPicPr>
          <p:nvPr userDrawn="1"/>
        </p:nvPicPr>
        <p:blipFill>
          <a:blip r:embed="rId2"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24705216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19030-90BE-42F2-99B4-57702D9289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3391195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64339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543800" cy="9906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752618"/>
            <a:ext cx="3848100" cy="44291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752618"/>
            <a:ext cx="3848100" cy="44291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E5294C-0F97-5443-88DC-FD04325D1176}" type="slidenum">
              <a:rPr lang="en-US" smtClean="0"/>
              <a:pPr>
                <a:defRPr/>
              </a:pPr>
              <a:t>‹#›</a:t>
            </a:fld>
            <a:endParaRPr lang="en-US" dirty="0"/>
          </a:p>
        </p:txBody>
      </p:sp>
    </p:spTree>
    <p:extLst>
      <p:ext uri="{BB962C8B-B14F-4D97-AF65-F5344CB8AC3E}">
        <p14:creationId xmlns:p14="http://schemas.microsoft.com/office/powerpoint/2010/main" val="19164457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12859358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68435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571BD11-0D89-4721-A6EE-33DD586DBD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71540571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82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41277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4153794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95033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046062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01684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23628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b="1" i="0">
                <a:latin typeface="Arial" panose="020B0604020202020204" pitchFamily="34" charset="0"/>
              </a:defRPr>
            </a:lvl1pPr>
          </a:lstStyle>
          <a:p>
            <a:pPr>
              <a:defRPr/>
            </a:pPr>
            <a:fld id="{37574E59-CF2C-FA45-B219-E99FBD5E507F}" type="slidenum">
              <a:rPr lang="en-US" smtClean="0"/>
              <a:pPr>
                <a:defRPr/>
              </a:pPr>
              <a:t>‹#›</a:t>
            </a:fld>
            <a:endParaRPr lang="en-US" dirty="0"/>
          </a:p>
        </p:txBody>
      </p:sp>
    </p:spTree>
    <p:extLst>
      <p:ext uri="{BB962C8B-B14F-4D97-AF65-F5344CB8AC3E}">
        <p14:creationId xmlns:p14="http://schemas.microsoft.com/office/powerpoint/2010/main" val="30012493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462343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260103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84550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0893467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956626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3890255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2674885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34" tIns="45667" rIns="91334" bIns="45667"/>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lgn="l">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34" tIns="45667" rIns="91334" bIns="45667"/>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lgn="l">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334" tIns="45667" rIns="91334" bIns="45667" numCol="1" anchor="t" anchorCtr="0" compatLnSpc="1">
            <a:prstTxWarp prst="textNoShape">
              <a:avLst/>
            </a:prstTxWarp>
          </a:bodyPr>
          <a:lstStyle>
            <a:lvl1pPr eaLnBrk="0" hangingPunct="0">
              <a:defRPr sz="2400" b="1" i="0">
                <a:solidFill>
                  <a:srgbClr val="000000"/>
                </a:solidFill>
                <a:latin typeface="Arial" panose="020B0604020202020204" pitchFamily="34" charset="0"/>
              </a:defRPr>
            </a:lvl1pPr>
          </a:lstStyle>
          <a:p>
            <a:pPr algn="l"/>
            <a:fld id="{89259E99-F706-9743-9EF0-84719C9D01C5}" type="slidenum">
              <a:rPr lang="en-US" smtClean="0"/>
              <a:pPr algn="l"/>
              <a:t>‹#›</a:t>
            </a:fld>
            <a:endParaRPr lang="en-US" dirty="0"/>
          </a:p>
        </p:txBody>
      </p:sp>
    </p:spTree>
    <p:extLst>
      <p:ext uri="{BB962C8B-B14F-4D97-AF65-F5344CB8AC3E}">
        <p14:creationId xmlns:p14="http://schemas.microsoft.com/office/powerpoint/2010/main" val="414730555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3930741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dirty="0"/>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dirty="0"/>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2685230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fontAlgn="auto">
              <a:spcBef>
                <a:spcPts val="0"/>
              </a:spcBef>
              <a:spcAft>
                <a:spcPts val="0"/>
              </a:spcAft>
              <a:defRPr/>
            </a:pPr>
            <a:endParaRPr lang="en-US" sz="1000" dirty="0">
              <a:solidFill>
                <a:srgbClr val="FFFFFF"/>
              </a:solidFill>
              <a:effectLst>
                <a:outerShdw blurRad="38100" dist="38100" dir="2700000" algn="tl">
                  <a:srgbClr val="000000"/>
                </a:outerShdw>
              </a:effectLst>
              <a:ea typeface="+mn-ea"/>
              <a:cs typeface="+mn-cs"/>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fontAlgn="auto">
              <a:spcBef>
                <a:spcPts val="0"/>
              </a:spcBef>
              <a:spcAft>
                <a:spcPts val="0"/>
              </a:spcAft>
              <a:defRPr/>
            </a:pPr>
            <a:endParaRPr lang="en-US" sz="1000" dirty="0">
              <a:solidFill>
                <a:srgbClr val="FFFFFF"/>
              </a:solidFill>
              <a:effectLst>
                <a:outerShdw blurRad="38100" dist="38100" dir="2700000" algn="tl">
                  <a:srgbClr val="000000"/>
                </a:outerShdw>
              </a:effectLst>
              <a:ea typeface="+mn-ea"/>
              <a:cs typeface="+mn-cs"/>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fontAlgn="auto">
              <a:spcBef>
                <a:spcPts val="0"/>
              </a:spcBef>
              <a:spcAft>
                <a:spcPts val="0"/>
              </a:spcAft>
              <a:defRPr/>
            </a:pPr>
            <a:fld id="{AC0D556E-1B47-E145-B343-9708077C202E}" type="slidenum">
              <a:rPr lang="en-US" sz="1000" smtClean="0">
                <a:solidFill>
                  <a:srgbClr val="FFFFFF"/>
                </a:solidFill>
                <a:effectLst>
                  <a:outerShdw blurRad="38100" dist="38100" dir="2700000" algn="tl">
                    <a:srgbClr val="000000"/>
                  </a:outerShdw>
                </a:effectLst>
              </a:rPr>
              <a:pPr defTabSz="457150" fontAlgn="auto">
                <a:spcBef>
                  <a:spcPts val="0"/>
                </a:spcBef>
                <a:spcAft>
                  <a:spcPts val="0"/>
                </a:spcAft>
                <a:defRPr/>
              </a:pPr>
              <a:t>‹#›</a:t>
            </a:fld>
            <a:endParaRPr lang="en-US" sz="1000"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1534194768"/>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243512252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11818703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101582531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290493203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191581379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7306663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314064823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284985687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238561945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1154757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728CA08-8CF5-DF46-8B19-CE610F8DF771}" type="slidenum">
              <a:rPr lang="en-US"/>
              <a:pPr>
                <a:defRPr/>
              </a:pPr>
              <a:t>‹#›</a:t>
            </a:fld>
            <a:endParaRPr lang="en-US"/>
          </a:p>
        </p:txBody>
      </p:sp>
    </p:spTree>
    <p:extLst>
      <p:ext uri="{BB962C8B-B14F-4D97-AF65-F5344CB8AC3E}">
        <p14:creationId xmlns:p14="http://schemas.microsoft.com/office/powerpoint/2010/main" val="389560003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410914777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108773914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276779734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9CAD7-EB12-1449-B511-FEDC56D0033E}" type="slidenum">
              <a:rPr lang="en-US"/>
              <a:pPr>
                <a:defRPr/>
              </a:pPr>
              <a:t>‹#›</a:t>
            </a:fld>
            <a:endParaRPr lang="en-US"/>
          </a:p>
        </p:txBody>
      </p:sp>
    </p:spTree>
    <p:extLst>
      <p:ext uri="{BB962C8B-B14F-4D97-AF65-F5344CB8AC3E}">
        <p14:creationId xmlns:p14="http://schemas.microsoft.com/office/powerpoint/2010/main" val="23331436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F1011-C2BA-4342-922C-8E0899E69D49}" type="slidenum">
              <a:rPr lang="en-US"/>
              <a:pPr>
                <a:defRPr/>
              </a:pPr>
              <a:t>‹#›</a:t>
            </a:fld>
            <a:endParaRPr lang="en-US"/>
          </a:p>
        </p:txBody>
      </p:sp>
    </p:spTree>
    <p:extLst>
      <p:ext uri="{BB962C8B-B14F-4D97-AF65-F5344CB8AC3E}">
        <p14:creationId xmlns:p14="http://schemas.microsoft.com/office/powerpoint/2010/main" val="382246129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34C0F-4EB5-CF42-8161-AEF0DE73A7C5}" type="slidenum">
              <a:rPr lang="en-US"/>
              <a:pPr>
                <a:defRPr/>
              </a:pPr>
              <a:t>‹#›</a:t>
            </a:fld>
            <a:endParaRPr lang="en-US"/>
          </a:p>
        </p:txBody>
      </p:sp>
    </p:spTree>
    <p:extLst>
      <p:ext uri="{BB962C8B-B14F-4D97-AF65-F5344CB8AC3E}">
        <p14:creationId xmlns:p14="http://schemas.microsoft.com/office/powerpoint/2010/main" val="34439696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8D5C9-F378-BB4C-880C-71953EEAF06B}" type="slidenum">
              <a:rPr lang="en-US"/>
              <a:pPr>
                <a:defRPr/>
              </a:pPr>
              <a:t>‹#›</a:t>
            </a:fld>
            <a:endParaRPr lang="en-US"/>
          </a:p>
        </p:txBody>
      </p:sp>
    </p:spTree>
    <p:extLst>
      <p:ext uri="{BB962C8B-B14F-4D97-AF65-F5344CB8AC3E}">
        <p14:creationId xmlns:p14="http://schemas.microsoft.com/office/powerpoint/2010/main" val="158285915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919AA-FD83-BF42-82EB-88206B3D5203}" type="slidenum">
              <a:rPr lang="en-US"/>
              <a:pPr>
                <a:defRPr/>
              </a:pPr>
              <a:t>‹#›</a:t>
            </a:fld>
            <a:endParaRPr lang="en-US"/>
          </a:p>
        </p:txBody>
      </p:sp>
    </p:spTree>
    <p:extLst>
      <p:ext uri="{BB962C8B-B14F-4D97-AF65-F5344CB8AC3E}">
        <p14:creationId xmlns:p14="http://schemas.microsoft.com/office/powerpoint/2010/main" val="113491815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0DAC00-17C5-824E-BD76-75EAD23116CC}" type="slidenum">
              <a:rPr lang="en-US"/>
              <a:pPr>
                <a:defRPr/>
              </a:pPr>
              <a:t>‹#›</a:t>
            </a:fld>
            <a:endParaRPr lang="en-US"/>
          </a:p>
        </p:txBody>
      </p:sp>
    </p:spTree>
    <p:extLst>
      <p:ext uri="{BB962C8B-B14F-4D97-AF65-F5344CB8AC3E}">
        <p14:creationId xmlns:p14="http://schemas.microsoft.com/office/powerpoint/2010/main" val="137458126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52BE38-5379-254A-AB56-5D39A1BB90F7}" type="slidenum">
              <a:rPr lang="en-US"/>
              <a:pPr>
                <a:defRPr/>
              </a:pPr>
              <a:t>‹#›</a:t>
            </a:fld>
            <a:endParaRPr lang="en-US"/>
          </a:p>
        </p:txBody>
      </p:sp>
    </p:spTree>
    <p:extLst>
      <p:ext uri="{BB962C8B-B14F-4D97-AF65-F5344CB8AC3E}">
        <p14:creationId xmlns:p14="http://schemas.microsoft.com/office/powerpoint/2010/main" val="3761029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02A76370-71BD-FC4A-8CF5-F36D2739450E}" type="slidenum">
              <a:rPr lang="en-GB"/>
              <a:pPr>
                <a:defRPr/>
              </a:pPr>
              <a:t>‹#›</a:t>
            </a:fld>
            <a:endParaRPr lang="en-GB"/>
          </a:p>
        </p:txBody>
      </p:sp>
    </p:spTree>
    <p:extLst>
      <p:ext uri="{BB962C8B-B14F-4D97-AF65-F5344CB8AC3E}">
        <p14:creationId xmlns:p14="http://schemas.microsoft.com/office/powerpoint/2010/main" val="290142367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C2D2C9-A81E-814F-86CA-A9C5A0F974FC}" type="slidenum">
              <a:rPr lang="en-US"/>
              <a:pPr>
                <a:defRPr/>
              </a:pPr>
              <a:t>‹#›</a:t>
            </a:fld>
            <a:endParaRPr lang="en-US"/>
          </a:p>
        </p:txBody>
      </p:sp>
    </p:spTree>
    <p:extLst>
      <p:ext uri="{BB962C8B-B14F-4D97-AF65-F5344CB8AC3E}">
        <p14:creationId xmlns:p14="http://schemas.microsoft.com/office/powerpoint/2010/main" val="112013909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3FAD27-1849-B547-A3FF-E31D1DD44FC8}" type="slidenum">
              <a:rPr lang="en-US"/>
              <a:pPr>
                <a:defRPr/>
              </a:pPr>
              <a:t>‹#›</a:t>
            </a:fld>
            <a:endParaRPr lang="en-US"/>
          </a:p>
        </p:txBody>
      </p:sp>
    </p:spTree>
    <p:extLst>
      <p:ext uri="{BB962C8B-B14F-4D97-AF65-F5344CB8AC3E}">
        <p14:creationId xmlns:p14="http://schemas.microsoft.com/office/powerpoint/2010/main" val="408938610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FDCCF-608F-2044-AAE9-6369537844C2}" type="slidenum">
              <a:rPr lang="en-US"/>
              <a:pPr>
                <a:defRPr/>
              </a:pPr>
              <a:t>‹#›</a:t>
            </a:fld>
            <a:endParaRPr lang="en-US"/>
          </a:p>
        </p:txBody>
      </p:sp>
    </p:spTree>
    <p:extLst>
      <p:ext uri="{BB962C8B-B14F-4D97-AF65-F5344CB8AC3E}">
        <p14:creationId xmlns:p14="http://schemas.microsoft.com/office/powerpoint/2010/main" val="358716099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BBFCC-A581-DB4D-AB90-BE90D3112658}" type="slidenum">
              <a:rPr lang="en-US"/>
              <a:pPr>
                <a:defRPr/>
              </a:pPr>
              <a:t>‹#›</a:t>
            </a:fld>
            <a:endParaRPr lang="en-US"/>
          </a:p>
        </p:txBody>
      </p:sp>
    </p:spTree>
    <p:extLst>
      <p:ext uri="{BB962C8B-B14F-4D97-AF65-F5344CB8AC3E}">
        <p14:creationId xmlns:p14="http://schemas.microsoft.com/office/powerpoint/2010/main" val="17247268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fld id="{8C8B9081-9FA4-C749-B377-7F0D0C7F84E2}" type="slidenum">
              <a:rPr lang="en-US" smtClean="0"/>
              <a:pPr eaLnBrk="0" hangingPunct="0">
                <a:defRPr/>
              </a:pPr>
              <a:t>‹#›</a:t>
            </a:fld>
            <a:endParaRPr lang="en-US" dirty="0"/>
          </a:p>
        </p:txBody>
      </p:sp>
    </p:spTree>
    <p:extLst>
      <p:ext uri="{BB962C8B-B14F-4D97-AF65-F5344CB8AC3E}">
        <p14:creationId xmlns:p14="http://schemas.microsoft.com/office/powerpoint/2010/main" val="1076611967"/>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fld id="{5E419DB5-B62D-F948-97A8-2A021FCD0360}" type="slidenum">
              <a:rPr lang="en-US" smtClean="0"/>
              <a:pPr eaLnBrk="0" hangingPunct="0">
                <a:defRPr/>
              </a:pPr>
              <a:t>‹#›</a:t>
            </a:fld>
            <a:endParaRPr lang="en-US" dirty="0"/>
          </a:p>
        </p:txBody>
      </p:sp>
    </p:spTree>
    <p:extLst>
      <p:ext uri="{BB962C8B-B14F-4D97-AF65-F5344CB8AC3E}">
        <p14:creationId xmlns:p14="http://schemas.microsoft.com/office/powerpoint/2010/main" val="3796344191"/>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fld id="{AD309095-E2F1-D14D-8CEA-27900A3FB3B6}" type="slidenum">
              <a:rPr lang="en-US" smtClean="0"/>
              <a:pPr eaLnBrk="0" hangingPunct="0">
                <a:defRPr/>
              </a:pPr>
              <a:t>‹#›</a:t>
            </a:fld>
            <a:endParaRPr lang="en-US" dirty="0"/>
          </a:p>
        </p:txBody>
      </p:sp>
    </p:spTree>
    <p:extLst>
      <p:ext uri="{BB962C8B-B14F-4D97-AF65-F5344CB8AC3E}">
        <p14:creationId xmlns:p14="http://schemas.microsoft.com/office/powerpoint/2010/main" val="2540118337"/>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fld id="{416C3312-98A1-8941-8FC0-5FC255147CCF}" type="slidenum">
              <a:rPr lang="en-US" smtClean="0"/>
              <a:pPr eaLnBrk="0" hangingPunct="0">
                <a:defRPr/>
              </a:pPr>
              <a:t>‹#›</a:t>
            </a:fld>
            <a:endParaRPr lang="en-US" dirty="0"/>
          </a:p>
        </p:txBody>
      </p:sp>
    </p:spTree>
    <p:extLst>
      <p:ext uri="{BB962C8B-B14F-4D97-AF65-F5344CB8AC3E}">
        <p14:creationId xmlns:p14="http://schemas.microsoft.com/office/powerpoint/2010/main" val="1756364942"/>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fld id="{379AD300-47C8-AA40-932C-2671B134E9B3}" type="slidenum">
              <a:rPr lang="en-US" smtClean="0"/>
              <a:pPr eaLnBrk="0" hangingPunct="0">
                <a:defRPr/>
              </a:pPr>
              <a:t>‹#›</a:t>
            </a:fld>
            <a:endParaRPr lang="en-US" dirty="0"/>
          </a:p>
        </p:txBody>
      </p:sp>
    </p:spTree>
    <p:extLst>
      <p:ext uri="{BB962C8B-B14F-4D97-AF65-F5344CB8AC3E}">
        <p14:creationId xmlns:p14="http://schemas.microsoft.com/office/powerpoint/2010/main" val="2867559942"/>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fld id="{AFA99122-805C-414E-8861-63DF805A8B9A}" type="slidenum">
              <a:rPr lang="en-US" smtClean="0"/>
              <a:pPr eaLnBrk="0" hangingPunct="0">
                <a:defRPr/>
              </a:pPr>
              <a:t>‹#›</a:t>
            </a:fld>
            <a:endParaRPr lang="en-US" dirty="0"/>
          </a:p>
        </p:txBody>
      </p:sp>
    </p:spTree>
    <p:extLst>
      <p:ext uri="{BB962C8B-B14F-4D97-AF65-F5344CB8AC3E}">
        <p14:creationId xmlns:p14="http://schemas.microsoft.com/office/powerpoint/2010/main" val="1414506050"/>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686" indent="0" algn="ctr">
              <a:buNone/>
              <a:defRPr>
                <a:solidFill>
                  <a:schemeClr val="tx1">
                    <a:tint val="75000"/>
                  </a:schemeClr>
                </a:solidFill>
              </a:defRPr>
            </a:lvl2pPr>
            <a:lvl3pPr marL="913370" indent="0" algn="ctr">
              <a:buNone/>
              <a:defRPr>
                <a:solidFill>
                  <a:schemeClr val="tx1">
                    <a:tint val="75000"/>
                  </a:schemeClr>
                </a:solidFill>
              </a:defRPr>
            </a:lvl3pPr>
            <a:lvl4pPr marL="1370051" indent="0" algn="ctr">
              <a:buNone/>
              <a:defRPr>
                <a:solidFill>
                  <a:schemeClr val="tx1">
                    <a:tint val="75000"/>
                  </a:schemeClr>
                </a:solidFill>
              </a:defRPr>
            </a:lvl4pPr>
            <a:lvl5pPr marL="1826739" indent="0" algn="ctr">
              <a:buNone/>
              <a:defRPr>
                <a:solidFill>
                  <a:schemeClr val="tx1">
                    <a:tint val="75000"/>
                  </a:schemeClr>
                </a:solidFill>
              </a:defRPr>
            </a:lvl5pPr>
            <a:lvl6pPr marL="2283420" indent="0" algn="ctr">
              <a:buNone/>
              <a:defRPr>
                <a:solidFill>
                  <a:schemeClr val="tx1">
                    <a:tint val="75000"/>
                  </a:schemeClr>
                </a:solidFill>
              </a:defRPr>
            </a:lvl6pPr>
            <a:lvl7pPr marL="2740100" indent="0" algn="ctr">
              <a:buNone/>
              <a:defRPr>
                <a:solidFill>
                  <a:schemeClr val="tx1">
                    <a:tint val="75000"/>
                  </a:schemeClr>
                </a:solidFill>
              </a:defRPr>
            </a:lvl7pPr>
            <a:lvl8pPr marL="3196784" indent="0" algn="ctr">
              <a:buNone/>
              <a:defRPr>
                <a:solidFill>
                  <a:schemeClr val="tx1">
                    <a:tint val="75000"/>
                  </a:schemeClr>
                </a:solidFill>
              </a:defRPr>
            </a:lvl8pPr>
            <a:lvl9pPr marL="36534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81759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fld id="{1E912391-36D3-A24F-A247-B6EDADB4CD58}" type="slidenum">
              <a:rPr lang="en-US" smtClean="0"/>
              <a:pPr eaLnBrk="0" hangingPunct="0">
                <a:defRPr/>
              </a:pPr>
              <a:t>‹#›</a:t>
            </a:fld>
            <a:endParaRPr lang="en-US" dirty="0"/>
          </a:p>
        </p:txBody>
      </p:sp>
    </p:spTree>
    <p:extLst>
      <p:ext uri="{BB962C8B-B14F-4D97-AF65-F5344CB8AC3E}">
        <p14:creationId xmlns:p14="http://schemas.microsoft.com/office/powerpoint/2010/main" val="792691834"/>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fld id="{8307D6C1-26DE-774A-AB06-C79CFFDFE377}" type="slidenum">
              <a:rPr lang="en-US" smtClean="0"/>
              <a:pPr eaLnBrk="0" hangingPunct="0">
                <a:defRPr/>
              </a:pPr>
              <a:t>‹#›</a:t>
            </a:fld>
            <a:endParaRPr lang="en-US" dirty="0"/>
          </a:p>
        </p:txBody>
      </p:sp>
    </p:spTree>
    <p:extLst>
      <p:ext uri="{BB962C8B-B14F-4D97-AF65-F5344CB8AC3E}">
        <p14:creationId xmlns:p14="http://schemas.microsoft.com/office/powerpoint/2010/main" val="3347287753"/>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fld id="{C01F901D-6BC8-1D4D-889F-FC74B46DBE62}" type="slidenum">
              <a:rPr lang="en-US" smtClean="0"/>
              <a:pPr eaLnBrk="0" hangingPunct="0">
                <a:defRPr/>
              </a:pPr>
              <a:t>‹#›</a:t>
            </a:fld>
            <a:endParaRPr lang="en-US" dirty="0"/>
          </a:p>
        </p:txBody>
      </p:sp>
    </p:spTree>
    <p:extLst>
      <p:ext uri="{BB962C8B-B14F-4D97-AF65-F5344CB8AC3E}">
        <p14:creationId xmlns:p14="http://schemas.microsoft.com/office/powerpoint/2010/main" val="1352295486"/>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fld id="{1A49B3FE-370C-8940-A831-05F018C209BE}" type="slidenum">
              <a:rPr lang="en-US" smtClean="0"/>
              <a:pPr eaLnBrk="0" hangingPunct="0">
                <a:defRPr/>
              </a:pPr>
              <a:t>‹#›</a:t>
            </a:fld>
            <a:endParaRPr lang="en-US" dirty="0"/>
          </a:p>
        </p:txBody>
      </p:sp>
    </p:spTree>
    <p:extLst>
      <p:ext uri="{BB962C8B-B14F-4D97-AF65-F5344CB8AC3E}">
        <p14:creationId xmlns:p14="http://schemas.microsoft.com/office/powerpoint/2010/main" val="167786363"/>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fld id="{54B538EA-CBB2-7D44-B30A-F37DB512087D}" type="slidenum">
              <a:rPr lang="en-US" smtClean="0"/>
              <a:pPr eaLnBrk="0" hangingPunct="0">
                <a:defRPr/>
              </a:pPr>
              <a:t>‹#›</a:t>
            </a:fld>
            <a:endParaRPr lang="en-US" dirty="0"/>
          </a:p>
        </p:txBody>
      </p:sp>
    </p:spTree>
    <p:extLst>
      <p:ext uri="{BB962C8B-B14F-4D97-AF65-F5344CB8AC3E}">
        <p14:creationId xmlns:p14="http://schemas.microsoft.com/office/powerpoint/2010/main" val="1222472946"/>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000000"/>
                </a:solidFill>
                <a:latin typeface="Arial" panose="020B0604020202020204" pitchFamily="34" charset="0"/>
              </a:defRPr>
            </a:lvl1pPr>
          </a:lstStyle>
          <a:p>
            <a:pPr eaLnBrk="0" hangingPunct="0">
              <a:defRPr/>
            </a:pPr>
            <a:fld id="{E9052A9D-B530-474D-9C99-7809E92A31F1}" type="slidenum">
              <a:rPr lang="en-US" smtClean="0"/>
              <a:pPr eaLnBrk="0" hangingPunct="0">
                <a:defRPr/>
              </a:pPr>
              <a:t>‹#›</a:t>
            </a:fld>
            <a:endParaRPr lang="en-US" dirty="0"/>
          </a:p>
        </p:txBody>
      </p:sp>
    </p:spTree>
    <p:extLst>
      <p:ext uri="{BB962C8B-B14F-4D97-AF65-F5344CB8AC3E}">
        <p14:creationId xmlns:p14="http://schemas.microsoft.com/office/powerpoint/2010/main" val="1097338640"/>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eaLnBrk="0" hangingPunct="0">
              <a:defRPr/>
            </a:pPr>
            <a:endParaRPr lang="en-US" altLang="zh-TW" dirty="0">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eaLnBrk="0" hangingPunct="0">
              <a:defRPr/>
            </a:pPr>
            <a:endParaRPr lang="en-US" altLang="zh-TW" dirty="0">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eaLnBrk="0" hangingPunct="0">
              <a:defRPr/>
            </a:pPr>
            <a:fld id="{E0387C0F-7843-C647-91B0-A48F65BEEBCC}" type="slidenum">
              <a:rPr lang="en-US" altLang="zh-TW" smtClean="0">
                <a:solidFill>
                  <a:srgbClr val="000000"/>
                </a:solidFill>
              </a:rPr>
              <a:pPr eaLnBrk="0" hangingPunct="0">
                <a:defRPr/>
              </a:pPr>
              <a:t>‹#›</a:t>
            </a:fld>
            <a:endParaRPr lang="en-US" altLang="zh-TW" dirty="0">
              <a:solidFill>
                <a:srgbClr val="000000"/>
              </a:solidFill>
            </a:endParaRPr>
          </a:p>
        </p:txBody>
      </p:sp>
    </p:spTree>
    <p:extLst>
      <p:ext uri="{BB962C8B-B14F-4D97-AF65-F5344CB8AC3E}">
        <p14:creationId xmlns:p14="http://schemas.microsoft.com/office/powerpoint/2010/main" val="24657404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A84606E7-9E32-4F54-ADD9-53CA8DB6AA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0982099"/>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822148748"/>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gradFill>
          <a:gsLst>
            <a:gs pos="0">
              <a:srgbClr val="D28601"/>
            </a:gs>
            <a:gs pos="100000">
              <a:srgbClr val="ECBF1B"/>
            </a:gs>
          </a:gsLst>
          <a:lin ang="0" scaled="0"/>
        </a:gra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892EE013-B5C8-4FEB-950E-F420386F72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620135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201774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descr="flat lay photography of camera, book, and bag">
            <a:extLst>
              <a:ext uri="{FF2B5EF4-FFF2-40B4-BE49-F238E27FC236}">
                <a16:creationId xmlns:a16="http://schemas.microsoft.com/office/drawing/2014/main" id="{97B4F578-AB37-44C5-93E7-A1C97452895F}"/>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6BF4FB9-3030-4135-82D4-B3B11C630B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061913">
            <a:off x="1210845" y="551181"/>
            <a:ext cx="1871871" cy="815230"/>
          </a:xfrm>
          <a:prstGeom prst="rect">
            <a:avLst/>
          </a:prstGeom>
        </p:spPr>
      </p:pic>
      <p:pic>
        <p:nvPicPr>
          <p:cNvPr id="9" name="Picture 2" descr="Singapore Passport Vector Images (61)">
            <a:extLst>
              <a:ext uri="{FF2B5EF4-FFF2-40B4-BE49-F238E27FC236}">
                <a16:creationId xmlns:a16="http://schemas.microsoft.com/office/drawing/2014/main" id="{44C675AF-653D-4E00-BD7F-9B21A83EB786}"/>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741" t="15102" r="23386" b="15597"/>
          <a:stretch/>
        </p:blipFill>
        <p:spPr bwMode="auto">
          <a:xfrm rot="21143320">
            <a:off x="1275424" y="1039689"/>
            <a:ext cx="1344607" cy="185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69247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476083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44795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6C04B-B833-40F5-A0B7-DF6C5BB7E3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019505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D1936A-41D1-4C75-9A2A-5E0A0DEF82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8A4E270F-7268-466E-AFD3-7B3A7F8DA0D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1562"/>
          <a:stretch/>
        </p:blipFill>
        <p:spPr>
          <a:xfrm>
            <a:off x="-1" y="5279010"/>
            <a:ext cx="9144001" cy="1590971"/>
          </a:xfrm>
          <a:prstGeom prst="rect">
            <a:avLst/>
          </a:prstGeom>
        </p:spPr>
      </p:pic>
    </p:spTree>
    <p:extLst>
      <p:ext uri="{BB962C8B-B14F-4D97-AF65-F5344CB8AC3E}">
        <p14:creationId xmlns:p14="http://schemas.microsoft.com/office/powerpoint/2010/main" val="320751611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E7E915-B24F-4202-91E1-2AA2810AB8D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562"/>
          <a:stretch/>
        </p:blipFill>
        <p:spPr>
          <a:xfrm>
            <a:off x="-1" y="5279010"/>
            <a:ext cx="9144001" cy="1590971"/>
          </a:xfrm>
          <a:prstGeom prst="rect">
            <a:avLst/>
          </a:prstGeom>
        </p:spPr>
      </p:pic>
      <p:sp>
        <p:nvSpPr>
          <p:cNvPr id="3" name="Rectangle 2">
            <a:extLst>
              <a:ext uri="{FF2B5EF4-FFF2-40B4-BE49-F238E27FC236}">
                <a16:creationId xmlns:a16="http://schemas.microsoft.com/office/drawing/2014/main" id="{D8C5A106-17A6-4AD7-BDB5-6920C9110D33}"/>
              </a:ext>
            </a:extLst>
          </p:cNvPr>
          <p:cNvSpPr/>
          <p:nvPr userDrawn="1"/>
        </p:nvSpPr>
        <p:spPr>
          <a:xfrm>
            <a:off x="0" y="1"/>
            <a:ext cx="9144000" cy="5279010"/>
          </a:xfrm>
          <a:prstGeom prst="rect">
            <a:avLst/>
          </a:prstGeom>
          <a:gradFill flip="none" rotWithShape="1">
            <a:gsLst>
              <a:gs pos="0">
                <a:srgbClr val="DFDBD5">
                  <a:alpha val="0"/>
                </a:srgbClr>
              </a:gs>
              <a:gs pos="100000">
                <a:srgbClr val="DFDBD5"/>
              </a:gs>
            </a:gsLst>
            <a:lin ang="5400000" scaled="0"/>
            <a:tileRect/>
          </a:gra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91689793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136BA9-EA06-4265-970E-9ECE998CEC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0"/>
            <a:ext cx="9144000" cy="6846401"/>
          </a:xfrm>
          <a:prstGeom prst="rect">
            <a:avLst/>
          </a:prstGeom>
        </p:spPr>
      </p:pic>
    </p:spTree>
    <p:extLst>
      <p:ext uri="{BB962C8B-B14F-4D97-AF65-F5344CB8AC3E}">
        <p14:creationId xmlns:p14="http://schemas.microsoft.com/office/powerpoint/2010/main" val="378754777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2" name="Picture 1" descr="Nephilim in the Bible - Olive Tree Blog">
            <a:extLst>
              <a:ext uri="{FF2B5EF4-FFF2-40B4-BE49-F238E27FC236}">
                <a16:creationId xmlns:a16="http://schemas.microsoft.com/office/drawing/2014/main" id="{2D9F2338-C319-40C9-BEDC-48A218E72CB3}"/>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2301" y="0"/>
            <a:ext cx="91416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28252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 name="Picture 2" descr="bible page on gray concrete surface">
            <a:extLst>
              <a:ext uri="{FF2B5EF4-FFF2-40B4-BE49-F238E27FC236}">
                <a16:creationId xmlns:a16="http://schemas.microsoft.com/office/drawing/2014/main" id="{2E1A75B7-1B81-49CC-B89A-823071667306}"/>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76543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 name="Picture 2" descr="DSS">
            <a:extLst>
              <a:ext uri="{FF2B5EF4-FFF2-40B4-BE49-F238E27FC236}">
                <a16:creationId xmlns:a16="http://schemas.microsoft.com/office/drawing/2014/main" id="{4F27B626-03E1-470C-90D3-4AE65BF8CEAC}"/>
              </a:ext>
            </a:extLst>
          </p:cNvPr>
          <p:cNvPicPr>
            <a:picLocks noChangeAspect="1" noChangeArrowheads="1"/>
          </p:cNvPicPr>
          <p:nvPr userDrawn="1"/>
        </p:nvPicPr>
        <p:blipFill>
          <a:blip r:embed="rId2">
            <a:lum bright="-36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74630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686" indent="0">
              <a:buNone/>
              <a:defRPr sz="1800">
                <a:solidFill>
                  <a:schemeClr val="tx1">
                    <a:tint val="75000"/>
                  </a:schemeClr>
                </a:solidFill>
              </a:defRPr>
            </a:lvl2pPr>
            <a:lvl3pPr marL="913370" indent="0">
              <a:buNone/>
              <a:defRPr sz="1600">
                <a:solidFill>
                  <a:schemeClr val="tx1">
                    <a:tint val="75000"/>
                  </a:schemeClr>
                </a:solidFill>
              </a:defRPr>
            </a:lvl3pPr>
            <a:lvl4pPr marL="1370051" indent="0">
              <a:buNone/>
              <a:defRPr sz="1400">
                <a:solidFill>
                  <a:schemeClr val="tx1">
                    <a:tint val="75000"/>
                  </a:schemeClr>
                </a:solidFill>
              </a:defRPr>
            </a:lvl4pPr>
            <a:lvl5pPr marL="1826739" indent="0">
              <a:buNone/>
              <a:defRPr sz="1400">
                <a:solidFill>
                  <a:schemeClr val="tx1">
                    <a:tint val="75000"/>
                  </a:schemeClr>
                </a:solidFill>
              </a:defRPr>
            </a:lvl5pPr>
            <a:lvl6pPr marL="2283420" indent="0">
              <a:buNone/>
              <a:defRPr sz="1400">
                <a:solidFill>
                  <a:schemeClr val="tx1">
                    <a:tint val="75000"/>
                  </a:schemeClr>
                </a:solidFill>
              </a:defRPr>
            </a:lvl6pPr>
            <a:lvl7pPr marL="2740100" indent="0">
              <a:buNone/>
              <a:defRPr sz="1400">
                <a:solidFill>
                  <a:schemeClr val="tx1">
                    <a:tint val="75000"/>
                  </a:schemeClr>
                </a:solidFill>
              </a:defRPr>
            </a:lvl7pPr>
            <a:lvl8pPr marL="3196784" indent="0">
              <a:buNone/>
              <a:defRPr sz="1400">
                <a:solidFill>
                  <a:schemeClr val="tx1">
                    <a:tint val="75000"/>
                  </a:schemeClr>
                </a:solidFill>
              </a:defRPr>
            </a:lvl8pPr>
            <a:lvl9pPr marL="365346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519901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descr="sunsetcross">
            <a:extLst>
              <a:ext uri="{FF2B5EF4-FFF2-40B4-BE49-F238E27FC236}">
                <a16:creationId xmlns:a16="http://schemas.microsoft.com/office/drawing/2014/main" id="{E89FE7BD-E452-4AFC-AEB3-A4171F20FF26}"/>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flipH="1">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8932409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404319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9915676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8796500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7765964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1566917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2980352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0490507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8551920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86601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213515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9694659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7131076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878707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6306906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8013634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7360121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4237307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033855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7206440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0988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440160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250520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3830369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8153937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6001139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9506393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3/3/24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2606982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3/3/24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80989178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3/3/24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95276457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3/3/24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19644482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3/3/24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674172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124517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277932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3/3/24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67243181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3/3/24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74238853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3/3/24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03942236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3/3/24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26202285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3/3/24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99066899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3/3/24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39765562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250439481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882828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357332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521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195311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486022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49515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508483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321473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35959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759881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263963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10300868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2349628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223747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31238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4026469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8569593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5928624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4268114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0776987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1551569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0979149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4033191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0CE02C-5ECD-4440-87A1-9FAB3C027C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924388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364582-B312-6844-BCDA-AF2C476C763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83091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749141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1BC210-CEC6-A748-9933-45CB3C7E674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9176218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120AF5-671C-884D-9390-4A42EA01495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26651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54C3E1-BE07-E540-8DE4-81D1C78A76C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8693241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4232F1-3829-3E49-B582-9A2176742BB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5584645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6FFB45-37B5-4B45-AD48-66D2279B0B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573757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642635-5EBE-9844-B1E5-8C774C560CF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9802760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AE759C-8921-B649-A67A-89431D684E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3261829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26BA45-1C7C-8E4E-8624-6248D05B7E7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049642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F7DD29-7E0A-B145-B599-DC4F10539E2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7704391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1400405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574984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198833395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36163511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113261453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168888623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342192053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117693476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345075700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283141045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352979703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3000325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970951-1B51-45FF-8A89-544BF8519D68}" type="datetimeFigureOut">
              <a:rPr lang="en-US" smtClean="0">
                <a:solidFill>
                  <a:prstClr val="black">
                    <a:tint val="75000"/>
                  </a:prstClr>
                </a:solidFill>
                <a:latin typeface="Calibri"/>
              </a:rPr>
              <a:pPr/>
              <a:t>3/3/24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91531F5-5388-4F29-9866-DD8880A806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862369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F00D4D15-2B28-4D4E-9AF8-68E6B58506EC}" type="datetime1">
              <a:rPr lang="en-US"/>
              <a:pPr>
                <a:defRPr/>
              </a:pPr>
              <a:t>3/3/24</a:t>
            </a:fld>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vl1pPr>
          </a:lstStyle>
          <a:p>
            <a:pPr>
              <a:defRPr/>
            </a:pPr>
            <a:fld id="{A1CEC206-21E2-B54B-86DE-812258266D39}" type="slidenum">
              <a:rPr lang="en-US"/>
              <a:pPr>
                <a:defRPr/>
              </a:pPr>
              <a:t>‹#›</a:t>
            </a:fld>
            <a:endParaRPr lang="en-US" dirty="0"/>
          </a:p>
        </p:txBody>
      </p:sp>
    </p:spTree>
    <p:extLst>
      <p:ext uri="{BB962C8B-B14F-4D97-AF65-F5344CB8AC3E}">
        <p14:creationId xmlns:p14="http://schemas.microsoft.com/office/powerpoint/2010/main" val="429485345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63491" name="Rectangle 1027"/>
          <p:cNvSpPr>
            <a:spLocks noGrp="1" noChangeArrowheads="1"/>
          </p:cNvSpPr>
          <p:nvPr>
            <p:ph type="subTitle" sz="quarter" idx="1"/>
          </p:nvPr>
        </p:nvSpPr>
        <p:spPr>
          <a:xfrm>
            <a:off x="5181604" y="4038600"/>
            <a:ext cx="3960813" cy="1752600"/>
          </a:xfrm>
          <a:ln w="9525">
            <a:headEnd/>
            <a:tailEnd/>
          </a:ln>
        </p:spPr>
        <p:txBody>
          <a:bodyPr lIns="92010" tIns="46005" rIns="92010" bIns="46005"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C485DA6-7743-E74B-B1F2-7AEDEEC3F06A}" type="slidenum">
              <a:rPr lang="en-US"/>
              <a:pPr>
                <a:defRPr/>
              </a:pPr>
              <a:t>‹#›</a:t>
            </a:fld>
            <a:endParaRPr lang="en-US"/>
          </a:p>
        </p:txBody>
      </p:sp>
    </p:spTree>
    <p:extLst>
      <p:ext uri="{BB962C8B-B14F-4D97-AF65-F5344CB8AC3E}">
        <p14:creationId xmlns:p14="http://schemas.microsoft.com/office/powerpoint/2010/main" val="185829682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EBF92D1-992C-7E4D-BC21-F8CEAB241B11}" type="slidenum">
              <a:rPr lang="en-US"/>
              <a:pPr>
                <a:defRPr/>
              </a:pPr>
              <a:t>‹#›</a:t>
            </a:fld>
            <a:endParaRPr lang="en-US"/>
          </a:p>
        </p:txBody>
      </p:sp>
    </p:spTree>
    <p:extLst>
      <p:ext uri="{BB962C8B-B14F-4D97-AF65-F5344CB8AC3E}">
        <p14:creationId xmlns:p14="http://schemas.microsoft.com/office/powerpoint/2010/main" val="373395368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8C3C7EF2-A8EC-1045-A296-ADE9836ED466}" type="slidenum">
              <a:rPr lang="en-US"/>
              <a:pPr>
                <a:defRPr/>
              </a:pPr>
              <a:t>‹#›</a:t>
            </a:fld>
            <a:endParaRPr lang="en-US"/>
          </a:p>
        </p:txBody>
      </p:sp>
    </p:spTree>
    <p:extLst>
      <p:ext uri="{BB962C8B-B14F-4D97-AF65-F5344CB8AC3E}">
        <p14:creationId xmlns:p14="http://schemas.microsoft.com/office/powerpoint/2010/main" val="380394407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B5E55AA-E426-A648-BAA7-E317F1C70585}" type="slidenum">
              <a:rPr lang="en-US"/>
              <a:pPr>
                <a:defRPr/>
              </a:pPr>
              <a:t>‹#›</a:t>
            </a:fld>
            <a:endParaRPr lang="en-US"/>
          </a:p>
        </p:txBody>
      </p:sp>
    </p:spTree>
    <p:extLst>
      <p:ext uri="{BB962C8B-B14F-4D97-AF65-F5344CB8AC3E}">
        <p14:creationId xmlns:p14="http://schemas.microsoft.com/office/powerpoint/2010/main" val="236187670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52CD51CB-5CCD-4043-81E6-431B14508609}" type="slidenum">
              <a:rPr lang="en-US"/>
              <a:pPr>
                <a:defRPr/>
              </a:pPr>
              <a:t>‹#›</a:t>
            </a:fld>
            <a:endParaRPr lang="en-US"/>
          </a:p>
        </p:txBody>
      </p:sp>
    </p:spTree>
    <p:extLst>
      <p:ext uri="{BB962C8B-B14F-4D97-AF65-F5344CB8AC3E}">
        <p14:creationId xmlns:p14="http://schemas.microsoft.com/office/powerpoint/2010/main" val="38668204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4459B241-6A22-5543-AAAC-F6609C539949}" type="slidenum">
              <a:rPr lang="en-US"/>
              <a:pPr>
                <a:defRPr/>
              </a:pPr>
              <a:t>‹#›</a:t>
            </a:fld>
            <a:endParaRPr lang="en-US"/>
          </a:p>
        </p:txBody>
      </p:sp>
    </p:spTree>
    <p:extLst>
      <p:ext uri="{BB962C8B-B14F-4D97-AF65-F5344CB8AC3E}">
        <p14:creationId xmlns:p14="http://schemas.microsoft.com/office/powerpoint/2010/main" val="56045459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34685A2D-FCB6-3F40-848D-96D27D0E22EA}" type="slidenum">
              <a:rPr lang="en-US"/>
              <a:pPr>
                <a:defRPr/>
              </a:pPr>
              <a:t>‹#›</a:t>
            </a:fld>
            <a:endParaRPr lang="en-US"/>
          </a:p>
        </p:txBody>
      </p:sp>
    </p:spTree>
    <p:extLst>
      <p:ext uri="{BB962C8B-B14F-4D97-AF65-F5344CB8AC3E}">
        <p14:creationId xmlns:p14="http://schemas.microsoft.com/office/powerpoint/2010/main" val="70771375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80CA8168-9717-404F-A411-C0B3AD348641}" type="slidenum">
              <a:rPr lang="en-US"/>
              <a:pPr>
                <a:defRPr/>
              </a:pPr>
              <a:t>‹#›</a:t>
            </a:fld>
            <a:endParaRPr lang="en-US"/>
          </a:p>
        </p:txBody>
      </p:sp>
    </p:spTree>
    <p:extLst>
      <p:ext uri="{BB962C8B-B14F-4D97-AF65-F5344CB8AC3E}">
        <p14:creationId xmlns:p14="http://schemas.microsoft.com/office/powerpoint/2010/main" val="427883395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F4CD1436-627C-F747-B85F-57F09E25999A}" type="slidenum">
              <a:rPr lang="en-US"/>
              <a:pPr>
                <a:defRPr/>
              </a:pPr>
              <a:t>‹#›</a:t>
            </a:fld>
            <a:endParaRPr lang="en-US"/>
          </a:p>
        </p:txBody>
      </p:sp>
    </p:spTree>
    <p:extLst>
      <p:ext uri="{BB962C8B-B14F-4D97-AF65-F5344CB8AC3E}">
        <p14:creationId xmlns:p14="http://schemas.microsoft.com/office/powerpoint/2010/main" val="3062308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5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4" name="Rectangle 1027"/>
          <p:cNvSpPr>
            <a:spLocks noGrp="1" noChangeArrowheads="1"/>
          </p:cNvSpPr>
          <p:nvPr>
            <p:ph type="sldNum" sz="quarter" idx="11"/>
          </p:nvPr>
        </p:nvSpPr>
        <p:spPr>
          <a:ln/>
        </p:spPr>
        <p:txBody>
          <a:bodyPr/>
          <a:lstStyle>
            <a:lvl1pPr>
              <a:defRPr/>
            </a:lvl1pPr>
          </a:lstStyle>
          <a:p>
            <a:fld id="{0F546051-C8BD-424E-B10D-837F02FE5E6A}" type="slidenum">
              <a:rPr lang="en-US">
                <a:solidFill>
                  <a:prstClr val="black">
                    <a:tint val="75000"/>
                  </a:prstClr>
                </a:solidFill>
                <a:latin typeface="Calibri"/>
              </a:rPr>
              <a:pPr/>
              <a:t>‹#›</a:t>
            </a:fld>
            <a:endParaRPr lang="en-US">
              <a:solidFill>
                <a:prstClr val="black">
                  <a:tint val="75000"/>
                </a:prstClr>
              </a:solidFill>
              <a:latin typeface="Calibri"/>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367361413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EA6A4E64-0109-6F44-A476-A49BA884A273}" type="slidenum">
              <a:rPr lang="en-US"/>
              <a:pPr>
                <a:defRPr/>
              </a:pPr>
              <a:t>‹#›</a:t>
            </a:fld>
            <a:endParaRPr lang="en-US"/>
          </a:p>
        </p:txBody>
      </p:sp>
    </p:spTree>
    <p:extLst>
      <p:ext uri="{BB962C8B-B14F-4D97-AF65-F5344CB8AC3E}">
        <p14:creationId xmlns:p14="http://schemas.microsoft.com/office/powerpoint/2010/main" val="86680557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22DC79DC-7685-CD40-BA42-E0235BA8788A}" type="slidenum">
              <a:rPr lang="en-US"/>
              <a:pPr>
                <a:defRPr/>
              </a:pPr>
              <a:t>‹#›</a:t>
            </a:fld>
            <a:endParaRPr lang="en-US"/>
          </a:p>
        </p:txBody>
      </p:sp>
    </p:spTree>
    <p:extLst>
      <p:ext uri="{BB962C8B-B14F-4D97-AF65-F5344CB8AC3E}">
        <p14:creationId xmlns:p14="http://schemas.microsoft.com/office/powerpoint/2010/main" val="59580211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30" y="2130537"/>
            <a:ext cx="7772977" cy="1469371"/>
          </a:xfrm>
          <a:prstGeom prst="rect">
            <a:avLst/>
          </a:prstGeom>
        </p:spPr>
        <p:txBody>
          <a:bodyPr vert="horz" lIns="91255" tIns="45626" rIns="91255" bIns="45626"/>
          <a:lstStyle/>
          <a:p>
            <a:r>
              <a:rPr lang="en-US"/>
              <a:t>Click to edit Master title style</a:t>
            </a:r>
          </a:p>
        </p:txBody>
      </p:sp>
      <p:sp>
        <p:nvSpPr>
          <p:cNvPr id="3" name="Subtitle 2"/>
          <p:cNvSpPr>
            <a:spLocks noGrp="1"/>
          </p:cNvSpPr>
          <p:nvPr>
            <p:ph type="subTitle" idx="1"/>
          </p:nvPr>
        </p:nvSpPr>
        <p:spPr>
          <a:xfrm>
            <a:off x="1371041" y="3885640"/>
            <a:ext cx="6401955" cy="1753721"/>
          </a:xfrm>
          <a:prstGeom prst="rect">
            <a:avLst/>
          </a:prstGeom>
        </p:spPr>
        <p:txBody>
          <a:bodyPr vert="horz" lIns="91255" tIns="45626" rIns="91255" bIns="45626"/>
          <a:lstStyle>
            <a:lvl1pPr marL="0" indent="0" algn="ctr">
              <a:buNone/>
              <a:defRPr/>
            </a:lvl1pPr>
            <a:lvl2pPr marL="402584" indent="0" algn="ctr">
              <a:buNone/>
              <a:defRPr/>
            </a:lvl2pPr>
            <a:lvl3pPr marL="805168" indent="0" algn="ctr">
              <a:buNone/>
              <a:defRPr/>
            </a:lvl3pPr>
            <a:lvl4pPr marL="1207753" indent="0" algn="ctr">
              <a:buNone/>
              <a:defRPr/>
            </a:lvl4pPr>
            <a:lvl5pPr marL="1610338" indent="0" algn="ctr">
              <a:buNone/>
              <a:defRPr/>
            </a:lvl5pPr>
            <a:lvl6pPr marL="2012926" indent="0" algn="ctr">
              <a:buNone/>
              <a:defRPr/>
            </a:lvl6pPr>
            <a:lvl7pPr marL="2415511" indent="0" algn="ctr">
              <a:buNone/>
              <a:defRPr/>
            </a:lvl7pPr>
            <a:lvl8pPr marL="2818094" indent="0" algn="ctr">
              <a:buNone/>
              <a:defRPr/>
            </a:lvl8pPr>
            <a:lvl9pPr marL="3220680" indent="0" algn="ctr">
              <a:buNone/>
              <a:defRPr/>
            </a:lvl9pPr>
          </a:lstStyle>
          <a:p>
            <a:r>
              <a:rPr lang="en-US"/>
              <a:t>Click to edit Master subtitle style</a:t>
            </a:r>
          </a:p>
        </p:txBody>
      </p:sp>
    </p:spTree>
    <p:extLst>
      <p:ext uri="{BB962C8B-B14F-4D97-AF65-F5344CB8AC3E}">
        <p14:creationId xmlns:p14="http://schemas.microsoft.com/office/powerpoint/2010/main" val="364125211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idx="1"/>
          </p:nvPr>
        </p:nvSpPr>
        <p:spPr>
          <a:xfrm>
            <a:off x="457507" y="1599643"/>
            <a:ext cx="8229023" cy="4527176"/>
          </a:xfrm>
          <a:prstGeom prst="rect">
            <a:avLst/>
          </a:prstGeom>
        </p:spPr>
        <p:txBody>
          <a:bodyPr vert="horz"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317124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91255" tIns="45626" rIns="91255" bIns="45626"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91255" tIns="45626" rIns="91255" bIns="45626" anchor="b"/>
          <a:lstStyle>
            <a:lvl1pPr marL="0" indent="0">
              <a:buNone/>
              <a:defRPr sz="1765"/>
            </a:lvl1pPr>
            <a:lvl2pPr marL="402584" indent="0">
              <a:buNone/>
              <a:defRPr sz="1588"/>
            </a:lvl2pPr>
            <a:lvl3pPr marL="805168" indent="0">
              <a:buNone/>
              <a:defRPr sz="1412"/>
            </a:lvl3pPr>
            <a:lvl4pPr marL="1207753" indent="0">
              <a:buNone/>
              <a:defRPr sz="1235"/>
            </a:lvl4pPr>
            <a:lvl5pPr marL="1610338" indent="0">
              <a:buNone/>
              <a:defRPr sz="1235"/>
            </a:lvl5pPr>
            <a:lvl6pPr marL="2012926" indent="0">
              <a:buNone/>
              <a:defRPr sz="1235"/>
            </a:lvl6pPr>
            <a:lvl7pPr marL="2415511" indent="0">
              <a:buNone/>
              <a:defRPr sz="1235"/>
            </a:lvl7pPr>
            <a:lvl8pPr marL="2818094" indent="0">
              <a:buNone/>
              <a:defRPr sz="1235"/>
            </a:lvl8pPr>
            <a:lvl9pPr marL="3220680" indent="0">
              <a:buNone/>
              <a:defRPr sz="1235"/>
            </a:lvl9pPr>
          </a:lstStyle>
          <a:p>
            <a:pPr lvl="0"/>
            <a:r>
              <a:rPr lang="en-US"/>
              <a:t>Click to edit Master text styles</a:t>
            </a:r>
          </a:p>
        </p:txBody>
      </p:sp>
    </p:spTree>
    <p:extLst>
      <p:ext uri="{BB962C8B-B14F-4D97-AF65-F5344CB8AC3E}">
        <p14:creationId xmlns:p14="http://schemas.microsoft.com/office/powerpoint/2010/main" val="101411827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sz="half" idx="1"/>
          </p:nvPr>
        </p:nvSpPr>
        <p:spPr>
          <a:xfrm>
            <a:off x="457489" y="1599643"/>
            <a:ext cx="4045238" cy="4527176"/>
          </a:xfrm>
          <a:prstGeom prst="rect">
            <a:avLst/>
          </a:prstGeom>
        </p:spPr>
        <p:txBody>
          <a:bodyPr vert="horz" lIns="91255" tIns="45626" rIns="91255" bIns="45626"/>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91" y="1599643"/>
            <a:ext cx="4045239" cy="4527176"/>
          </a:xfrm>
          <a:prstGeom prst="rect">
            <a:avLst/>
          </a:prstGeom>
        </p:spPr>
        <p:txBody>
          <a:bodyPr vert="horz" lIns="91255" tIns="45626" rIns="91255" bIns="45626"/>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958150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91255" tIns="45626" rIns="91255" bIns="45626" anchor="b"/>
          <a:lstStyle>
            <a:lvl1pPr marL="0" indent="0">
              <a:buNone/>
              <a:defRPr sz="2206" b="1"/>
            </a:lvl1pPr>
            <a:lvl2pPr marL="402584" indent="0">
              <a:buNone/>
              <a:defRPr sz="1765" b="1"/>
            </a:lvl2pPr>
            <a:lvl3pPr marL="805168" indent="0">
              <a:buNone/>
              <a:defRPr sz="1588" b="1"/>
            </a:lvl3pPr>
            <a:lvl4pPr marL="1207753" indent="0">
              <a:buNone/>
              <a:defRPr sz="1412" b="1"/>
            </a:lvl4pPr>
            <a:lvl5pPr marL="1610338" indent="0">
              <a:buNone/>
              <a:defRPr sz="1412" b="1"/>
            </a:lvl5pPr>
            <a:lvl6pPr marL="2012926" indent="0">
              <a:buNone/>
              <a:defRPr sz="1412" b="1"/>
            </a:lvl6pPr>
            <a:lvl7pPr marL="2415511" indent="0">
              <a:buNone/>
              <a:defRPr sz="1412" b="1"/>
            </a:lvl7pPr>
            <a:lvl8pPr marL="2818094" indent="0">
              <a:buNone/>
              <a:defRPr sz="1412" b="1"/>
            </a:lvl8pPr>
            <a:lvl9pPr marL="3220680" indent="0">
              <a:buNone/>
              <a:defRPr sz="1412"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91255" tIns="45626" rIns="91255" bIns="45626"/>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a:prstGeom prst="rect">
            <a:avLst/>
          </a:prstGeom>
        </p:spPr>
        <p:txBody>
          <a:bodyPr vert="horz" lIns="91255" tIns="45626" rIns="91255" bIns="45626" anchor="b"/>
          <a:lstStyle>
            <a:lvl1pPr marL="0" indent="0">
              <a:buNone/>
              <a:defRPr sz="2206" b="1"/>
            </a:lvl1pPr>
            <a:lvl2pPr marL="402584" indent="0">
              <a:buNone/>
              <a:defRPr sz="1765" b="1"/>
            </a:lvl2pPr>
            <a:lvl3pPr marL="805168" indent="0">
              <a:buNone/>
              <a:defRPr sz="1588" b="1"/>
            </a:lvl3pPr>
            <a:lvl4pPr marL="1207753" indent="0">
              <a:buNone/>
              <a:defRPr sz="1412" b="1"/>
            </a:lvl4pPr>
            <a:lvl5pPr marL="1610338" indent="0">
              <a:buNone/>
              <a:defRPr sz="1412" b="1"/>
            </a:lvl5pPr>
            <a:lvl6pPr marL="2012926" indent="0">
              <a:buNone/>
              <a:defRPr sz="1412" b="1"/>
            </a:lvl6pPr>
            <a:lvl7pPr marL="2415511" indent="0">
              <a:buNone/>
              <a:defRPr sz="1412" b="1"/>
            </a:lvl7pPr>
            <a:lvl8pPr marL="2818094" indent="0">
              <a:buNone/>
              <a:defRPr sz="1412" b="1"/>
            </a:lvl8pPr>
            <a:lvl9pPr marL="3220680" indent="0">
              <a:buNone/>
              <a:defRPr sz="1412"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a:prstGeom prst="rect">
            <a:avLst/>
          </a:prstGeom>
        </p:spPr>
        <p:txBody>
          <a:bodyPr vert="horz" lIns="91255" tIns="45626" rIns="91255" bIns="45626"/>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136907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Tree>
    <p:extLst>
      <p:ext uri="{BB962C8B-B14F-4D97-AF65-F5344CB8AC3E}">
        <p14:creationId xmlns:p14="http://schemas.microsoft.com/office/powerpoint/2010/main" val="405293958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94722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a:prstGeom prst="rect">
            <a:avLst/>
          </a:prstGeom>
        </p:spPr>
        <p:txBody>
          <a:bodyPr vert="horz" lIns="91255" tIns="45626" rIns="91255" bIns="45626" anchor="b"/>
          <a:lstStyle>
            <a:lvl1pPr algn="l">
              <a:defRPr sz="1765" b="1"/>
            </a:lvl1pPr>
          </a:lstStyle>
          <a:p>
            <a:r>
              <a:rPr lang="en-US"/>
              <a:t>Click to edit Master title style</a:t>
            </a:r>
          </a:p>
        </p:txBody>
      </p:sp>
      <p:sp>
        <p:nvSpPr>
          <p:cNvPr id="3" name="Content Placeholder 2"/>
          <p:cNvSpPr>
            <a:spLocks noGrp="1"/>
          </p:cNvSpPr>
          <p:nvPr>
            <p:ph idx="1"/>
          </p:nvPr>
        </p:nvSpPr>
        <p:spPr>
          <a:xfrm>
            <a:off x="3574762" y="273144"/>
            <a:ext cx="5111750" cy="5853672"/>
          </a:xfrm>
          <a:prstGeom prst="rect">
            <a:avLst/>
          </a:prstGeom>
        </p:spPr>
        <p:txBody>
          <a:bodyPr vert="horz" lIns="91255" tIns="45626" rIns="91255" bIns="45626"/>
          <a:lstStyle>
            <a:lvl1pPr>
              <a:defRPr sz="2824"/>
            </a:lvl1pPr>
            <a:lvl2pPr>
              <a:defRPr sz="2471"/>
            </a:lvl2pPr>
            <a:lvl3pPr>
              <a:defRPr sz="2206"/>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a:prstGeom prst="rect">
            <a:avLst/>
          </a:prstGeom>
        </p:spPr>
        <p:txBody>
          <a:bodyPr vert="horz" lIns="91255" tIns="45626" rIns="91255" bIns="45626"/>
          <a:lstStyle>
            <a:lvl1pPr marL="0" indent="0">
              <a:buNone/>
              <a:defRPr sz="1235"/>
            </a:lvl1pPr>
            <a:lvl2pPr marL="402584" indent="0">
              <a:buNone/>
              <a:defRPr sz="1059"/>
            </a:lvl2pPr>
            <a:lvl3pPr marL="805168" indent="0">
              <a:buNone/>
              <a:defRPr sz="882"/>
            </a:lvl3pPr>
            <a:lvl4pPr marL="1207753" indent="0">
              <a:buNone/>
              <a:defRPr sz="794"/>
            </a:lvl4pPr>
            <a:lvl5pPr marL="1610338" indent="0">
              <a:buNone/>
              <a:defRPr sz="794"/>
            </a:lvl5pPr>
            <a:lvl6pPr marL="2012926" indent="0">
              <a:buNone/>
              <a:defRPr sz="794"/>
            </a:lvl6pPr>
            <a:lvl7pPr marL="2415511" indent="0">
              <a:buNone/>
              <a:defRPr sz="794"/>
            </a:lvl7pPr>
            <a:lvl8pPr marL="2818094" indent="0">
              <a:buNone/>
              <a:defRPr sz="794"/>
            </a:lvl8pPr>
            <a:lvl9pPr marL="3220680" indent="0">
              <a:buNone/>
              <a:defRPr sz="794"/>
            </a:lvl9pPr>
          </a:lstStyle>
          <a:p>
            <a:pPr lvl="0"/>
            <a:r>
              <a:rPr lang="en-US"/>
              <a:t>Click to edit Master text styles</a:t>
            </a:r>
          </a:p>
        </p:txBody>
      </p:sp>
    </p:spTree>
    <p:extLst>
      <p:ext uri="{BB962C8B-B14F-4D97-AF65-F5344CB8AC3E}">
        <p14:creationId xmlns:p14="http://schemas.microsoft.com/office/powerpoint/2010/main" val="307891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6172200" cy="1295400"/>
          </a:xfrm>
        </p:spPr>
        <p:txBody>
          <a:bodyPr/>
          <a:lstStyle/>
          <a:p>
            <a:r>
              <a:rPr lang="en-US"/>
              <a:t>Click to edit Master title style</a:t>
            </a:r>
          </a:p>
        </p:txBody>
      </p:sp>
      <p:sp>
        <p:nvSpPr>
          <p:cNvPr id="3" name="Text Placeholder 2"/>
          <p:cNvSpPr>
            <a:spLocks noGrp="1"/>
          </p:cNvSpPr>
          <p:nvPr>
            <p:ph type="body" sz="half" idx="1"/>
          </p:nvPr>
        </p:nvSpPr>
        <p:spPr>
          <a:xfrm>
            <a:off x="23622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86400" y="19812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86400" y="41148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solidFill>
                <a:prstClr val="black">
                  <a:tint val="75000"/>
                </a:prstClr>
              </a:solidFill>
              <a:latin typeface="Calibri"/>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8" name="Rectangle 6"/>
          <p:cNvSpPr>
            <a:spLocks noGrp="1" noChangeArrowheads="1"/>
          </p:cNvSpPr>
          <p:nvPr>
            <p:ph type="sldNum" sz="quarter" idx="12"/>
          </p:nvPr>
        </p:nvSpPr>
        <p:spPr/>
        <p:txBody>
          <a:bodyPr/>
          <a:lstStyle>
            <a:lvl1pPr>
              <a:defRPr/>
            </a:lvl1pPr>
          </a:lstStyle>
          <a:p>
            <a:pPr>
              <a:defRPr/>
            </a:pPr>
            <a:fld id="{F74F6BC5-C5E7-AA48-8081-FA9E0BA25D6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885512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50" y="4800339"/>
            <a:ext cx="5486977" cy="567297"/>
          </a:xfrm>
          <a:prstGeom prst="rect">
            <a:avLst/>
          </a:prstGeom>
        </p:spPr>
        <p:txBody>
          <a:bodyPr vert="horz" lIns="91255" tIns="45626" rIns="91255" bIns="45626"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792450" y="612122"/>
            <a:ext cx="5486977" cy="4115360"/>
          </a:xfrm>
          <a:prstGeom prst="rect">
            <a:avLst/>
          </a:prstGeom>
        </p:spPr>
        <p:txBody>
          <a:bodyPr vert="horz" lIns="91255" tIns="45626" rIns="91255" bIns="45626"/>
          <a:lstStyle>
            <a:lvl1pPr marL="0" indent="0">
              <a:buNone/>
              <a:defRPr sz="2824"/>
            </a:lvl1pPr>
            <a:lvl2pPr marL="402584" indent="0">
              <a:buNone/>
              <a:defRPr sz="2471"/>
            </a:lvl2pPr>
            <a:lvl3pPr marL="805168" indent="0">
              <a:buNone/>
              <a:defRPr sz="2206"/>
            </a:lvl3pPr>
            <a:lvl4pPr marL="1207753" indent="0">
              <a:buNone/>
              <a:defRPr sz="1765"/>
            </a:lvl4pPr>
            <a:lvl5pPr marL="1610338" indent="0">
              <a:buNone/>
              <a:defRPr sz="1765"/>
            </a:lvl5pPr>
            <a:lvl6pPr marL="2012926" indent="0">
              <a:buNone/>
              <a:defRPr sz="1765"/>
            </a:lvl6pPr>
            <a:lvl7pPr marL="2415511" indent="0">
              <a:buNone/>
              <a:defRPr sz="1765"/>
            </a:lvl7pPr>
            <a:lvl8pPr marL="2818094" indent="0">
              <a:buNone/>
              <a:defRPr sz="1765"/>
            </a:lvl8pPr>
            <a:lvl9pPr marL="3220680" indent="0">
              <a:buNone/>
              <a:defRPr sz="1765"/>
            </a:lvl9pPr>
          </a:lstStyle>
          <a:p>
            <a:pPr lvl="0"/>
            <a:endParaRPr lang="en-US" noProof="0"/>
          </a:p>
        </p:txBody>
      </p:sp>
      <p:sp>
        <p:nvSpPr>
          <p:cNvPr id="4" name="Text Placeholder 3"/>
          <p:cNvSpPr>
            <a:spLocks noGrp="1"/>
          </p:cNvSpPr>
          <p:nvPr>
            <p:ph type="body" sz="half" idx="2"/>
          </p:nvPr>
        </p:nvSpPr>
        <p:spPr>
          <a:xfrm>
            <a:off x="1792450" y="5367618"/>
            <a:ext cx="5486977" cy="804022"/>
          </a:xfrm>
          <a:prstGeom prst="rect">
            <a:avLst/>
          </a:prstGeom>
        </p:spPr>
        <p:txBody>
          <a:bodyPr vert="horz" lIns="91255" tIns="45626" rIns="91255" bIns="45626"/>
          <a:lstStyle>
            <a:lvl1pPr marL="0" indent="0">
              <a:buNone/>
              <a:defRPr sz="1235"/>
            </a:lvl1pPr>
            <a:lvl2pPr marL="402584" indent="0">
              <a:buNone/>
              <a:defRPr sz="1059"/>
            </a:lvl2pPr>
            <a:lvl3pPr marL="805168" indent="0">
              <a:buNone/>
              <a:defRPr sz="882"/>
            </a:lvl3pPr>
            <a:lvl4pPr marL="1207753" indent="0">
              <a:buNone/>
              <a:defRPr sz="794"/>
            </a:lvl4pPr>
            <a:lvl5pPr marL="1610338" indent="0">
              <a:buNone/>
              <a:defRPr sz="794"/>
            </a:lvl5pPr>
            <a:lvl6pPr marL="2012926" indent="0">
              <a:buNone/>
              <a:defRPr sz="794"/>
            </a:lvl6pPr>
            <a:lvl7pPr marL="2415511" indent="0">
              <a:buNone/>
              <a:defRPr sz="794"/>
            </a:lvl7pPr>
            <a:lvl8pPr marL="2818094" indent="0">
              <a:buNone/>
              <a:defRPr sz="794"/>
            </a:lvl8pPr>
            <a:lvl9pPr marL="3220680" indent="0">
              <a:buNone/>
              <a:defRPr sz="794"/>
            </a:lvl9pPr>
          </a:lstStyle>
          <a:p>
            <a:pPr lvl="0"/>
            <a:r>
              <a:rPr lang="en-US"/>
              <a:t>Click to edit Master text styles</a:t>
            </a:r>
          </a:p>
        </p:txBody>
      </p:sp>
    </p:spTree>
    <p:extLst>
      <p:ext uri="{BB962C8B-B14F-4D97-AF65-F5344CB8AC3E}">
        <p14:creationId xmlns:p14="http://schemas.microsoft.com/office/powerpoint/2010/main" val="328124396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457507" y="1599643"/>
            <a:ext cx="8229023" cy="4527176"/>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90300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95" y="274545"/>
            <a:ext cx="2056535" cy="5852272"/>
          </a:xfrm>
          <a:prstGeom prst="rect">
            <a:avLst/>
          </a:prstGeom>
        </p:spPr>
        <p:txBody>
          <a:bodyPr vert="eaVert"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457507" y="274545"/>
            <a:ext cx="6033943" cy="5852272"/>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287153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30" y="2130537"/>
            <a:ext cx="7772977" cy="1469371"/>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371041" y="3885652"/>
            <a:ext cx="6401955" cy="1753721"/>
          </a:xfrm>
          <a:prstGeom prst="rect">
            <a:avLst/>
          </a:prstGeom>
        </p:spPr>
        <p:txBody>
          <a:bodyPr vert="horz" lIns="81868" tIns="40933" rIns="81868" bIns="40933"/>
          <a:lstStyle>
            <a:lvl1pPr marL="0" indent="0" algn="ctr">
              <a:buNone/>
              <a:defRPr/>
            </a:lvl1pPr>
            <a:lvl2pPr marL="397283" indent="0" algn="ctr">
              <a:buNone/>
              <a:defRPr/>
            </a:lvl2pPr>
            <a:lvl3pPr marL="794569" indent="0" algn="ctr">
              <a:buNone/>
              <a:defRPr/>
            </a:lvl3pPr>
            <a:lvl4pPr marL="1191850" indent="0" algn="ctr">
              <a:buNone/>
              <a:defRPr/>
            </a:lvl4pPr>
            <a:lvl5pPr marL="1589134" indent="0" algn="ctr">
              <a:buNone/>
              <a:defRPr/>
            </a:lvl5pPr>
            <a:lvl6pPr marL="1986417" indent="0" algn="ctr">
              <a:buNone/>
              <a:defRPr/>
            </a:lvl6pPr>
            <a:lvl7pPr marL="2383703" indent="0" algn="ctr">
              <a:buNone/>
              <a:defRPr/>
            </a:lvl7pPr>
            <a:lvl8pPr marL="2780989" indent="0" algn="ctr">
              <a:buNone/>
              <a:defRPr/>
            </a:lvl8pPr>
            <a:lvl9pPr marL="3178270" indent="0" algn="ctr">
              <a:buNone/>
              <a:defRPr/>
            </a:lvl9pPr>
          </a:lstStyle>
          <a:p>
            <a:r>
              <a:rPr lang="en-US"/>
              <a:t>Click to edit Master subtitle style</a:t>
            </a:r>
          </a:p>
        </p:txBody>
      </p:sp>
    </p:spTree>
    <p:extLst>
      <p:ext uri="{BB962C8B-B14F-4D97-AF65-F5344CB8AC3E}">
        <p14:creationId xmlns:p14="http://schemas.microsoft.com/office/powerpoint/2010/main" val="12883708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7"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457517" y="1599643"/>
            <a:ext cx="8229023" cy="4527176"/>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61156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68" tIns="40933" rIns="81868" bIns="40933" anchor="t"/>
          <a:lstStyle>
            <a:lvl1pPr algn="l">
              <a:defRPr sz="3494"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68" tIns="40933" rIns="81868" bIns="40933" anchor="b"/>
          <a:lstStyle>
            <a:lvl1pPr marL="0" indent="0">
              <a:buNone/>
              <a:defRPr sz="1747"/>
            </a:lvl1pPr>
            <a:lvl2pPr marL="397283" indent="0">
              <a:buNone/>
              <a:defRPr sz="1553"/>
            </a:lvl2pPr>
            <a:lvl3pPr marL="794569" indent="0">
              <a:buNone/>
              <a:defRPr sz="1359"/>
            </a:lvl3pPr>
            <a:lvl4pPr marL="1191850" indent="0">
              <a:buNone/>
              <a:defRPr sz="1262"/>
            </a:lvl4pPr>
            <a:lvl5pPr marL="1589134" indent="0">
              <a:buNone/>
              <a:defRPr sz="1262"/>
            </a:lvl5pPr>
            <a:lvl6pPr marL="1986417" indent="0">
              <a:buNone/>
              <a:defRPr sz="1262"/>
            </a:lvl6pPr>
            <a:lvl7pPr marL="2383703" indent="0">
              <a:buNone/>
              <a:defRPr sz="1262"/>
            </a:lvl7pPr>
            <a:lvl8pPr marL="2780989" indent="0">
              <a:buNone/>
              <a:defRPr sz="1262"/>
            </a:lvl8pPr>
            <a:lvl9pPr marL="3178270" indent="0">
              <a:buNone/>
              <a:defRPr sz="1262"/>
            </a:lvl9pPr>
          </a:lstStyle>
          <a:p>
            <a:pPr lvl="0"/>
            <a:r>
              <a:rPr lang="en-US"/>
              <a:t>Click to edit Master text styles</a:t>
            </a:r>
          </a:p>
        </p:txBody>
      </p:sp>
    </p:spTree>
    <p:extLst>
      <p:ext uri="{BB962C8B-B14F-4D97-AF65-F5344CB8AC3E}">
        <p14:creationId xmlns:p14="http://schemas.microsoft.com/office/powerpoint/2010/main" val="138499979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7"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68" tIns="40933" rIns="81868" bIns="40933"/>
          <a:lstStyle>
            <a:lvl1pPr>
              <a:defRPr sz="2427"/>
            </a:lvl1pPr>
            <a:lvl2pPr>
              <a:defRPr sz="2135"/>
            </a:lvl2pPr>
            <a:lvl3pPr>
              <a:defRPr sz="1747"/>
            </a:lvl3pPr>
            <a:lvl4pPr>
              <a:defRPr sz="1553"/>
            </a:lvl4pPr>
            <a:lvl5pPr>
              <a:defRPr sz="1553"/>
            </a:lvl5pPr>
            <a:lvl6pPr>
              <a:defRPr sz="1553"/>
            </a:lvl6pPr>
            <a:lvl7pPr>
              <a:defRPr sz="1553"/>
            </a:lvl7pPr>
            <a:lvl8pPr>
              <a:defRPr sz="1553"/>
            </a:lvl8pPr>
            <a:lvl9pPr>
              <a:defRPr sz="15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1" y="1599643"/>
            <a:ext cx="4045239" cy="4527176"/>
          </a:xfrm>
          <a:prstGeom prst="rect">
            <a:avLst/>
          </a:prstGeom>
        </p:spPr>
        <p:txBody>
          <a:bodyPr vert="horz" lIns="81868" tIns="40933" rIns="81868" bIns="40933"/>
          <a:lstStyle>
            <a:lvl1pPr>
              <a:defRPr sz="2427"/>
            </a:lvl1pPr>
            <a:lvl2pPr>
              <a:defRPr sz="2135"/>
            </a:lvl2pPr>
            <a:lvl3pPr>
              <a:defRPr sz="1747"/>
            </a:lvl3pPr>
            <a:lvl4pPr>
              <a:defRPr sz="1553"/>
            </a:lvl4pPr>
            <a:lvl5pPr>
              <a:defRPr sz="1553"/>
            </a:lvl5pPr>
            <a:lvl6pPr>
              <a:defRPr sz="1553"/>
            </a:lvl6pPr>
            <a:lvl7pPr>
              <a:defRPr sz="1553"/>
            </a:lvl7pPr>
            <a:lvl8pPr>
              <a:defRPr sz="1553"/>
            </a:lvl8pPr>
            <a:lvl9pPr>
              <a:defRPr sz="15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56501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7" y="274544"/>
            <a:ext cx="8229023" cy="11430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68" tIns="40933" rIns="81868" bIns="40933" anchor="b"/>
          <a:lstStyle>
            <a:lvl1pPr marL="0" indent="0">
              <a:buNone/>
              <a:defRPr sz="2135" b="1"/>
            </a:lvl1pPr>
            <a:lvl2pPr marL="397283" indent="0">
              <a:buNone/>
              <a:defRPr sz="1747" b="1"/>
            </a:lvl2pPr>
            <a:lvl3pPr marL="794569" indent="0">
              <a:buNone/>
              <a:defRPr sz="1553" b="1"/>
            </a:lvl3pPr>
            <a:lvl4pPr marL="1191850" indent="0">
              <a:buNone/>
              <a:defRPr sz="1359" b="1"/>
            </a:lvl4pPr>
            <a:lvl5pPr marL="1589134" indent="0">
              <a:buNone/>
              <a:defRPr sz="1359" b="1"/>
            </a:lvl5pPr>
            <a:lvl6pPr marL="1986417" indent="0">
              <a:buNone/>
              <a:defRPr sz="1359" b="1"/>
            </a:lvl6pPr>
            <a:lvl7pPr marL="2383703" indent="0">
              <a:buNone/>
              <a:defRPr sz="1359" b="1"/>
            </a:lvl7pPr>
            <a:lvl8pPr marL="2780989" indent="0">
              <a:buNone/>
              <a:defRPr sz="1359" b="1"/>
            </a:lvl8pPr>
            <a:lvl9pPr marL="3178270" indent="0">
              <a:buNone/>
              <a:defRPr sz="1359"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68" tIns="40933" rIns="81868" bIns="40933"/>
          <a:lstStyle>
            <a:lvl1pPr>
              <a:defRPr sz="2135"/>
            </a:lvl1pPr>
            <a:lvl2pPr>
              <a:defRPr sz="1747"/>
            </a:lvl2pPr>
            <a:lvl3pPr>
              <a:defRPr sz="1553"/>
            </a:lvl3pPr>
            <a:lvl4pPr>
              <a:defRPr sz="1359"/>
            </a:lvl4pPr>
            <a:lvl5pPr>
              <a:defRPr sz="1359"/>
            </a:lvl5pPr>
            <a:lvl6pPr>
              <a:defRPr sz="1359"/>
            </a:lvl6pPr>
            <a:lvl7pPr>
              <a:defRPr sz="1359"/>
            </a:lvl7pPr>
            <a:lvl8pPr>
              <a:defRPr sz="1359"/>
            </a:lvl8pPr>
            <a:lvl9pPr>
              <a:defRPr sz="13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68" tIns="40933" rIns="81868" bIns="40933" anchor="b"/>
          <a:lstStyle>
            <a:lvl1pPr marL="0" indent="0">
              <a:buNone/>
              <a:defRPr sz="2135" b="1"/>
            </a:lvl1pPr>
            <a:lvl2pPr marL="397283" indent="0">
              <a:buNone/>
              <a:defRPr sz="1747" b="1"/>
            </a:lvl2pPr>
            <a:lvl3pPr marL="794569" indent="0">
              <a:buNone/>
              <a:defRPr sz="1553" b="1"/>
            </a:lvl3pPr>
            <a:lvl4pPr marL="1191850" indent="0">
              <a:buNone/>
              <a:defRPr sz="1359" b="1"/>
            </a:lvl4pPr>
            <a:lvl5pPr marL="1589134" indent="0">
              <a:buNone/>
              <a:defRPr sz="1359" b="1"/>
            </a:lvl5pPr>
            <a:lvl6pPr marL="1986417" indent="0">
              <a:buNone/>
              <a:defRPr sz="1359" b="1"/>
            </a:lvl6pPr>
            <a:lvl7pPr marL="2383703" indent="0">
              <a:buNone/>
              <a:defRPr sz="1359" b="1"/>
            </a:lvl7pPr>
            <a:lvl8pPr marL="2780989" indent="0">
              <a:buNone/>
              <a:defRPr sz="1359" b="1"/>
            </a:lvl8pPr>
            <a:lvl9pPr marL="3178270" indent="0">
              <a:buNone/>
              <a:defRPr sz="1359"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68" tIns="40933" rIns="81868" bIns="40933"/>
          <a:lstStyle>
            <a:lvl1pPr>
              <a:defRPr sz="2135"/>
            </a:lvl1pPr>
            <a:lvl2pPr>
              <a:defRPr sz="1747"/>
            </a:lvl2pPr>
            <a:lvl3pPr>
              <a:defRPr sz="1553"/>
            </a:lvl3pPr>
            <a:lvl4pPr>
              <a:defRPr sz="1359"/>
            </a:lvl4pPr>
            <a:lvl5pPr>
              <a:defRPr sz="1359"/>
            </a:lvl5pPr>
            <a:lvl6pPr>
              <a:defRPr sz="1359"/>
            </a:lvl6pPr>
            <a:lvl7pPr>
              <a:defRPr sz="1359"/>
            </a:lvl7pPr>
            <a:lvl8pPr>
              <a:defRPr sz="1359"/>
            </a:lvl8pPr>
            <a:lvl9pPr>
              <a:defRPr sz="13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818204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17" y="274544"/>
            <a:ext cx="8229023" cy="11430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189610030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685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7"/>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Times New Roman" pitchFamily="-112" charset="0"/>
              </a:defRPr>
            </a:lvl1pPr>
          </a:lstStyle>
          <a:p>
            <a:pPr>
              <a:defRPr/>
            </a:pPr>
            <a:endParaRPr lang="en-US">
              <a:solidFill>
                <a:prstClr val="black">
                  <a:tint val="75000"/>
                </a:prstClr>
              </a:solidFill>
            </a:endParaRPr>
          </a:p>
        </p:txBody>
      </p:sp>
      <p:sp>
        <p:nvSpPr>
          <p:cNvPr id="6" name="Rectangle 140"/>
          <p:cNvSpPr>
            <a:spLocks noGrp="1" noChangeArrowheads="1"/>
          </p:cNvSpPr>
          <p:nvPr>
            <p:ph type="ftr" sz="quarter" idx="11"/>
          </p:nvPr>
        </p:nvSpPr>
        <p:spPr/>
        <p:txBody>
          <a:bodyPr/>
          <a:lstStyle>
            <a:lvl1pPr>
              <a:defRPr>
                <a:latin typeface="Times New Roman" pitchFamily="-112" charset="0"/>
              </a:defRPr>
            </a:lvl1pPr>
          </a:lstStyle>
          <a:p>
            <a:pPr>
              <a:defRPr/>
            </a:pPr>
            <a:endParaRPr lang="en-US">
              <a:solidFill>
                <a:prstClr val="black">
                  <a:tint val="75000"/>
                </a:prstClr>
              </a:solidFill>
            </a:endParaRPr>
          </a:p>
        </p:txBody>
      </p:sp>
      <p:sp>
        <p:nvSpPr>
          <p:cNvPr id="7" name="Rectangle 141"/>
          <p:cNvSpPr>
            <a:spLocks noGrp="1" noChangeArrowheads="1"/>
          </p:cNvSpPr>
          <p:nvPr>
            <p:ph type="sldNum" sz="quarter" idx="12"/>
          </p:nvPr>
        </p:nvSpPr>
        <p:spPr/>
        <p:txBody>
          <a:bodyPr/>
          <a:lstStyle>
            <a:lvl1pPr>
              <a:defRPr>
                <a:latin typeface="Times New Roman" charset="0"/>
              </a:defRPr>
            </a:lvl1pPr>
          </a:lstStyle>
          <a:p>
            <a:pPr>
              <a:defRPr/>
            </a:pPr>
            <a:fld id="{2EDC18B1-42C6-C244-B0D1-64C0E2ABB1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574929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68" tIns="40933" rIns="81868" bIns="40933" anchor="b"/>
          <a:lstStyle>
            <a:lvl1pPr algn="l">
              <a:defRPr sz="1747"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68" tIns="40933" rIns="81868" bIns="40933"/>
          <a:lstStyle>
            <a:lvl1pPr>
              <a:defRPr sz="2815"/>
            </a:lvl1pPr>
            <a:lvl2pPr>
              <a:defRPr sz="2427"/>
            </a:lvl2pPr>
            <a:lvl3pPr>
              <a:defRPr sz="2135"/>
            </a:lvl3pPr>
            <a:lvl4pPr>
              <a:defRPr sz="1747"/>
            </a:lvl4pPr>
            <a:lvl5pPr>
              <a:defRPr sz="1747"/>
            </a:lvl5pPr>
            <a:lvl6pPr>
              <a:defRPr sz="1747"/>
            </a:lvl6pPr>
            <a:lvl7pPr>
              <a:defRPr sz="1747"/>
            </a:lvl7pPr>
            <a:lvl8pPr>
              <a:defRPr sz="1747"/>
            </a:lvl8pPr>
            <a:lvl9pPr>
              <a:defRPr sz="17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68" tIns="40933" rIns="81868" bIns="40933"/>
          <a:lstStyle>
            <a:lvl1pPr marL="0" indent="0">
              <a:buNone/>
              <a:defRPr sz="1262"/>
            </a:lvl1pPr>
            <a:lvl2pPr marL="397283" indent="0">
              <a:buNone/>
              <a:defRPr sz="1068"/>
            </a:lvl2pPr>
            <a:lvl3pPr marL="794569" indent="0">
              <a:buNone/>
              <a:defRPr sz="874"/>
            </a:lvl3pPr>
            <a:lvl4pPr marL="1191850" indent="0">
              <a:buNone/>
              <a:defRPr sz="777"/>
            </a:lvl4pPr>
            <a:lvl5pPr marL="1589134" indent="0">
              <a:buNone/>
              <a:defRPr sz="777"/>
            </a:lvl5pPr>
            <a:lvl6pPr marL="1986417" indent="0">
              <a:buNone/>
              <a:defRPr sz="777"/>
            </a:lvl6pPr>
            <a:lvl7pPr marL="2383703" indent="0">
              <a:buNone/>
              <a:defRPr sz="777"/>
            </a:lvl7pPr>
            <a:lvl8pPr marL="2780989" indent="0">
              <a:buNone/>
              <a:defRPr sz="777"/>
            </a:lvl8pPr>
            <a:lvl9pPr marL="3178270" indent="0">
              <a:buNone/>
              <a:defRPr sz="777"/>
            </a:lvl9pPr>
          </a:lstStyle>
          <a:p>
            <a:pPr lvl="0"/>
            <a:r>
              <a:rPr lang="en-US"/>
              <a:t>Click to edit Master text styles</a:t>
            </a:r>
          </a:p>
        </p:txBody>
      </p:sp>
    </p:spTree>
    <p:extLst>
      <p:ext uri="{BB962C8B-B14F-4D97-AF65-F5344CB8AC3E}">
        <p14:creationId xmlns:p14="http://schemas.microsoft.com/office/powerpoint/2010/main" val="408151055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9" y="4800349"/>
            <a:ext cx="5486977" cy="567297"/>
          </a:xfrm>
          <a:prstGeom prst="rect">
            <a:avLst/>
          </a:prstGeom>
        </p:spPr>
        <p:txBody>
          <a:bodyPr vert="horz" lIns="81868" tIns="40933" rIns="81868" bIns="40933" anchor="b"/>
          <a:lstStyle>
            <a:lvl1pPr algn="l">
              <a:defRPr sz="1747" b="1"/>
            </a:lvl1pPr>
          </a:lstStyle>
          <a:p>
            <a:r>
              <a:rPr lang="en-US"/>
              <a:t>Click to edit Master title style</a:t>
            </a:r>
          </a:p>
        </p:txBody>
      </p:sp>
      <p:sp>
        <p:nvSpPr>
          <p:cNvPr id="3" name="Picture Placeholder 2"/>
          <p:cNvSpPr>
            <a:spLocks noGrp="1"/>
          </p:cNvSpPr>
          <p:nvPr>
            <p:ph type="pic" idx="1"/>
          </p:nvPr>
        </p:nvSpPr>
        <p:spPr>
          <a:xfrm>
            <a:off x="1792449" y="612122"/>
            <a:ext cx="5486977" cy="4115360"/>
          </a:xfrm>
          <a:prstGeom prst="rect">
            <a:avLst/>
          </a:prstGeom>
        </p:spPr>
        <p:txBody>
          <a:bodyPr vert="horz" lIns="81868" tIns="40933" rIns="81868" bIns="40933"/>
          <a:lstStyle>
            <a:lvl1pPr marL="0" indent="0">
              <a:buNone/>
              <a:defRPr sz="2815"/>
            </a:lvl1pPr>
            <a:lvl2pPr marL="397283" indent="0">
              <a:buNone/>
              <a:defRPr sz="2427"/>
            </a:lvl2pPr>
            <a:lvl3pPr marL="794569" indent="0">
              <a:buNone/>
              <a:defRPr sz="2135"/>
            </a:lvl3pPr>
            <a:lvl4pPr marL="1191850" indent="0">
              <a:buNone/>
              <a:defRPr sz="1747"/>
            </a:lvl4pPr>
            <a:lvl5pPr marL="1589134" indent="0">
              <a:buNone/>
              <a:defRPr sz="1747"/>
            </a:lvl5pPr>
            <a:lvl6pPr marL="1986417" indent="0">
              <a:buNone/>
              <a:defRPr sz="1747"/>
            </a:lvl6pPr>
            <a:lvl7pPr marL="2383703" indent="0">
              <a:buNone/>
              <a:defRPr sz="1747"/>
            </a:lvl7pPr>
            <a:lvl8pPr marL="2780989" indent="0">
              <a:buNone/>
              <a:defRPr sz="1747"/>
            </a:lvl8pPr>
            <a:lvl9pPr marL="3178270" indent="0">
              <a:buNone/>
              <a:defRPr sz="1747"/>
            </a:lvl9pPr>
          </a:lstStyle>
          <a:p>
            <a:pPr lvl="0"/>
            <a:endParaRPr lang="en-US" noProof="0"/>
          </a:p>
        </p:txBody>
      </p:sp>
      <p:sp>
        <p:nvSpPr>
          <p:cNvPr id="4" name="Text Placeholder 3"/>
          <p:cNvSpPr>
            <a:spLocks noGrp="1"/>
          </p:cNvSpPr>
          <p:nvPr>
            <p:ph type="body" sz="half" idx="2"/>
          </p:nvPr>
        </p:nvSpPr>
        <p:spPr>
          <a:xfrm>
            <a:off x="1792449" y="5367618"/>
            <a:ext cx="5486977" cy="804022"/>
          </a:xfrm>
          <a:prstGeom prst="rect">
            <a:avLst/>
          </a:prstGeom>
        </p:spPr>
        <p:txBody>
          <a:bodyPr vert="horz" lIns="81868" tIns="40933" rIns="81868" bIns="40933"/>
          <a:lstStyle>
            <a:lvl1pPr marL="0" indent="0">
              <a:buNone/>
              <a:defRPr sz="1262"/>
            </a:lvl1pPr>
            <a:lvl2pPr marL="397283" indent="0">
              <a:buNone/>
              <a:defRPr sz="1068"/>
            </a:lvl2pPr>
            <a:lvl3pPr marL="794569" indent="0">
              <a:buNone/>
              <a:defRPr sz="874"/>
            </a:lvl3pPr>
            <a:lvl4pPr marL="1191850" indent="0">
              <a:buNone/>
              <a:defRPr sz="777"/>
            </a:lvl4pPr>
            <a:lvl5pPr marL="1589134" indent="0">
              <a:buNone/>
              <a:defRPr sz="777"/>
            </a:lvl5pPr>
            <a:lvl6pPr marL="1986417" indent="0">
              <a:buNone/>
              <a:defRPr sz="777"/>
            </a:lvl6pPr>
            <a:lvl7pPr marL="2383703" indent="0">
              <a:buNone/>
              <a:defRPr sz="777"/>
            </a:lvl7pPr>
            <a:lvl8pPr marL="2780989" indent="0">
              <a:buNone/>
              <a:defRPr sz="777"/>
            </a:lvl8pPr>
            <a:lvl9pPr marL="3178270" indent="0">
              <a:buNone/>
              <a:defRPr sz="777"/>
            </a:lvl9pPr>
          </a:lstStyle>
          <a:p>
            <a:pPr lvl="0"/>
            <a:r>
              <a:rPr lang="en-US"/>
              <a:t>Click to edit Master text styles</a:t>
            </a:r>
          </a:p>
        </p:txBody>
      </p:sp>
    </p:spTree>
    <p:extLst>
      <p:ext uri="{BB962C8B-B14F-4D97-AF65-F5344CB8AC3E}">
        <p14:creationId xmlns:p14="http://schemas.microsoft.com/office/powerpoint/2010/main" val="124549826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17" y="274544"/>
            <a:ext cx="8229023" cy="11430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7" y="1599643"/>
            <a:ext cx="8229023" cy="4527176"/>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913468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5" y="274545"/>
            <a:ext cx="2056535" cy="5852272"/>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7" y="274545"/>
            <a:ext cx="6033943" cy="5852272"/>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85626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77422886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290321545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428571883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284034207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142897404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2499493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C45FE3-F8F7-F144-BD8F-EE2DA3F917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719910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298703375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166228249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247023821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51330791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52312942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a:extLst>
              <a:ext uri="{FF2B5EF4-FFF2-40B4-BE49-F238E27FC236}">
                <a16:creationId xmlns:a16="http://schemas.microsoft.com/office/drawing/2014/main" id="{E520BB4C-38B2-6242-B895-247E4303447A}"/>
              </a:ext>
            </a:extLst>
          </p:cNvPr>
          <p:cNvSpPr>
            <a:spLocks noGrp="1" noChangeArrowheads="1"/>
          </p:cNvSpPr>
          <p:nvPr>
            <p:ph type="dt" sz="half" idx="10"/>
          </p:nvPr>
        </p:nvSpPr>
        <p:spPr/>
        <p:txBody>
          <a:bodyPr/>
          <a:lstStyle>
            <a:lvl1pPr algn="ctr" fontAlgn="auto">
              <a:spcAft>
                <a:spcPts val="0"/>
              </a:spcAft>
              <a:defRPr>
                <a:latin typeface="Times New Roman" pitchFamily="-112" charset="0"/>
                <a:ea typeface="+mn-ea"/>
                <a:cs typeface="+mn-cs"/>
              </a:defRPr>
            </a:lvl1pPr>
          </a:lstStyle>
          <a:p>
            <a:pPr>
              <a:defRPr/>
            </a:pPr>
            <a:endParaRPr lang="en-US"/>
          </a:p>
        </p:txBody>
      </p:sp>
      <p:sp>
        <p:nvSpPr>
          <p:cNvPr id="5" name="Rectangle 140">
            <a:extLst>
              <a:ext uri="{FF2B5EF4-FFF2-40B4-BE49-F238E27FC236}">
                <a16:creationId xmlns:a16="http://schemas.microsoft.com/office/drawing/2014/main" id="{4A18CAB5-2996-6B44-810C-E75B59FC8F4C}"/>
              </a:ext>
            </a:extLst>
          </p:cNvPr>
          <p:cNvSpPr>
            <a:spLocks noGrp="1" noChangeArrowheads="1"/>
          </p:cNvSpPr>
          <p:nvPr>
            <p:ph type="ftr" sz="quarter" idx="11"/>
          </p:nvPr>
        </p:nvSpPr>
        <p:spPr/>
        <p:txBody>
          <a:bodyPr/>
          <a:lstStyle>
            <a:lvl1pPr fontAlgn="auto">
              <a:spcAft>
                <a:spcPts val="0"/>
              </a:spcAft>
              <a:defRPr>
                <a:latin typeface="Times New Roman" pitchFamily="-112" charset="0"/>
                <a:ea typeface="+mn-ea"/>
                <a:cs typeface="+mn-cs"/>
              </a:defRPr>
            </a:lvl1pPr>
          </a:lstStyle>
          <a:p>
            <a:pPr>
              <a:defRPr/>
            </a:pPr>
            <a:endParaRPr lang="en-US"/>
          </a:p>
        </p:txBody>
      </p:sp>
      <p:sp>
        <p:nvSpPr>
          <p:cNvPr id="6" name="Rectangle 141">
            <a:extLst>
              <a:ext uri="{FF2B5EF4-FFF2-40B4-BE49-F238E27FC236}">
                <a16:creationId xmlns:a16="http://schemas.microsoft.com/office/drawing/2014/main" id="{7A462163-5143-F24F-B980-CDB143898CFF}"/>
              </a:ext>
            </a:extLst>
          </p:cNvPr>
          <p:cNvSpPr>
            <a:spLocks noGrp="1" noChangeArrowheads="1"/>
          </p:cNvSpPr>
          <p:nvPr>
            <p:ph type="sldNum" sz="quarter" idx="12"/>
          </p:nvPr>
        </p:nvSpPr>
        <p:spPr/>
        <p:txBody>
          <a:bodyPr/>
          <a:lstStyle>
            <a:lvl1pPr>
              <a:defRPr smtClean="0">
                <a:latin typeface="Times New Roman" panose="02020603050405020304" pitchFamily="18" charset="0"/>
              </a:defRPr>
            </a:lvl1pPr>
          </a:lstStyle>
          <a:p>
            <a:pPr>
              <a:defRPr/>
            </a:pPr>
            <a:fld id="{3020EC0F-0F00-9F46-992F-62249AD67FB2}" type="slidenum">
              <a:rPr lang="en-US" altLang="en-US"/>
              <a:pPr>
                <a:defRPr/>
              </a:pPr>
              <a:t>‹#›</a:t>
            </a:fld>
            <a:endParaRPr lang="en-US" altLang="en-US"/>
          </a:p>
        </p:txBody>
      </p:sp>
    </p:spTree>
    <p:extLst>
      <p:ext uri="{BB962C8B-B14F-4D97-AF65-F5344CB8AC3E}">
        <p14:creationId xmlns:p14="http://schemas.microsoft.com/office/powerpoint/2010/main" val="342911461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a:extLst>
              <a:ext uri="{FF2B5EF4-FFF2-40B4-BE49-F238E27FC236}">
                <a16:creationId xmlns:a16="http://schemas.microsoft.com/office/drawing/2014/main" id="{E039D13D-F64F-D841-8407-D0246B7C10CD}"/>
              </a:ext>
            </a:extLst>
          </p:cNvPr>
          <p:cNvSpPr>
            <a:spLocks noGrp="1" noChangeArrowheads="1"/>
          </p:cNvSpPr>
          <p:nvPr>
            <p:ph type="dt" sz="half" idx="10"/>
          </p:nvPr>
        </p:nvSpPr>
        <p:spPr/>
        <p:txBody>
          <a:bodyPr/>
          <a:lstStyle>
            <a:lvl1pPr algn="ctr" fontAlgn="auto">
              <a:spcAft>
                <a:spcPts val="0"/>
              </a:spcAft>
              <a:defRPr>
                <a:latin typeface="Times New Roman" pitchFamily="-112" charset="0"/>
                <a:ea typeface="+mn-ea"/>
                <a:cs typeface="+mn-cs"/>
              </a:defRPr>
            </a:lvl1pPr>
          </a:lstStyle>
          <a:p>
            <a:pPr>
              <a:defRPr/>
            </a:pPr>
            <a:endParaRPr lang="en-US"/>
          </a:p>
        </p:txBody>
      </p:sp>
      <p:sp>
        <p:nvSpPr>
          <p:cNvPr id="6" name="Rectangle 140">
            <a:extLst>
              <a:ext uri="{FF2B5EF4-FFF2-40B4-BE49-F238E27FC236}">
                <a16:creationId xmlns:a16="http://schemas.microsoft.com/office/drawing/2014/main" id="{0217253B-8BC9-DD49-B30C-E194C01DBCCC}"/>
              </a:ext>
            </a:extLst>
          </p:cNvPr>
          <p:cNvSpPr>
            <a:spLocks noGrp="1" noChangeArrowheads="1"/>
          </p:cNvSpPr>
          <p:nvPr>
            <p:ph type="ftr" sz="quarter" idx="11"/>
          </p:nvPr>
        </p:nvSpPr>
        <p:spPr/>
        <p:txBody>
          <a:bodyPr/>
          <a:lstStyle>
            <a:lvl1pPr fontAlgn="auto">
              <a:spcAft>
                <a:spcPts val="0"/>
              </a:spcAft>
              <a:defRPr>
                <a:latin typeface="Times New Roman" pitchFamily="-112" charset="0"/>
                <a:ea typeface="+mn-ea"/>
                <a:cs typeface="+mn-cs"/>
              </a:defRPr>
            </a:lvl1pPr>
          </a:lstStyle>
          <a:p>
            <a:pPr>
              <a:defRPr/>
            </a:pPr>
            <a:endParaRPr lang="en-US"/>
          </a:p>
        </p:txBody>
      </p:sp>
      <p:sp>
        <p:nvSpPr>
          <p:cNvPr id="7" name="Rectangle 141">
            <a:extLst>
              <a:ext uri="{FF2B5EF4-FFF2-40B4-BE49-F238E27FC236}">
                <a16:creationId xmlns:a16="http://schemas.microsoft.com/office/drawing/2014/main" id="{C8EBDB41-1C66-A94F-B15B-BAC7EEB0E6AA}"/>
              </a:ext>
            </a:extLst>
          </p:cNvPr>
          <p:cNvSpPr>
            <a:spLocks noGrp="1" noChangeArrowheads="1"/>
          </p:cNvSpPr>
          <p:nvPr>
            <p:ph type="sldNum" sz="quarter" idx="12"/>
          </p:nvPr>
        </p:nvSpPr>
        <p:spPr/>
        <p:txBody>
          <a:bodyPr/>
          <a:lstStyle>
            <a:lvl1pPr>
              <a:defRPr smtClean="0">
                <a:latin typeface="Times New Roman" panose="02020603050405020304" pitchFamily="18" charset="0"/>
              </a:defRPr>
            </a:lvl1pPr>
          </a:lstStyle>
          <a:p>
            <a:pPr>
              <a:defRPr/>
            </a:pPr>
            <a:fld id="{5FE6F6F6-812E-A84A-A4F7-606ABCB8D925}" type="slidenum">
              <a:rPr lang="en-US" altLang="en-US"/>
              <a:pPr>
                <a:defRPr/>
              </a:pPr>
              <a:t>‹#›</a:t>
            </a:fld>
            <a:endParaRPr lang="en-US" altLang="en-US"/>
          </a:p>
        </p:txBody>
      </p:sp>
    </p:spTree>
    <p:extLst>
      <p:ext uri="{BB962C8B-B14F-4D97-AF65-F5344CB8AC3E}">
        <p14:creationId xmlns:p14="http://schemas.microsoft.com/office/powerpoint/2010/main" val="91670133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a:extLst>
              <a:ext uri="{FF2B5EF4-FFF2-40B4-BE49-F238E27FC236}">
                <a16:creationId xmlns:a16="http://schemas.microsoft.com/office/drawing/2014/main" id="{309A05FF-B168-404F-813C-637825E2C243}"/>
              </a:ext>
            </a:extLst>
          </p:cNvPr>
          <p:cNvSpPr>
            <a:spLocks noGrp="1" noChangeArrowheads="1"/>
          </p:cNvSpPr>
          <p:nvPr>
            <p:ph type="dt" sz="half" idx="10"/>
          </p:nvPr>
        </p:nvSpPr>
        <p:spPr/>
        <p:txBody>
          <a:bodyPr/>
          <a:lstStyle>
            <a:lvl1pPr algn="ctr" fontAlgn="auto">
              <a:spcAft>
                <a:spcPts val="0"/>
              </a:spcAft>
              <a:defRPr>
                <a:latin typeface="Times New Roman" pitchFamily="-112" charset="0"/>
                <a:ea typeface="+mn-ea"/>
                <a:cs typeface="+mn-cs"/>
              </a:defRPr>
            </a:lvl1pPr>
          </a:lstStyle>
          <a:p>
            <a:pPr>
              <a:defRPr/>
            </a:pPr>
            <a:endParaRPr lang="en-US"/>
          </a:p>
        </p:txBody>
      </p:sp>
      <p:sp>
        <p:nvSpPr>
          <p:cNvPr id="7" name="Rectangle 140">
            <a:extLst>
              <a:ext uri="{FF2B5EF4-FFF2-40B4-BE49-F238E27FC236}">
                <a16:creationId xmlns:a16="http://schemas.microsoft.com/office/drawing/2014/main" id="{90E55D25-76BF-454A-9967-E3B4B2289598}"/>
              </a:ext>
            </a:extLst>
          </p:cNvPr>
          <p:cNvSpPr>
            <a:spLocks noGrp="1" noChangeArrowheads="1"/>
          </p:cNvSpPr>
          <p:nvPr>
            <p:ph type="ftr" sz="quarter" idx="11"/>
          </p:nvPr>
        </p:nvSpPr>
        <p:spPr/>
        <p:txBody>
          <a:bodyPr/>
          <a:lstStyle>
            <a:lvl1pPr fontAlgn="auto">
              <a:spcAft>
                <a:spcPts val="0"/>
              </a:spcAft>
              <a:defRPr>
                <a:latin typeface="Times New Roman" pitchFamily="-112" charset="0"/>
                <a:ea typeface="+mn-ea"/>
                <a:cs typeface="+mn-cs"/>
              </a:defRPr>
            </a:lvl1pPr>
          </a:lstStyle>
          <a:p>
            <a:pPr>
              <a:defRPr/>
            </a:pPr>
            <a:endParaRPr lang="en-US"/>
          </a:p>
        </p:txBody>
      </p:sp>
      <p:sp>
        <p:nvSpPr>
          <p:cNvPr id="8" name="Rectangle 141">
            <a:extLst>
              <a:ext uri="{FF2B5EF4-FFF2-40B4-BE49-F238E27FC236}">
                <a16:creationId xmlns:a16="http://schemas.microsoft.com/office/drawing/2014/main" id="{5AB35537-2380-844A-998B-3C227998D800}"/>
              </a:ext>
            </a:extLst>
          </p:cNvPr>
          <p:cNvSpPr>
            <a:spLocks noGrp="1" noChangeArrowheads="1"/>
          </p:cNvSpPr>
          <p:nvPr>
            <p:ph type="sldNum" sz="quarter" idx="12"/>
          </p:nvPr>
        </p:nvSpPr>
        <p:spPr/>
        <p:txBody>
          <a:bodyPr/>
          <a:lstStyle>
            <a:lvl1pPr>
              <a:defRPr smtClean="0">
                <a:latin typeface="Times New Roman" panose="02020603050405020304" pitchFamily="18" charset="0"/>
              </a:defRPr>
            </a:lvl1pPr>
          </a:lstStyle>
          <a:p>
            <a:pPr>
              <a:defRPr/>
            </a:pPr>
            <a:fld id="{2F69D722-F180-E74C-A5D8-6DF53D6BB968}" type="slidenum">
              <a:rPr lang="en-US" altLang="en-US"/>
              <a:pPr>
                <a:defRPr/>
              </a:pPr>
              <a:t>‹#›</a:t>
            </a:fld>
            <a:endParaRPr lang="en-US" altLang="en-US"/>
          </a:p>
        </p:txBody>
      </p:sp>
    </p:spTree>
    <p:extLst>
      <p:ext uri="{BB962C8B-B14F-4D97-AF65-F5344CB8AC3E}">
        <p14:creationId xmlns:p14="http://schemas.microsoft.com/office/powerpoint/2010/main" val="149871933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a:extLst>
              <a:ext uri="{FF2B5EF4-FFF2-40B4-BE49-F238E27FC236}">
                <a16:creationId xmlns:a16="http://schemas.microsoft.com/office/drawing/2014/main" id="{2B55F071-C055-B943-85F2-B3C42912A163}"/>
              </a:ext>
            </a:extLst>
          </p:cNvPr>
          <p:cNvSpPr>
            <a:spLocks noGrp="1" noChangeArrowheads="1"/>
          </p:cNvSpPr>
          <p:nvPr>
            <p:ph type="dt" sz="half" idx="10"/>
          </p:nvPr>
        </p:nvSpPr>
        <p:spPr/>
        <p:txBody>
          <a:bodyPr/>
          <a:lstStyle>
            <a:lvl1pPr algn="ctr" fontAlgn="auto">
              <a:spcAft>
                <a:spcPts val="0"/>
              </a:spcAft>
              <a:defRPr>
                <a:latin typeface="Times New Roman" pitchFamily="-112" charset="0"/>
                <a:ea typeface="+mn-ea"/>
                <a:cs typeface="+mn-cs"/>
              </a:defRPr>
            </a:lvl1pPr>
          </a:lstStyle>
          <a:p>
            <a:pPr>
              <a:defRPr/>
            </a:pPr>
            <a:endParaRPr lang="en-US"/>
          </a:p>
        </p:txBody>
      </p:sp>
      <p:sp>
        <p:nvSpPr>
          <p:cNvPr id="6" name="Rectangle 140">
            <a:extLst>
              <a:ext uri="{FF2B5EF4-FFF2-40B4-BE49-F238E27FC236}">
                <a16:creationId xmlns:a16="http://schemas.microsoft.com/office/drawing/2014/main" id="{37A8CB30-FA71-8647-A625-094BD9B08367}"/>
              </a:ext>
            </a:extLst>
          </p:cNvPr>
          <p:cNvSpPr>
            <a:spLocks noGrp="1" noChangeArrowheads="1"/>
          </p:cNvSpPr>
          <p:nvPr>
            <p:ph type="ftr" sz="quarter" idx="11"/>
          </p:nvPr>
        </p:nvSpPr>
        <p:spPr/>
        <p:txBody>
          <a:bodyPr/>
          <a:lstStyle>
            <a:lvl1pPr fontAlgn="auto">
              <a:spcAft>
                <a:spcPts val="0"/>
              </a:spcAft>
              <a:defRPr>
                <a:latin typeface="Times New Roman" pitchFamily="-112" charset="0"/>
                <a:ea typeface="+mn-ea"/>
                <a:cs typeface="+mn-cs"/>
              </a:defRPr>
            </a:lvl1pPr>
          </a:lstStyle>
          <a:p>
            <a:pPr>
              <a:defRPr/>
            </a:pPr>
            <a:endParaRPr lang="en-US"/>
          </a:p>
        </p:txBody>
      </p:sp>
      <p:sp>
        <p:nvSpPr>
          <p:cNvPr id="7" name="Rectangle 141">
            <a:extLst>
              <a:ext uri="{FF2B5EF4-FFF2-40B4-BE49-F238E27FC236}">
                <a16:creationId xmlns:a16="http://schemas.microsoft.com/office/drawing/2014/main" id="{73E7FAE4-E9B9-3E4A-BC72-21BAECBA1DF9}"/>
              </a:ext>
            </a:extLst>
          </p:cNvPr>
          <p:cNvSpPr>
            <a:spLocks noGrp="1" noChangeArrowheads="1"/>
          </p:cNvSpPr>
          <p:nvPr>
            <p:ph type="sldNum" sz="quarter" idx="12"/>
          </p:nvPr>
        </p:nvSpPr>
        <p:spPr/>
        <p:txBody>
          <a:bodyPr/>
          <a:lstStyle>
            <a:lvl1pPr>
              <a:defRPr smtClean="0">
                <a:latin typeface="Times New Roman" panose="02020603050405020304" pitchFamily="18" charset="0"/>
              </a:defRPr>
            </a:lvl1pPr>
          </a:lstStyle>
          <a:p>
            <a:pPr>
              <a:defRPr/>
            </a:pPr>
            <a:fld id="{F47C3B46-A3B7-A348-AA8F-B37202A2AB7B}" type="slidenum">
              <a:rPr lang="en-US" altLang="en-US"/>
              <a:pPr>
                <a:defRPr/>
              </a:pPr>
              <a:t>‹#›</a:t>
            </a:fld>
            <a:endParaRPr lang="en-US" altLang="en-US"/>
          </a:p>
        </p:txBody>
      </p:sp>
    </p:spTree>
    <p:extLst>
      <p:ext uri="{BB962C8B-B14F-4D97-AF65-F5344CB8AC3E}">
        <p14:creationId xmlns:p14="http://schemas.microsoft.com/office/powerpoint/2010/main" val="35949928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6172200" cy="1295400"/>
          </a:xfrm>
        </p:spPr>
        <p:txBody>
          <a:bodyPr/>
          <a:lstStyle/>
          <a:p>
            <a:r>
              <a:rPr lang="en-US"/>
              <a:t>Click to edit Master title style</a:t>
            </a:r>
          </a:p>
        </p:txBody>
      </p:sp>
      <p:sp>
        <p:nvSpPr>
          <p:cNvPr id="3" name="Text Placeholder 2"/>
          <p:cNvSpPr>
            <a:spLocks noGrp="1"/>
          </p:cNvSpPr>
          <p:nvPr>
            <p:ph type="body" sz="half" idx="1"/>
          </p:nvPr>
        </p:nvSpPr>
        <p:spPr>
          <a:xfrm>
            <a:off x="23622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486400" y="19812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486400" y="41148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34BDE40-F3F1-F942-830C-F968BF692225}"/>
              </a:ext>
            </a:extLst>
          </p:cNvPr>
          <p:cNvSpPr>
            <a:spLocks noGrp="1" noChangeArrowheads="1"/>
          </p:cNvSpPr>
          <p:nvPr>
            <p:ph type="dt" sz="half" idx="10"/>
          </p:nvPr>
        </p:nvSpPr>
        <p:spPr/>
        <p:txBody>
          <a:bodyPr/>
          <a:lstStyle>
            <a:lvl1pPr algn="ctr">
              <a:defRPr/>
            </a:lvl1pPr>
          </a:lstStyle>
          <a:p>
            <a:pPr>
              <a:defRPr/>
            </a:pPr>
            <a:endParaRPr lang="en-US" altLang="en-US"/>
          </a:p>
        </p:txBody>
      </p:sp>
      <p:sp>
        <p:nvSpPr>
          <p:cNvPr id="7" name="Rectangle 5">
            <a:extLst>
              <a:ext uri="{FF2B5EF4-FFF2-40B4-BE49-F238E27FC236}">
                <a16:creationId xmlns:a16="http://schemas.microsoft.com/office/drawing/2014/main" id="{771D0571-2DA5-B54E-A1DD-328B367B873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3C75F905-BCD2-AB44-BEBB-B74C9BE36C11}"/>
              </a:ext>
            </a:extLst>
          </p:cNvPr>
          <p:cNvSpPr>
            <a:spLocks noGrp="1" noChangeArrowheads="1"/>
          </p:cNvSpPr>
          <p:nvPr>
            <p:ph type="sldNum" sz="quarter" idx="12"/>
          </p:nvPr>
        </p:nvSpPr>
        <p:spPr/>
        <p:txBody>
          <a:bodyPr/>
          <a:lstStyle>
            <a:lvl1pPr>
              <a:defRPr smtClean="0"/>
            </a:lvl1pPr>
          </a:lstStyle>
          <a:p>
            <a:pPr>
              <a:defRPr/>
            </a:pPr>
            <a:fld id="{AFA7E904-E259-2048-9CCF-F1FADCAB1ED9}" type="slidenum">
              <a:rPr lang="en-US" altLang="en-US"/>
              <a:pPr>
                <a:defRPr/>
              </a:pPr>
              <a:t>‹#›</a:t>
            </a:fld>
            <a:endParaRPr lang="en-US" altLang="en-US"/>
          </a:p>
        </p:txBody>
      </p:sp>
    </p:spTree>
    <p:extLst>
      <p:ext uri="{BB962C8B-B14F-4D97-AF65-F5344CB8AC3E}">
        <p14:creationId xmlns:p14="http://schemas.microsoft.com/office/powerpoint/2010/main" val="2260552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2236600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3893D4-3DFA-2646-83A9-5D2E064AAF4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046457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685800"/>
            <a:ext cx="8001000" cy="914400"/>
          </a:xfrm>
        </p:spPr>
        <p:txBody>
          <a:bodyPr/>
          <a:lstStyle/>
          <a:p>
            <a:r>
              <a:rPr lang="en-US"/>
              <a:t>Click to edit Master title style</a:t>
            </a:r>
          </a:p>
        </p:txBody>
      </p:sp>
      <p:sp>
        <p:nvSpPr>
          <p:cNvPr id="3" name="Text Placeholder 2"/>
          <p:cNvSpPr>
            <a:spLocks noGrp="1"/>
          </p:cNvSpPr>
          <p:nvPr>
            <p:ph type="body" sz="half" idx="1"/>
          </p:nvPr>
        </p:nvSpPr>
        <p:spPr>
          <a:xfrm>
            <a:off x="571500" y="1981200"/>
            <a:ext cx="39243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a:extLst>
              <a:ext uri="{FF2B5EF4-FFF2-40B4-BE49-F238E27FC236}">
                <a16:creationId xmlns:a16="http://schemas.microsoft.com/office/drawing/2014/main" id="{9B85CEC8-8A9A-3846-BC80-5F52FBD10588}"/>
              </a:ext>
            </a:extLst>
          </p:cNvPr>
          <p:cNvSpPr>
            <a:spLocks noGrp="1" noChangeArrowheads="1"/>
          </p:cNvSpPr>
          <p:nvPr>
            <p:ph type="dt" sz="half" idx="10"/>
          </p:nvPr>
        </p:nvSpPr>
        <p:spPr/>
        <p:txBody>
          <a:bodyPr/>
          <a:lstStyle>
            <a:lvl1pPr algn="ctr" fontAlgn="auto">
              <a:spcAft>
                <a:spcPts val="0"/>
              </a:spcAft>
              <a:defRPr>
                <a:latin typeface="+mn-lt"/>
                <a:ea typeface="+mn-ea"/>
                <a:cs typeface="+mn-cs"/>
              </a:defRPr>
            </a:lvl1pPr>
          </a:lstStyle>
          <a:p>
            <a:pPr>
              <a:defRPr/>
            </a:pPr>
            <a:endParaRPr lang="en-US" altLang="ja-JP"/>
          </a:p>
        </p:txBody>
      </p:sp>
      <p:sp>
        <p:nvSpPr>
          <p:cNvPr id="6" name="Rectangle 69">
            <a:extLst>
              <a:ext uri="{FF2B5EF4-FFF2-40B4-BE49-F238E27FC236}">
                <a16:creationId xmlns:a16="http://schemas.microsoft.com/office/drawing/2014/main" id="{E53B3682-630B-854C-8301-5C3D54360C38}"/>
              </a:ext>
            </a:extLst>
          </p:cNvPr>
          <p:cNvSpPr>
            <a:spLocks noGrp="1" noChangeArrowheads="1"/>
          </p:cNvSpPr>
          <p:nvPr>
            <p:ph type="ftr" sz="quarter" idx="11"/>
          </p:nvPr>
        </p:nvSpPr>
        <p:spPr/>
        <p:txBody>
          <a:bodyPr/>
          <a:lstStyle>
            <a:lvl1pPr fontAlgn="auto">
              <a:spcAft>
                <a:spcPts val="0"/>
              </a:spcAft>
              <a:defRPr>
                <a:latin typeface="+mn-lt"/>
                <a:ea typeface="+mn-ea"/>
                <a:cs typeface="+mn-cs"/>
              </a:defRPr>
            </a:lvl1pPr>
          </a:lstStyle>
          <a:p>
            <a:pPr>
              <a:defRPr/>
            </a:pPr>
            <a:endParaRPr lang="en-US" altLang="ja-JP"/>
          </a:p>
        </p:txBody>
      </p:sp>
      <p:sp>
        <p:nvSpPr>
          <p:cNvPr id="7" name="Rectangle 70">
            <a:extLst>
              <a:ext uri="{FF2B5EF4-FFF2-40B4-BE49-F238E27FC236}">
                <a16:creationId xmlns:a16="http://schemas.microsoft.com/office/drawing/2014/main" id="{AC365A61-E75A-8643-8868-A1D2B02B2CE5}"/>
              </a:ext>
            </a:extLst>
          </p:cNvPr>
          <p:cNvSpPr>
            <a:spLocks noGrp="1" noChangeArrowheads="1"/>
          </p:cNvSpPr>
          <p:nvPr>
            <p:ph type="sldNum" sz="quarter" idx="12"/>
          </p:nvPr>
        </p:nvSpPr>
        <p:spPr/>
        <p:txBody>
          <a:bodyPr/>
          <a:lstStyle>
            <a:lvl1pPr algn="l">
              <a:defRPr smtClean="0"/>
            </a:lvl1pPr>
          </a:lstStyle>
          <a:p>
            <a:pPr>
              <a:defRPr/>
            </a:pPr>
            <a:fld id="{D8C8A1C4-5A42-3844-A095-32F5CD3762E8}" type="slidenum">
              <a:rPr lang="en-US" altLang="ja-JP"/>
              <a:pPr>
                <a:defRPr/>
              </a:pPr>
              <a:t>‹#›</a:t>
            </a:fld>
            <a:endParaRPr lang="en-US" altLang="ja-JP"/>
          </a:p>
        </p:txBody>
      </p:sp>
    </p:spTree>
    <p:extLst>
      <p:ext uri="{BB962C8B-B14F-4D97-AF65-F5344CB8AC3E}">
        <p14:creationId xmlns:p14="http://schemas.microsoft.com/office/powerpoint/2010/main" val="324632630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C713D6-A9B7-D04A-B5FB-B984BEFE09C8}"/>
              </a:ext>
            </a:extLst>
          </p:cNvPr>
          <p:cNvSpPr>
            <a:spLocks noGrp="1" noChangeArrowheads="1"/>
          </p:cNvSpPr>
          <p:nvPr>
            <p:ph type="dt" sz="half" idx="10"/>
          </p:nvPr>
        </p:nvSpPr>
        <p:spPr/>
        <p:txBody>
          <a:bodyPr/>
          <a:lstStyle>
            <a:lvl1pPr algn="ctr" fontAlgn="auto">
              <a:spcAft>
                <a:spcPts val="0"/>
              </a:spcAft>
              <a:defRPr>
                <a:latin typeface="+mn-lt"/>
                <a:ea typeface="+mn-ea"/>
                <a:cs typeface="+mn-cs"/>
              </a:defRPr>
            </a:lvl1pPr>
          </a:lstStyle>
          <a:p>
            <a:pPr>
              <a:defRPr/>
            </a:pPr>
            <a:endParaRPr lang="en-US"/>
          </a:p>
        </p:txBody>
      </p:sp>
      <p:sp>
        <p:nvSpPr>
          <p:cNvPr id="6" name="Footer Placeholder 5">
            <a:extLst>
              <a:ext uri="{FF2B5EF4-FFF2-40B4-BE49-F238E27FC236}">
                <a16:creationId xmlns:a16="http://schemas.microsoft.com/office/drawing/2014/main" id="{4086C5BA-5762-1840-B047-191AB7E7E72B}"/>
              </a:ext>
            </a:extLst>
          </p:cNvPr>
          <p:cNvSpPr>
            <a:spLocks noGrp="1" noChangeArrowheads="1"/>
          </p:cNvSpPr>
          <p:nvPr>
            <p:ph type="ftr" sz="quarter" idx="11"/>
          </p:nvPr>
        </p:nvSpPr>
        <p:spPr/>
        <p:txBody>
          <a:bodyPr/>
          <a:lstStyle>
            <a:lvl1pPr fontAlgn="auto">
              <a:spcAft>
                <a:spcPts val="0"/>
              </a:spcAft>
              <a:defRPr>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55C71AD-DA32-6141-92A4-7CED6EB23249}"/>
              </a:ext>
            </a:extLst>
          </p:cNvPr>
          <p:cNvSpPr>
            <a:spLocks noGrp="1" noChangeArrowheads="1"/>
          </p:cNvSpPr>
          <p:nvPr>
            <p:ph type="sldNum" sz="quarter" idx="12"/>
          </p:nvPr>
        </p:nvSpPr>
        <p:spPr/>
        <p:txBody>
          <a:bodyPr/>
          <a:lstStyle>
            <a:lvl1pPr>
              <a:defRPr smtClean="0"/>
            </a:lvl1pPr>
          </a:lstStyle>
          <a:p>
            <a:pPr>
              <a:defRPr/>
            </a:pPr>
            <a:fld id="{5A7ECB89-8613-C040-924F-5809F1909942}" type="slidenum">
              <a:rPr lang="en-US" altLang="en-US"/>
              <a:pPr>
                <a:defRPr/>
              </a:pPr>
              <a:t>‹#›</a:t>
            </a:fld>
            <a:endParaRPr lang="en-US" altLang="en-US"/>
          </a:p>
        </p:txBody>
      </p:sp>
    </p:spTree>
    <p:extLst>
      <p:ext uri="{BB962C8B-B14F-4D97-AF65-F5344CB8AC3E}">
        <p14:creationId xmlns:p14="http://schemas.microsoft.com/office/powerpoint/2010/main" val="365235590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3428D178-1298-6F4E-AA70-DEBC3D55F8F2}"/>
              </a:ext>
            </a:extLst>
          </p:cNvPr>
          <p:cNvSpPr>
            <a:spLocks noGrp="1" noChangeArrowheads="1"/>
          </p:cNvSpPr>
          <p:nvPr>
            <p:ph type="dt" sz="half" idx="10"/>
          </p:nvPr>
        </p:nvSpPr>
        <p:spPr/>
        <p:txBody>
          <a:bodyPr/>
          <a:lstStyle>
            <a:lvl1pPr algn="ctr" fontAlgn="auto">
              <a:spcAft>
                <a:spcPts val="0"/>
              </a:spcAft>
              <a:defRPr b="1" i="0">
                <a:latin typeface="Arial" panose="020B0604020202020204" pitchFamily="34" charset="0"/>
                <a:ea typeface="+mn-ea"/>
                <a:cs typeface="+mn-cs"/>
              </a:defRPr>
            </a:lvl1pPr>
          </a:lstStyle>
          <a:p>
            <a:pPr>
              <a:defRPr/>
            </a:pPr>
            <a:endParaRPr lang="en-US" dirty="0"/>
          </a:p>
        </p:txBody>
      </p:sp>
      <p:sp>
        <p:nvSpPr>
          <p:cNvPr id="5" name="Rectangle 5">
            <a:extLst>
              <a:ext uri="{FF2B5EF4-FFF2-40B4-BE49-F238E27FC236}">
                <a16:creationId xmlns:a16="http://schemas.microsoft.com/office/drawing/2014/main" id="{B84A8BCD-B389-1048-BA5B-701AD0995F91}"/>
              </a:ext>
            </a:extLst>
          </p:cNvPr>
          <p:cNvSpPr>
            <a:spLocks noGrp="1" noChangeArrowheads="1"/>
          </p:cNvSpPr>
          <p:nvPr>
            <p:ph type="ftr" sz="quarter" idx="11"/>
          </p:nvPr>
        </p:nvSpPr>
        <p:spPr/>
        <p:txBody>
          <a:bodyPr/>
          <a:lstStyle>
            <a:lvl1pPr fontAlgn="auto">
              <a:spcAft>
                <a:spcPts val="0"/>
              </a:spcAft>
              <a:defRPr b="1" i="0">
                <a:latin typeface="Arial" panose="020B0604020202020204" pitchFamily="34" charset="0"/>
                <a:ea typeface="+mn-ea"/>
                <a:cs typeface="+mn-cs"/>
              </a:defRPr>
            </a:lvl1pPr>
          </a:lstStyle>
          <a:p>
            <a:pPr>
              <a:defRPr/>
            </a:pPr>
            <a:endParaRPr lang="en-US" dirty="0"/>
          </a:p>
        </p:txBody>
      </p:sp>
      <p:sp>
        <p:nvSpPr>
          <p:cNvPr id="6" name="Rectangle 6">
            <a:extLst>
              <a:ext uri="{FF2B5EF4-FFF2-40B4-BE49-F238E27FC236}">
                <a16:creationId xmlns:a16="http://schemas.microsoft.com/office/drawing/2014/main" id="{1B52C130-0C72-C043-B9DB-42048FD40126}"/>
              </a:ext>
            </a:extLst>
          </p:cNvPr>
          <p:cNvSpPr>
            <a:spLocks noGrp="1" noChangeArrowheads="1"/>
          </p:cNvSpPr>
          <p:nvPr>
            <p:ph type="sldNum" sz="quarter" idx="12"/>
          </p:nvPr>
        </p:nvSpPr>
        <p:spPr/>
        <p:txBody>
          <a:bodyPr/>
          <a:lstStyle>
            <a:lvl1pPr>
              <a:defRPr smtClean="0"/>
            </a:lvl1pPr>
          </a:lstStyle>
          <a:p>
            <a:pPr>
              <a:defRPr/>
            </a:pPr>
            <a:fld id="{DF20F660-A243-944C-9092-816A2BE578C3}" type="slidenum">
              <a:rPr lang="en-US" altLang="en-US"/>
              <a:pPr>
                <a:defRPr/>
              </a:pPr>
              <a:t>‹#›</a:t>
            </a:fld>
            <a:endParaRPr lang="en-US" altLang="en-US"/>
          </a:p>
        </p:txBody>
      </p:sp>
    </p:spTree>
    <p:extLst>
      <p:ext uri="{BB962C8B-B14F-4D97-AF65-F5344CB8AC3E}">
        <p14:creationId xmlns:p14="http://schemas.microsoft.com/office/powerpoint/2010/main" val="241452039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8703BED4-10C4-F64E-AF5A-36906DE626F0}"/>
              </a:ext>
            </a:extLst>
          </p:cNvPr>
          <p:cNvSpPr>
            <a:spLocks noGrp="1" noChangeArrowheads="1"/>
          </p:cNvSpPr>
          <p:nvPr>
            <p:ph type="dt" sz="half" idx="10"/>
          </p:nvPr>
        </p:nvSpPr>
        <p:spPr/>
        <p:txBody>
          <a:bodyPr/>
          <a:lstStyle>
            <a:lvl1pPr algn="ctr" fontAlgn="auto">
              <a:spcAft>
                <a:spcPts val="0"/>
              </a:spcAft>
              <a:defRPr>
                <a:latin typeface="+mn-lt"/>
                <a:ea typeface="+mn-ea"/>
                <a:cs typeface="+mn-cs"/>
              </a:defRPr>
            </a:lvl1pPr>
          </a:lstStyle>
          <a:p>
            <a:pPr>
              <a:defRPr/>
            </a:pPr>
            <a:endParaRPr lang="en-US"/>
          </a:p>
        </p:txBody>
      </p:sp>
      <p:sp>
        <p:nvSpPr>
          <p:cNvPr id="6" name="Rectangle 40">
            <a:extLst>
              <a:ext uri="{FF2B5EF4-FFF2-40B4-BE49-F238E27FC236}">
                <a16:creationId xmlns:a16="http://schemas.microsoft.com/office/drawing/2014/main" id="{609BBAA3-0D36-7946-8EB7-D5B177C10371}"/>
              </a:ext>
            </a:extLst>
          </p:cNvPr>
          <p:cNvSpPr>
            <a:spLocks noGrp="1" noChangeArrowheads="1"/>
          </p:cNvSpPr>
          <p:nvPr>
            <p:ph type="ftr" sz="quarter" idx="11"/>
          </p:nvPr>
        </p:nvSpPr>
        <p:spPr/>
        <p:txBody>
          <a:bodyPr/>
          <a:lstStyle>
            <a:lvl1pPr fontAlgn="auto">
              <a:spcAft>
                <a:spcPts val="0"/>
              </a:spcAft>
              <a:defRPr>
                <a:latin typeface="+mn-lt"/>
                <a:ea typeface="+mn-ea"/>
                <a:cs typeface="+mn-cs"/>
              </a:defRPr>
            </a:lvl1pPr>
          </a:lstStyle>
          <a:p>
            <a:pPr>
              <a:defRPr/>
            </a:pPr>
            <a:endParaRPr lang="en-US"/>
          </a:p>
        </p:txBody>
      </p:sp>
      <p:sp>
        <p:nvSpPr>
          <p:cNvPr id="7" name="Rectangle 41">
            <a:extLst>
              <a:ext uri="{FF2B5EF4-FFF2-40B4-BE49-F238E27FC236}">
                <a16:creationId xmlns:a16="http://schemas.microsoft.com/office/drawing/2014/main" id="{575E9ABF-8D02-6047-93B5-6FBBDC4CFFB5}"/>
              </a:ext>
            </a:extLst>
          </p:cNvPr>
          <p:cNvSpPr>
            <a:spLocks noGrp="1" noChangeArrowheads="1"/>
          </p:cNvSpPr>
          <p:nvPr>
            <p:ph type="sldNum" sz="quarter" idx="12"/>
          </p:nvPr>
        </p:nvSpPr>
        <p:spPr/>
        <p:txBody>
          <a:bodyPr/>
          <a:lstStyle>
            <a:lvl1pPr>
              <a:defRPr smtClean="0"/>
            </a:lvl1pPr>
          </a:lstStyle>
          <a:p>
            <a:pPr>
              <a:defRPr/>
            </a:pPr>
            <a:fld id="{3EE357E3-B37B-C34A-80AD-F69B20F0BB6F}" type="slidenum">
              <a:rPr lang="en-US" altLang="en-US"/>
              <a:pPr>
                <a:defRPr/>
              </a:pPr>
              <a:t>‹#›</a:t>
            </a:fld>
            <a:endParaRPr lang="en-US" altLang="en-US"/>
          </a:p>
        </p:txBody>
      </p:sp>
    </p:spTree>
    <p:extLst>
      <p:ext uri="{BB962C8B-B14F-4D97-AF65-F5344CB8AC3E}">
        <p14:creationId xmlns:p14="http://schemas.microsoft.com/office/powerpoint/2010/main" val="261697888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B399FBC-2634-B745-BC65-F91D5979F9CE}"/>
              </a:ext>
            </a:extLst>
          </p:cNvPr>
          <p:cNvSpPr>
            <a:spLocks noGrp="1" noChangeArrowheads="1"/>
          </p:cNvSpPr>
          <p:nvPr>
            <p:ph type="dt" sz="half" idx="10"/>
          </p:nvPr>
        </p:nvSpPr>
        <p:spPr/>
        <p:txBody>
          <a:bodyPr/>
          <a:lstStyle>
            <a:lvl1pPr algn="ctr" fontAlgn="auto">
              <a:spcAft>
                <a:spcPts val="0"/>
              </a:spcAft>
              <a:defRPr b="1" i="0">
                <a:latin typeface="Arial" panose="020B0604020202020204" pitchFamily="34" charset="0"/>
                <a:ea typeface="+mn-ea"/>
                <a:cs typeface="+mn-cs"/>
              </a:defRPr>
            </a:lvl1pPr>
          </a:lstStyle>
          <a:p>
            <a:pPr>
              <a:defRPr/>
            </a:pPr>
            <a:endParaRPr lang="en-US" dirty="0"/>
          </a:p>
        </p:txBody>
      </p:sp>
      <p:sp>
        <p:nvSpPr>
          <p:cNvPr id="5" name="Rectangle 5">
            <a:extLst>
              <a:ext uri="{FF2B5EF4-FFF2-40B4-BE49-F238E27FC236}">
                <a16:creationId xmlns:a16="http://schemas.microsoft.com/office/drawing/2014/main" id="{64545AB5-9736-B043-8E67-7E3AB3DCBC36}"/>
              </a:ext>
            </a:extLst>
          </p:cNvPr>
          <p:cNvSpPr>
            <a:spLocks noGrp="1" noChangeArrowheads="1"/>
          </p:cNvSpPr>
          <p:nvPr>
            <p:ph type="ftr" sz="quarter" idx="11"/>
          </p:nvPr>
        </p:nvSpPr>
        <p:spPr/>
        <p:txBody>
          <a:bodyPr/>
          <a:lstStyle>
            <a:lvl1pPr fontAlgn="auto">
              <a:spcAft>
                <a:spcPts val="0"/>
              </a:spcAft>
              <a:defRPr b="1" i="0">
                <a:latin typeface="Arial" panose="020B0604020202020204" pitchFamily="34" charset="0"/>
                <a:ea typeface="+mn-ea"/>
                <a:cs typeface="+mn-cs"/>
              </a:defRPr>
            </a:lvl1pPr>
          </a:lstStyle>
          <a:p>
            <a:pPr>
              <a:defRPr/>
            </a:pPr>
            <a:endParaRPr lang="en-US" dirty="0"/>
          </a:p>
        </p:txBody>
      </p:sp>
      <p:sp>
        <p:nvSpPr>
          <p:cNvPr id="6" name="Rectangle 6">
            <a:extLst>
              <a:ext uri="{FF2B5EF4-FFF2-40B4-BE49-F238E27FC236}">
                <a16:creationId xmlns:a16="http://schemas.microsoft.com/office/drawing/2014/main" id="{006EA93C-199E-CA46-A798-E543411AD757}"/>
              </a:ext>
            </a:extLst>
          </p:cNvPr>
          <p:cNvSpPr>
            <a:spLocks noGrp="1" noChangeArrowheads="1"/>
          </p:cNvSpPr>
          <p:nvPr>
            <p:ph type="sldNum" sz="quarter" idx="12"/>
          </p:nvPr>
        </p:nvSpPr>
        <p:spPr/>
        <p:txBody>
          <a:bodyPr/>
          <a:lstStyle>
            <a:lvl1pPr>
              <a:defRPr smtClean="0"/>
            </a:lvl1pPr>
          </a:lstStyle>
          <a:p>
            <a:pPr>
              <a:defRPr/>
            </a:pPr>
            <a:fld id="{2F089DCF-CFD6-DA42-A173-52D31D0FEF4A}" type="slidenum">
              <a:rPr lang="en-US" altLang="en-US"/>
              <a:pPr>
                <a:defRPr/>
              </a:pPr>
              <a:t>‹#›</a:t>
            </a:fld>
            <a:endParaRPr lang="en-US" altLang="en-US"/>
          </a:p>
        </p:txBody>
      </p:sp>
    </p:spTree>
    <p:extLst>
      <p:ext uri="{BB962C8B-B14F-4D97-AF65-F5344CB8AC3E}">
        <p14:creationId xmlns:p14="http://schemas.microsoft.com/office/powerpoint/2010/main" val="118832076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E30DC543-6305-194D-AE21-A7BF83303313}"/>
              </a:ext>
            </a:extLst>
          </p:cNvPr>
          <p:cNvSpPr>
            <a:spLocks noGrp="1" noChangeArrowheads="1"/>
          </p:cNvSpPr>
          <p:nvPr>
            <p:ph type="dt" sz="half" idx="10"/>
          </p:nvPr>
        </p:nvSpPr>
        <p:spPr/>
        <p:txBody>
          <a:bodyPr/>
          <a:lstStyle>
            <a:lvl1pPr algn="ctr" fontAlgn="auto">
              <a:spcAft>
                <a:spcPts val="0"/>
              </a:spcAft>
              <a:defRPr>
                <a:latin typeface="+mn-lt"/>
                <a:ea typeface="+mn-ea"/>
                <a:cs typeface="+mn-cs"/>
              </a:defRPr>
            </a:lvl1pPr>
          </a:lstStyle>
          <a:p>
            <a:pPr>
              <a:defRPr/>
            </a:pPr>
            <a:endParaRPr lang="en-US"/>
          </a:p>
        </p:txBody>
      </p:sp>
      <p:sp>
        <p:nvSpPr>
          <p:cNvPr id="5" name="Rectangle 6">
            <a:extLst>
              <a:ext uri="{FF2B5EF4-FFF2-40B4-BE49-F238E27FC236}">
                <a16:creationId xmlns:a16="http://schemas.microsoft.com/office/drawing/2014/main" id="{B61BDE47-4822-7442-AE7D-D9733A639EDD}"/>
              </a:ext>
            </a:extLst>
          </p:cNvPr>
          <p:cNvSpPr>
            <a:spLocks noGrp="1" noChangeArrowheads="1"/>
          </p:cNvSpPr>
          <p:nvPr>
            <p:ph type="ftr" sz="quarter" idx="11"/>
          </p:nvPr>
        </p:nvSpPr>
        <p:spPr/>
        <p:txBody>
          <a:bodyPr/>
          <a:lstStyle>
            <a:lvl1pPr fontAlgn="auto">
              <a:spcAft>
                <a:spcPts val="0"/>
              </a:spcAft>
              <a:defRPr>
                <a:latin typeface="+mn-lt"/>
                <a:ea typeface="+mn-ea"/>
                <a:cs typeface="+mn-cs"/>
              </a:defRPr>
            </a:lvl1pPr>
          </a:lstStyle>
          <a:p>
            <a:pPr>
              <a:defRPr/>
            </a:pPr>
            <a:endParaRPr lang="en-US"/>
          </a:p>
        </p:txBody>
      </p:sp>
      <p:sp>
        <p:nvSpPr>
          <p:cNvPr id="6" name="Rectangle 7">
            <a:extLst>
              <a:ext uri="{FF2B5EF4-FFF2-40B4-BE49-F238E27FC236}">
                <a16:creationId xmlns:a16="http://schemas.microsoft.com/office/drawing/2014/main" id="{5403DD64-DEC2-C84B-BEF9-5AF27AA1FEB1}"/>
              </a:ext>
            </a:extLst>
          </p:cNvPr>
          <p:cNvSpPr>
            <a:spLocks noGrp="1" noChangeArrowheads="1"/>
          </p:cNvSpPr>
          <p:nvPr>
            <p:ph type="sldNum" sz="quarter" idx="12"/>
          </p:nvPr>
        </p:nvSpPr>
        <p:spPr/>
        <p:txBody>
          <a:bodyPr/>
          <a:lstStyle>
            <a:lvl1pPr>
              <a:defRPr smtClean="0"/>
            </a:lvl1pPr>
          </a:lstStyle>
          <a:p>
            <a:pPr>
              <a:defRPr/>
            </a:pPr>
            <a:fld id="{2C08C122-7CE1-AD40-8ECE-EE304C131585}" type="slidenum">
              <a:rPr lang="en-US" altLang="en-US"/>
              <a:pPr>
                <a:defRPr/>
              </a:pPr>
              <a:t>‹#›</a:t>
            </a:fld>
            <a:endParaRPr lang="en-US" altLang="en-US"/>
          </a:p>
        </p:txBody>
      </p:sp>
    </p:spTree>
    <p:extLst>
      <p:ext uri="{BB962C8B-B14F-4D97-AF65-F5344CB8AC3E}">
        <p14:creationId xmlns:p14="http://schemas.microsoft.com/office/powerpoint/2010/main" val="207754070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2D64C4F-6133-5548-9622-EA71D59B4912}"/>
              </a:ext>
            </a:extLst>
          </p:cNvPr>
          <p:cNvSpPr>
            <a:spLocks noGrp="1" noChangeArrowheads="1"/>
          </p:cNvSpPr>
          <p:nvPr>
            <p:ph type="dt" sz="half" idx="10"/>
          </p:nvPr>
        </p:nvSpPr>
        <p:spPr/>
        <p:txBody>
          <a:bodyPr/>
          <a:lstStyle>
            <a:lvl1pPr algn="ctr" fontAlgn="auto">
              <a:spcAft>
                <a:spcPts val="0"/>
              </a:spcAft>
              <a:defRPr>
                <a:latin typeface="+mn-lt"/>
                <a:ea typeface="+mn-ea"/>
                <a:cs typeface="+mn-cs"/>
              </a:defRPr>
            </a:lvl1pPr>
          </a:lstStyle>
          <a:p>
            <a:pPr>
              <a:defRPr/>
            </a:pPr>
            <a:endParaRPr lang="en-US"/>
          </a:p>
        </p:txBody>
      </p:sp>
      <p:sp>
        <p:nvSpPr>
          <p:cNvPr id="7" name="Footer Placeholder 6">
            <a:extLst>
              <a:ext uri="{FF2B5EF4-FFF2-40B4-BE49-F238E27FC236}">
                <a16:creationId xmlns:a16="http://schemas.microsoft.com/office/drawing/2014/main" id="{1D1A8D43-1412-6547-B58F-14CFDC820DE0}"/>
              </a:ext>
            </a:extLst>
          </p:cNvPr>
          <p:cNvSpPr>
            <a:spLocks noGrp="1" noChangeArrowheads="1"/>
          </p:cNvSpPr>
          <p:nvPr>
            <p:ph type="ftr" sz="quarter" idx="11"/>
          </p:nvPr>
        </p:nvSpPr>
        <p:spPr/>
        <p:txBody>
          <a:bodyPr/>
          <a:lstStyle>
            <a:lvl1pPr fontAlgn="auto">
              <a:spcAft>
                <a:spcPts val="0"/>
              </a:spcAft>
              <a:defRPr>
                <a:latin typeface="+mn-lt"/>
                <a:ea typeface="+mn-ea"/>
                <a:cs typeface="+mn-cs"/>
              </a:defRPr>
            </a:lvl1pPr>
          </a:lstStyle>
          <a:p>
            <a:pPr>
              <a:defRPr/>
            </a:pPr>
            <a:endParaRPr lang="en-US"/>
          </a:p>
        </p:txBody>
      </p:sp>
      <p:sp>
        <p:nvSpPr>
          <p:cNvPr id="8" name="Slide Number Placeholder 7">
            <a:extLst>
              <a:ext uri="{FF2B5EF4-FFF2-40B4-BE49-F238E27FC236}">
                <a16:creationId xmlns:a16="http://schemas.microsoft.com/office/drawing/2014/main" id="{6E8527B3-920A-5E4A-9FC5-0AEA3CE4E467}"/>
              </a:ext>
            </a:extLst>
          </p:cNvPr>
          <p:cNvSpPr>
            <a:spLocks noGrp="1" noChangeArrowheads="1"/>
          </p:cNvSpPr>
          <p:nvPr>
            <p:ph type="sldNum" sz="quarter" idx="12"/>
          </p:nvPr>
        </p:nvSpPr>
        <p:spPr/>
        <p:txBody>
          <a:bodyPr/>
          <a:lstStyle>
            <a:lvl1pPr>
              <a:defRPr smtClean="0"/>
            </a:lvl1pPr>
          </a:lstStyle>
          <a:p>
            <a:pPr>
              <a:defRPr/>
            </a:pPr>
            <a:fld id="{46C7DB14-5EFB-EC46-BBD3-1AE4BACA5A10}" type="slidenum">
              <a:rPr lang="en-US" altLang="en-US"/>
              <a:pPr>
                <a:defRPr/>
              </a:pPr>
              <a:t>‹#›</a:t>
            </a:fld>
            <a:endParaRPr lang="en-US" altLang="en-US"/>
          </a:p>
        </p:txBody>
      </p:sp>
    </p:spTree>
    <p:extLst>
      <p:ext uri="{BB962C8B-B14F-4D97-AF65-F5344CB8AC3E}">
        <p14:creationId xmlns:p14="http://schemas.microsoft.com/office/powerpoint/2010/main" val="415291544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4">
            <a:extLst>
              <a:ext uri="{FF2B5EF4-FFF2-40B4-BE49-F238E27FC236}">
                <a16:creationId xmlns:a16="http://schemas.microsoft.com/office/drawing/2014/main" id="{39997D62-8392-4C4B-BF33-EDB7156ED095}"/>
              </a:ext>
            </a:extLst>
          </p:cNvPr>
          <p:cNvSpPr>
            <a:spLocks noGrp="1" noChangeArrowheads="1"/>
          </p:cNvSpPr>
          <p:nvPr>
            <p:ph type="dt" sz="half" idx="10"/>
          </p:nvPr>
        </p:nvSpPr>
        <p:spPr/>
        <p:txBody>
          <a:bodyPr/>
          <a:lstStyle>
            <a:lvl1pPr algn="ctr" fontAlgn="auto">
              <a:spcAft>
                <a:spcPts val="0"/>
              </a:spcAft>
              <a:defRPr b="1" i="0">
                <a:latin typeface="Arial" panose="020B0604020202020204" pitchFamily="34" charset="0"/>
                <a:ea typeface="+mn-ea"/>
                <a:cs typeface="+mn-cs"/>
              </a:defRPr>
            </a:lvl1pPr>
          </a:lstStyle>
          <a:p>
            <a:pPr>
              <a:defRPr/>
            </a:pPr>
            <a:endParaRPr lang="en-US" dirty="0"/>
          </a:p>
        </p:txBody>
      </p:sp>
      <p:sp>
        <p:nvSpPr>
          <p:cNvPr id="7" name="Rectangle 45">
            <a:extLst>
              <a:ext uri="{FF2B5EF4-FFF2-40B4-BE49-F238E27FC236}">
                <a16:creationId xmlns:a16="http://schemas.microsoft.com/office/drawing/2014/main" id="{0F29E2E2-A22E-6E41-8C2D-C4AF89C53114}"/>
              </a:ext>
            </a:extLst>
          </p:cNvPr>
          <p:cNvSpPr>
            <a:spLocks noGrp="1" noChangeArrowheads="1"/>
          </p:cNvSpPr>
          <p:nvPr>
            <p:ph type="ftr" sz="quarter" idx="11"/>
          </p:nvPr>
        </p:nvSpPr>
        <p:spPr/>
        <p:txBody>
          <a:bodyPr/>
          <a:lstStyle>
            <a:lvl1pPr fontAlgn="auto">
              <a:spcAft>
                <a:spcPts val="0"/>
              </a:spcAft>
              <a:defRPr b="1" i="0">
                <a:latin typeface="Arial" panose="020B0604020202020204" pitchFamily="34" charset="0"/>
                <a:ea typeface="+mn-ea"/>
                <a:cs typeface="+mn-cs"/>
              </a:defRPr>
            </a:lvl1pPr>
          </a:lstStyle>
          <a:p>
            <a:pPr>
              <a:defRPr/>
            </a:pPr>
            <a:endParaRPr lang="en-US" dirty="0"/>
          </a:p>
        </p:txBody>
      </p:sp>
      <p:sp>
        <p:nvSpPr>
          <p:cNvPr id="8" name="Rectangle 46">
            <a:extLst>
              <a:ext uri="{FF2B5EF4-FFF2-40B4-BE49-F238E27FC236}">
                <a16:creationId xmlns:a16="http://schemas.microsoft.com/office/drawing/2014/main" id="{C56DD431-CA26-CD46-81F8-8606F36AD3C9}"/>
              </a:ext>
            </a:extLst>
          </p:cNvPr>
          <p:cNvSpPr>
            <a:spLocks noGrp="1" noChangeArrowheads="1"/>
          </p:cNvSpPr>
          <p:nvPr>
            <p:ph type="sldNum" sz="quarter" idx="12"/>
          </p:nvPr>
        </p:nvSpPr>
        <p:spPr/>
        <p:txBody>
          <a:bodyPr/>
          <a:lstStyle>
            <a:lvl1pPr>
              <a:defRPr smtClean="0"/>
            </a:lvl1pPr>
          </a:lstStyle>
          <a:p>
            <a:pPr>
              <a:defRPr/>
            </a:pPr>
            <a:fld id="{E6F4EF26-C22A-484F-82E8-B6D9FDFA51AE}" type="slidenum">
              <a:rPr lang="en-US" altLang="en-US"/>
              <a:pPr>
                <a:defRPr/>
              </a:pPr>
              <a:t>‹#›</a:t>
            </a:fld>
            <a:endParaRPr lang="en-US" altLang="en-US"/>
          </a:p>
        </p:txBody>
      </p:sp>
    </p:spTree>
    <p:extLst>
      <p:ext uri="{BB962C8B-B14F-4D97-AF65-F5344CB8AC3E}">
        <p14:creationId xmlns:p14="http://schemas.microsoft.com/office/powerpoint/2010/main" val="34009955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631526"/>
      </p:ext>
    </p:extLst>
  </p:cSld>
  <p:clrMapOvr>
    <a:masterClrMapping/>
  </p:clrMapOvr>
  <p:transition>
    <p:cu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a:extLst>
              <a:ext uri="{FF2B5EF4-FFF2-40B4-BE49-F238E27FC236}">
                <a16:creationId xmlns:a16="http://schemas.microsoft.com/office/drawing/2014/main" id="{04B3834D-F049-3C43-A0EE-9B650A55426A}"/>
              </a:ext>
            </a:extLst>
          </p:cNvPr>
          <p:cNvSpPr>
            <a:spLocks noGrp="1" noChangeArrowheads="1"/>
          </p:cNvSpPr>
          <p:nvPr>
            <p:ph type="ftr" sz="quarter" idx="10"/>
          </p:nvPr>
        </p:nvSpPr>
        <p:spPr/>
        <p:txBody>
          <a:bodyPr/>
          <a:lstStyle>
            <a:lvl1pPr fontAlgn="auto">
              <a:spcAft>
                <a:spcPts val="0"/>
              </a:spcAft>
              <a:defRPr>
                <a:latin typeface="+mn-lt"/>
                <a:ea typeface="+mn-ea"/>
                <a:cs typeface="+mn-cs"/>
              </a:defRPr>
            </a:lvl1pPr>
          </a:lstStyle>
          <a:p>
            <a:pPr>
              <a:defRPr/>
            </a:pPr>
            <a:endParaRPr lang="en-US"/>
          </a:p>
        </p:txBody>
      </p:sp>
      <p:sp>
        <p:nvSpPr>
          <p:cNvPr id="5" name="Rectangle 27">
            <a:extLst>
              <a:ext uri="{FF2B5EF4-FFF2-40B4-BE49-F238E27FC236}">
                <a16:creationId xmlns:a16="http://schemas.microsoft.com/office/drawing/2014/main" id="{B4A14CA5-9EA3-A543-89FB-C5372BFFF703}"/>
              </a:ext>
            </a:extLst>
          </p:cNvPr>
          <p:cNvSpPr>
            <a:spLocks noGrp="1" noChangeArrowheads="1"/>
          </p:cNvSpPr>
          <p:nvPr>
            <p:ph type="sldNum" sz="quarter" idx="11"/>
          </p:nvPr>
        </p:nvSpPr>
        <p:spPr/>
        <p:txBody>
          <a:bodyPr/>
          <a:lstStyle>
            <a:lvl1pPr>
              <a:defRPr smtClean="0"/>
            </a:lvl1pPr>
          </a:lstStyle>
          <a:p>
            <a:pPr>
              <a:defRPr/>
            </a:pPr>
            <a:fld id="{B1F5EAFF-155D-4841-9945-BE4F66A0C44E}" type="slidenum">
              <a:rPr lang="en-US" altLang="en-US"/>
              <a:pPr>
                <a:defRPr/>
              </a:pPr>
              <a:t>‹#›</a:t>
            </a:fld>
            <a:endParaRPr lang="en-US" altLang="en-US"/>
          </a:p>
        </p:txBody>
      </p:sp>
      <p:sp>
        <p:nvSpPr>
          <p:cNvPr id="6" name="Rectangle 28">
            <a:extLst>
              <a:ext uri="{FF2B5EF4-FFF2-40B4-BE49-F238E27FC236}">
                <a16:creationId xmlns:a16="http://schemas.microsoft.com/office/drawing/2014/main" id="{6BCA5EE2-5B26-6341-94A8-01893B1904B6}"/>
              </a:ext>
            </a:extLst>
          </p:cNvPr>
          <p:cNvSpPr>
            <a:spLocks noGrp="1" noChangeArrowheads="1"/>
          </p:cNvSpPr>
          <p:nvPr>
            <p:ph type="dt" sz="half" idx="12"/>
          </p:nvPr>
        </p:nvSpPr>
        <p:spPr/>
        <p:txBody>
          <a:bodyPr/>
          <a:lstStyle>
            <a:lvl1pPr algn="ctr" fontAlgn="auto">
              <a:spcAft>
                <a:spcPts val="0"/>
              </a:spcAft>
              <a:defRPr>
                <a:latin typeface="+mn-lt"/>
                <a:ea typeface="+mn-ea"/>
                <a:cs typeface="+mn-cs"/>
              </a:defRPr>
            </a:lvl1pPr>
          </a:lstStyle>
          <a:p>
            <a:pPr>
              <a:defRPr/>
            </a:pPr>
            <a:endParaRPr lang="en-US"/>
          </a:p>
        </p:txBody>
      </p:sp>
    </p:spTree>
    <p:extLst>
      <p:ext uri="{BB962C8B-B14F-4D97-AF65-F5344CB8AC3E}">
        <p14:creationId xmlns:p14="http://schemas.microsoft.com/office/powerpoint/2010/main" val="33660307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36B774-57AD-F347-B875-7B81EE6C2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435931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ED8B7-C21D-4378-A578-93CA0C3E8B0C}"/>
              </a:ext>
            </a:extLst>
          </p:cNvPr>
          <p:cNvSpPr>
            <a:spLocks noGrp="1"/>
          </p:cNvSpPr>
          <p:nvPr>
            <p:ph type="dt" sz="half" idx="10"/>
          </p:nvPr>
        </p:nvSpPr>
        <p:spPr/>
        <p:txBody>
          <a:bodyPr/>
          <a:lstStyle>
            <a:lvl1pPr>
              <a:defRPr/>
            </a:lvl1pPr>
          </a:lstStyle>
          <a:p>
            <a:fld id="{D79F3296-1F45-4971-9D1E-933A206A0F39}" type="datetimeFigureOut">
              <a:rPr lang="en-US" altLang="en-US"/>
              <a:pPr/>
              <a:t>3/2/24</a:t>
            </a:fld>
            <a:endParaRPr lang="en-US" altLang="en-US"/>
          </a:p>
        </p:txBody>
      </p:sp>
      <p:sp>
        <p:nvSpPr>
          <p:cNvPr id="5" name="Footer Placeholder 4">
            <a:extLst>
              <a:ext uri="{FF2B5EF4-FFF2-40B4-BE49-F238E27FC236}">
                <a16:creationId xmlns:a16="http://schemas.microsoft.com/office/drawing/2014/main" id="{58D452CF-8D72-4555-BF2D-623B50AB16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5A9A0F-4DCA-4F68-BB88-40BC92B55D62}"/>
              </a:ext>
            </a:extLst>
          </p:cNvPr>
          <p:cNvSpPr>
            <a:spLocks noGrp="1"/>
          </p:cNvSpPr>
          <p:nvPr>
            <p:ph type="sldNum" sz="quarter" idx="12"/>
          </p:nvPr>
        </p:nvSpPr>
        <p:spPr/>
        <p:txBody>
          <a:bodyPr/>
          <a:lstStyle>
            <a:lvl1pPr>
              <a:defRPr/>
            </a:lvl1pPr>
          </a:lstStyle>
          <a:p>
            <a:fld id="{41D24AC5-968A-4770-8119-83D0F5AFB147}" type="slidenum">
              <a:rPr lang="en-US" altLang="en-US"/>
              <a:pPr/>
              <a:t>‹#›</a:t>
            </a:fld>
            <a:endParaRPr lang="en-US" altLang="en-US"/>
          </a:p>
        </p:txBody>
      </p:sp>
    </p:spTree>
    <p:extLst>
      <p:ext uri="{BB962C8B-B14F-4D97-AF65-F5344CB8AC3E}">
        <p14:creationId xmlns:p14="http://schemas.microsoft.com/office/powerpoint/2010/main" val="232712467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B42B7-E77A-43EF-92F5-3C8495A2EF91}"/>
              </a:ext>
            </a:extLst>
          </p:cNvPr>
          <p:cNvSpPr>
            <a:spLocks noGrp="1"/>
          </p:cNvSpPr>
          <p:nvPr>
            <p:ph type="dt" sz="half" idx="10"/>
          </p:nvPr>
        </p:nvSpPr>
        <p:spPr/>
        <p:txBody>
          <a:bodyPr/>
          <a:lstStyle>
            <a:lvl1pPr>
              <a:defRPr/>
            </a:lvl1pPr>
          </a:lstStyle>
          <a:p>
            <a:fld id="{00FF3AD0-5BF6-4B39-B5D4-18890469AF13}" type="datetimeFigureOut">
              <a:rPr lang="en-US" altLang="en-US"/>
              <a:pPr/>
              <a:t>3/2/24</a:t>
            </a:fld>
            <a:endParaRPr lang="en-US" altLang="en-US"/>
          </a:p>
        </p:txBody>
      </p:sp>
      <p:sp>
        <p:nvSpPr>
          <p:cNvPr id="5" name="Footer Placeholder 4">
            <a:extLst>
              <a:ext uri="{FF2B5EF4-FFF2-40B4-BE49-F238E27FC236}">
                <a16:creationId xmlns:a16="http://schemas.microsoft.com/office/drawing/2014/main" id="{56DC262B-A456-46FC-8ABA-CDE059C88B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0305B7-FD19-48E8-BB08-B523DD4C7083}"/>
              </a:ext>
            </a:extLst>
          </p:cNvPr>
          <p:cNvSpPr>
            <a:spLocks noGrp="1"/>
          </p:cNvSpPr>
          <p:nvPr>
            <p:ph type="sldNum" sz="quarter" idx="12"/>
          </p:nvPr>
        </p:nvSpPr>
        <p:spPr/>
        <p:txBody>
          <a:bodyPr/>
          <a:lstStyle>
            <a:lvl1pPr>
              <a:defRPr/>
            </a:lvl1pPr>
          </a:lstStyle>
          <a:p>
            <a:fld id="{32B2BC40-388B-4F65-95E5-C56EF87CD37C}" type="slidenum">
              <a:rPr lang="en-US" altLang="en-US"/>
              <a:pPr/>
              <a:t>‹#›</a:t>
            </a:fld>
            <a:endParaRPr lang="en-US" altLang="en-US"/>
          </a:p>
        </p:txBody>
      </p:sp>
    </p:spTree>
    <p:extLst>
      <p:ext uri="{BB962C8B-B14F-4D97-AF65-F5344CB8AC3E}">
        <p14:creationId xmlns:p14="http://schemas.microsoft.com/office/powerpoint/2010/main" val="122698211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3BC7E-C45E-4604-BB26-FCCD616CB59F}"/>
              </a:ext>
            </a:extLst>
          </p:cNvPr>
          <p:cNvSpPr>
            <a:spLocks noGrp="1"/>
          </p:cNvSpPr>
          <p:nvPr>
            <p:ph type="dt" sz="half" idx="10"/>
          </p:nvPr>
        </p:nvSpPr>
        <p:spPr/>
        <p:txBody>
          <a:bodyPr/>
          <a:lstStyle>
            <a:lvl1pPr>
              <a:defRPr/>
            </a:lvl1pPr>
          </a:lstStyle>
          <a:p>
            <a:fld id="{A0BC7103-537B-4073-BE0F-1CF15F2FF55E}" type="datetimeFigureOut">
              <a:rPr lang="en-US" altLang="en-US"/>
              <a:pPr/>
              <a:t>3/2/24</a:t>
            </a:fld>
            <a:endParaRPr lang="en-US" altLang="en-US"/>
          </a:p>
        </p:txBody>
      </p:sp>
      <p:sp>
        <p:nvSpPr>
          <p:cNvPr id="5" name="Footer Placeholder 4">
            <a:extLst>
              <a:ext uri="{FF2B5EF4-FFF2-40B4-BE49-F238E27FC236}">
                <a16:creationId xmlns:a16="http://schemas.microsoft.com/office/drawing/2014/main" id="{A3959071-C985-4E40-A419-60CBB11C7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5DCB7F-CAC3-40DD-8DEA-9CE24B3CF199}"/>
              </a:ext>
            </a:extLst>
          </p:cNvPr>
          <p:cNvSpPr>
            <a:spLocks noGrp="1"/>
          </p:cNvSpPr>
          <p:nvPr>
            <p:ph type="sldNum" sz="quarter" idx="12"/>
          </p:nvPr>
        </p:nvSpPr>
        <p:spPr/>
        <p:txBody>
          <a:bodyPr/>
          <a:lstStyle>
            <a:lvl1pPr>
              <a:defRPr/>
            </a:lvl1pPr>
          </a:lstStyle>
          <a:p>
            <a:fld id="{2B9188D4-FEFF-482A-A36D-92E0355EB547}" type="slidenum">
              <a:rPr lang="en-US" altLang="en-US"/>
              <a:pPr/>
              <a:t>‹#›</a:t>
            </a:fld>
            <a:endParaRPr lang="en-US" altLang="en-US"/>
          </a:p>
        </p:txBody>
      </p:sp>
    </p:spTree>
    <p:extLst>
      <p:ext uri="{BB962C8B-B14F-4D97-AF65-F5344CB8AC3E}">
        <p14:creationId xmlns:p14="http://schemas.microsoft.com/office/powerpoint/2010/main" val="54538043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84B3F16-B34E-4550-894D-9BAA85179C3F}"/>
              </a:ext>
            </a:extLst>
          </p:cNvPr>
          <p:cNvSpPr>
            <a:spLocks noGrp="1"/>
          </p:cNvSpPr>
          <p:nvPr>
            <p:ph type="dt" sz="half" idx="10"/>
          </p:nvPr>
        </p:nvSpPr>
        <p:spPr/>
        <p:txBody>
          <a:bodyPr/>
          <a:lstStyle>
            <a:lvl1pPr>
              <a:defRPr/>
            </a:lvl1pPr>
          </a:lstStyle>
          <a:p>
            <a:fld id="{1B768AF9-2C51-4587-A6DC-AB8A856D79CF}" type="datetimeFigureOut">
              <a:rPr lang="en-US" altLang="en-US"/>
              <a:pPr/>
              <a:t>3/2/24</a:t>
            </a:fld>
            <a:endParaRPr lang="en-US" altLang="en-US"/>
          </a:p>
        </p:txBody>
      </p:sp>
      <p:sp>
        <p:nvSpPr>
          <p:cNvPr id="6" name="Footer Placeholder 4">
            <a:extLst>
              <a:ext uri="{FF2B5EF4-FFF2-40B4-BE49-F238E27FC236}">
                <a16:creationId xmlns:a16="http://schemas.microsoft.com/office/drawing/2014/main" id="{013BC57C-B3F5-45DF-8DE0-96BEAEA9DD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B19B79-7E99-4F8B-A2D3-3FB8D1A0001B}"/>
              </a:ext>
            </a:extLst>
          </p:cNvPr>
          <p:cNvSpPr>
            <a:spLocks noGrp="1"/>
          </p:cNvSpPr>
          <p:nvPr>
            <p:ph type="sldNum" sz="quarter" idx="12"/>
          </p:nvPr>
        </p:nvSpPr>
        <p:spPr/>
        <p:txBody>
          <a:bodyPr/>
          <a:lstStyle>
            <a:lvl1pPr>
              <a:defRPr/>
            </a:lvl1pPr>
          </a:lstStyle>
          <a:p>
            <a:fld id="{79AAF6BB-5D82-43B2-8E44-D952F6BEE8C6}" type="slidenum">
              <a:rPr lang="en-US" altLang="en-US"/>
              <a:pPr/>
              <a:t>‹#›</a:t>
            </a:fld>
            <a:endParaRPr lang="en-US" altLang="en-US"/>
          </a:p>
        </p:txBody>
      </p:sp>
    </p:spTree>
    <p:extLst>
      <p:ext uri="{BB962C8B-B14F-4D97-AF65-F5344CB8AC3E}">
        <p14:creationId xmlns:p14="http://schemas.microsoft.com/office/powerpoint/2010/main" val="343510688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EE79BD-DAF1-446A-A7B4-A143257C7BEE}"/>
              </a:ext>
            </a:extLst>
          </p:cNvPr>
          <p:cNvSpPr>
            <a:spLocks noGrp="1"/>
          </p:cNvSpPr>
          <p:nvPr>
            <p:ph type="dt" sz="half" idx="10"/>
          </p:nvPr>
        </p:nvSpPr>
        <p:spPr/>
        <p:txBody>
          <a:bodyPr/>
          <a:lstStyle>
            <a:lvl1pPr>
              <a:defRPr/>
            </a:lvl1pPr>
          </a:lstStyle>
          <a:p>
            <a:fld id="{0737C80B-179B-4604-B9AD-AC4F25FE6A71}" type="datetimeFigureOut">
              <a:rPr lang="en-US" altLang="en-US"/>
              <a:pPr/>
              <a:t>3/2/24</a:t>
            </a:fld>
            <a:endParaRPr lang="en-US" altLang="en-US"/>
          </a:p>
        </p:txBody>
      </p:sp>
      <p:sp>
        <p:nvSpPr>
          <p:cNvPr id="8" name="Footer Placeholder 4">
            <a:extLst>
              <a:ext uri="{FF2B5EF4-FFF2-40B4-BE49-F238E27FC236}">
                <a16:creationId xmlns:a16="http://schemas.microsoft.com/office/drawing/2014/main" id="{C7607AE9-0D31-47A2-A4E2-32BF77EEA23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F5D95B-249F-4C6B-98B8-D50A97021B10}"/>
              </a:ext>
            </a:extLst>
          </p:cNvPr>
          <p:cNvSpPr>
            <a:spLocks noGrp="1"/>
          </p:cNvSpPr>
          <p:nvPr>
            <p:ph type="sldNum" sz="quarter" idx="12"/>
          </p:nvPr>
        </p:nvSpPr>
        <p:spPr/>
        <p:txBody>
          <a:bodyPr/>
          <a:lstStyle>
            <a:lvl1pPr>
              <a:defRPr/>
            </a:lvl1pPr>
          </a:lstStyle>
          <a:p>
            <a:fld id="{D6199F7A-1495-4813-9495-98596CB7176D}" type="slidenum">
              <a:rPr lang="en-US" altLang="en-US"/>
              <a:pPr/>
              <a:t>‹#›</a:t>
            </a:fld>
            <a:endParaRPr lang="en-US" altLang="en-US"/>
          </a:p>
        </p:txBody>
      </p:sp>
    </p:spTree>
    <p:extLst>
      <p:ext uri="{BB962C8B-B14F-4D97-AF65-F5344CB8AC3E}">
        <p14:creationId xmlns:p14="http://schemas.microsoft.com/office/powerpoint/2010/main" val="262622453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8A46A7-DAFC-434D-A62A-FA641305245D}"/>
              </a:ext>
            </a:extLst>
          </p:cNvPr>
          <p:cNvSpPr>
            <a:spLocks noGrp="1"/>
          </p:cNvSpPr>
          <p:nvPr>
            <p:ph type="dt" sz="half" idx="10"/>
          </p:nvPr>
        </p:nvSpPr>
        <p:spPr/>
        <p:txBody>
          <a:bodyPr/>
          <a:lstStyle>
            <a:lvl1pPr>
              <a:defRPr/>
            </a:lvl1pPr>
          </a:lstStyle>
          <a:p>
            <a:fld id="{C331C892-419E-46EF-B2D6-C6824680866E}" type="datetimeFigureOut">
              <a:rPr lang="en-US" altLang="en-US"/>
              <a:pPr/>
              <a:t>3/2/24</a:t>
            </a:fld>
            <a:endParaRPr lang="en-US" altLang="en-US"/>
          </a:p>
        </p:txBody>
      </p:sp>
      <p:sp>
        <p:nvSpPr>
          <p:cNvPr id="4" name="Footer Placeholder 4">
            <a:extLst>
              <a:ext uri="{FF2B5EF4-FFF2-40B4-BE49-F238E27FC236}">
                <a16:creationId xmlns:a16="http://schemas.microsoft.com/office/drawing/2014/main" id="{A59EB001-FDF9-4C33-A2DA-362AE3E60F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FE856D-9E9C-4D4B-A18B-E71272AB5486}"/>
              </a:ext>
            </a:extLst>
          </p:cNvPr>
          <p:cNvSpPr>
            <a:spLocks noGrp="1"/>
          </p:cNvSpPr>
          <p:nvPr>
            <p:ph type="sldNum" sz="quarter" idx="12"/>
          </p:nvPr>
        </p:nvSpPr>
        <p:spPr/>
        <p:txBody>
          <a:bodyPr/>
          <a:lstStyle>
            <a:lvl1pPr>
              <a:defRPr/>
            </a:lvl1pPr>
          </a:lstStyle>
          <a:p>
            <a:fld id="{EA4AAE7D-1FD9-4488-BBB1-AD2C5ABDCC1D}" type="slidenum">
              <a:rPr lang="en-US" altLang="en-US"/>
              <a:pPr/>
              <a:t>‹#›</a:t>
            </a:fld>
            <a:endParaRPr lang="en-US" altLang="en-US"/>
          </a:p>
        </p:txBody>
      </p:sp>
    </p:spTree>
    <p:extLst>
      <p:ext uri="{BB962C8B-B14F-4D97-AF65-F5344CB8AC3E}">
        <p14:creationId xmlns:p14="http://schemas.microsoft.com/office/powerpoint/2010/main" val="276252727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4AD1AE2-1230-48C2-A976-1C4C66CE0630}"/>
              </a:ext>
            </a:extLst>
          </p:cNvPr>
          <p:cNvSpPr>
            <a:spLocks noGrp="1"/>
          </p:cNvSpPr>
          <p:nvPr>
            <p:ph type="dt" sz="half" idx="10"/>
          </p:nvPr>
        </p:nvSpPr>
        <p:spPr/>
        <p:txBody>
          <a:bodyPr/>
          <a:lstStyle>
            <a:lvl1pPr>
              <a:defRPr/>
            </a:lvl1pPr>
          </a:lstStyle>
          <a:p>
            <a:fld id="{3D855607-1F7D-4E45-9250-D4A6B6D4047A}" type="datetimeFigureOut">
              <a:rPr lang="en-US" altLang="en-US"/>
              <a:pPr/>
              <a:t>3/2/24</a:t>
            </a:fld>
            <a:endParaRPr lang="en-US" altLang="en-US"/>
          </a:p>
        </p:txBody>
      </p:sp>
      <p:sp>
        <p:nvSpPr>
          <p:cNvPr id="3" name="Footer Placeholder 4">
            <a:extLst>
              <a:ext uri="{FF2B5EF4-FFF2-40B4-BE49-F238E27FC236}">
                <a16:creationId xmlns:a16="http://schemas.microsoft.com/office/drawing/2014/main" id="{69770AA8-90B9-4B9F-A377-613DF619AD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65A9BA-1218-43A0-BA67-25DB584B2DC5}"/>
              </a:ext>
            </a:extLst>
          </p:cNvPr>
          <p:cNvSpPr>
            <a:spLocks noGrp="1"/>
          </p:cNvSpPr>
          <p:nvPr>
            <p:ph type="sldNum" sz="quarter" idx="12"/>
          </p:nvPr>
        </p:nvSpPr>
        <p:spPr/>
        <p:txBody>
          <a:bodyPr/>
          <a:lstStyle>
            <a:lvl1pPr>
              <a:defRPr/>
            </a:lvl1pPr>
          </a:lstStyle>
          <a:p>
            <a:fld id="{FBC35D1E-04FB-49F9-B9B1-8A1A43002986}" type="slidenum">
              <a:rPr lang="en-US" altLang="en-US"/>
              <a:pPr/>
              <a:t>‹#›</a:t>
            </a:fld>
            <a:endParaRPr lang="en-US" altLang="en-US"/>
          </a:p>
        </p:txBody>
      </p:sp>
    </p:spTree>
    <p:extLst>
      <p:ext uri="{BB962C8B-B14F-4D97-AF65-F5344CB8AC3E}">
        <p14:creationId xmlns:p14="http://schemas.microsoft.com/office/powerpoint/2010/main" val="95577443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D6ECD8-CE70-412B-AE63-C6E9530E728C}"/>
              </a:ext>
            </a:extLst>
          </p:cNvPr>
          <p:cNvSpPr>
            <a:spLocks noGrp="1"/>
          </p:cNvSpPr>
          <p:nvPr>
            <p:ph type="dt" sz="half" idx="10"/>
          </p:nvPr>
        </p:nvSpPr>
        <p:spPr/>
        <p:txBody>
          <a:bodyPr/>
          <a:lstStyle>
            <a:lvl1pPr>
              <a:defRPr/>
            </a:lvl1pPr>
          </a:lstStyle>
          <a:p>
            <a:fld id="{831FD222-1EA4-4A15-A906-F8D2A2326F98}" type="datetimeFigureOut">
              <a:rPr lang="en-US" altLang="en-US"/>
              <a:pPr/>
              <a:t>3/2/24</a:t>
            </a:fld>
            <a:endParaRPr lang="en-US" altLang="en-US"/>
          </a:p>
        </p:txBody>
      </p:sp>
      <p:sp>
        <p:nvSpPr>
          <p:cNvPr id="6" name="Footer Placeholder 4">
            <a:extLst>
              <a:ext uri="{FF2B5EF4-FFF2-40B4-BE49-F238E27FC236}">
                <a16:creationId xmlns:a16="http://schemas.microsoft.com/office/drawing/2014/main" id="{C498BA8C-FE6E-4502-96B8-C98BAFB1E4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1043BD-9155-4E6D-8AE0-892B9B7C977E}"/>
              </a:ext>
            </a:extLst>
          </p:cNvPr>
          <p:cNvSpPr>
            <a:spLocks noGrp="1"/>
          </p:cNvSpPr>
          <p:nvPr>
            <p:ph type="sldNum" sz="quarter" idx="12"/>
          </p:nvPr>
        </p:nvSpPr>
        <p:spPr/>
        <p:txBody>
          <a:bodyPr/>
          <a:lstStyle>
            <a:lvl1pPr>
              <a:defRPr/>
            </a:lvl1pPr>
          </a:lstStyle>
          <a:p>
            <a:fld id="{2A97BB83-4EEA-4B85-BEBA-A2C676ED88E3}" type="slidenum">
              <a:rPr lang="en-US" altLang="en-US"/>
              <a:pPr/>
              <a:t>‹#›</a:t>
            </a:fld>
            <a:endParaRPr lang="en-US" altLang="en-US"/>
          </a:p>
        </p:txBody>
      </p:sp>
    </p:spTree>
    <p:extLst>
      <p:ext uri="{BB962C8B-B14F-4D97-AF65-F5344CB8AC3E}">
        <p14:creationId xmlns:p14="http://schemas.microsoft.com/office/powerpoint/2010/main" val="227455402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076DE1-6581-41FA-A87E-F237D1EF45AA}"/>
              </a:ext>
            </a:extLst>
          </p:cNvPr>
          <p:cNvSpPr>
            <a:spLocks noGrp="1"/>
          </p:cNvSpPr>
          <p:nvPr>
            <p:ph type="dt" sz="half" idx="10"/>
          </p:nvPr>
        </p:nvSpPr>
        <p:spPr/>
        <p:txBody>
          <a:bodyPr/>
          <a:lstStyle>
            <a:lvl1pPr>
              <a:defRPr/>
            </a:lvl1pPr>
          </a:lstStyle>
          <a:p>
            <a:fld id="{758564BE-533B-41CE-84DD-FA11221A8EE2}" type="datetimeFigureOut">
              <a:rPr lang="en-US" altLang="en-US"/>
              <a:pPr/>
              <a:t>3/2/24</a:t>
            </a:fld>
            <a:endParaRPr lang="en-US" altLang="en-US"/>
          </a:p>
        </p:txBody>
      </p:sp>
      <p:sp>
        <p:nvSpPr>
          <p:cNvPr id="6" name="Footer Placeholder 4">
            <a:extLst>
              <a:ext uri="{FF2B5EF4-FFF2-40B4-BE49-F238E27FC236}">
                <a16:creationId xmlns:a16="http://schemas.microsoft.com/office/drawing/2014/main" id="{8C5E6030-6AA0-4A19-8ACD-8D0851AEFF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F851AB-BDD0-44AD-87C4-C3026F6F2621}"/>
              </a:ext>
            </a:extLst>
          </p:cNvPr>
          <p:cNvSpPr>
            <a:spLocks noGrp="1"/>
          </p:cNvSpPr>
          <p:nvPr>
            <p:ph type="sldNum" sz="quarter" idx="12"/>
          </p:nvPr>
        </p:nvSpPr>
        <p:spPr/>
        <p:txBody>
          <a:bodyPr/>
          <a:lstStyle>
            <a:lvl1pPr>
              <a:defRPr/>
            </a:lvl1pPr>
          </a:lstStyle>
          <a:p>
            <a:fld id="{2AE4F25D-5223-4EAE-BD6D-F4AF32AA8F71}" type="slidenum">
              <a:rPr lang="en-US" altLang="en-US"/>
              <a:pPr/>
              <a:t>‹#›</a:t>
            </a:fld>
            <a:endParaRPr lang="en-US" altLang="en-US"/>
          </a:p>
        </p:txBody>
      </p:sp>
    </p:spTree>
    <p:extLst>
      <p:ext uri="{BB962C8B-B14F-4D97-AF65-F5344CB8AC3E}">
        <p14:creationId xmlns:p14="http://schemas.microsoft.com/office/powerpoint/2010/main" val="355537690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51FC6-51D3-401A-8071-30E87F8614DB}"/>
              </a:ext>
            </a:extLst>
          </p:cNvPr>
          <p:cNvSpPr>
            <a:spLocks noGrp="1"/>
          </p:cNvSpPr>
          <p:nvPr>
            <p:ph type="dt" sz="half" idx="10"/>
          </p:nvPr>
        </p:nvSpPr>
        <p:spPr/>
        <p:txBody>
          <a:bodyPr/>
          <a:lstStyle>
            <a:lvl1pPr>
              <a:defRPr/>
            </a:lvl1pPr>
          </a:lstStyle>
          <a:p>
            <a:fld id="{24167F77-1DBC-48B2-9D12-E2B5FADBFDCA}" type="datetimeFigureOut">
              <a:rPr lang="en-US" altLang="en-US"/>
              <a:pPr/>
              <a:t>3/2/24</a:t>
            </a:fld>
            <a:endParaRPr lang="en-US" altLang="en-US"/>
          </a:p>
        </p:txBody>
      </p:sp>
      <p:sp>
        <p:nvSpPr>
          <p:cNvPr id="5" name="Footer Placeholder 4">
            <a:extLst>
              <a:ext uri="{FF2B5EF4-FFF2-40B4-BE49-F238E27FC236}">
                <a16:creationId xmlns:a16="http://schemas.microsoft.com/office/drawing/2014/main" id="{F0C9AA98-FDE7-4E62-B1B9-13B33CB956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480587-0E86-4F05-9571-8974F48978DD}"/>
              </a:ext>
            </a:extLst>
          </p:cNvPr>
          <p:cNvSpPr>
            <a:spLocks noGrp="1"/>
          </p:cNvSpPr>
          <p:nvPr>
            <p:ph type="sldNum" sz="quarter" idx="12"/>
          </p:nvPr>
        </p:nvSpPr>
        <p:spPr/>
        <p:txBody>
          <a:bodyPr/>
          <a:lstStyle>
            <a:lvl1pPr>
              <a:defRPr/>
            </a:lvl1pPr>
          </a:lstStyle>
          <a:p>
            <a:fld id="{862C663F-71D0-47F1-9922-F66B38988A97}" type="slidenum">
              <a:rPr lang="en-US" altLang="en-US"/>
              <a:pPr/>
              <a:t>‹#›</a:t>
            </a:fld>
            <a:endParaRPr lang="en-US" altLang="en-US"/>
          </a:p>
        </p:txBody>
      </p:sp>
    </p:spTree>
    <p:extLst>
      <p:ext uri="{BB962C8B-B14F-4D97-AF65-F5344CB8AC3E}">
        <p14:creationId xmlns:p14="http://schemas.microsoft.com/office/powerpoint/2010/main" val="3458856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7"/>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706702-93C4-014A-9417-A986FC8F9F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122338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49FA8-AD8C-4DC0-8AFE-6E499FDF4A99}"/>
              </a:ext>
            </a:extLst>
          </p:cNvPr>
          <p:cNvSpPr>
            <a:spLocks noGrp="1"/>
          </p:cNvSpPr>
          <p:nvPr>
            <p:ph type="dt" sz="half" idx="10"/>
          </p:nvPr>
        </p:nvSpPr>
        <p:spPr/>
        <p:txBody>
          <a:bodyPr/>
          <a:lstStyle>
            <a:lvl1pPr>
              <a:defRPr/>
            </a:lvl1pPr>
          </a:lstStyle>
          <a:p>
            <a:fld id="{31E0309B-A733-46C3-90FE-4F25F8DB6C0E}" type="datetimeFigureOut">
              <a:rPr lang="en-US" altLang="en-US"/>
              <a:pPr/>
              <a:t>3/2/24</a:t>
            </a:fld>
            <a:endParaRPr lang="en-US" altLang="en-US"/>
          </a:p>
        </p:txBody>
      </p:sp>
      <p:sp>
        <p:nvSpPr>
          <p:cNvPr id="5" name="Footer Placeholder 4">
            <a:extLst>
              <a:ext uri="{FF2B5EF4-FFF2-40B4-BE49-F238E27FC236}">
                <a16:creationId xmlns:a16="http://schemas.microsoft.com/office/drawing/2014/main" id="{D26108F3-E4DA-4838-B3C6-7E37251799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72226-B7C0-4AC0-AF50-DE167B504908}"/>
              </a:ext>
            </a:extLst>
          </p:cNvPr>
          <p:cNvSpPr>
            <a:spLocks noGrp="1"/>
          </p:cNvSpPr>
          <p:nvPr>
            <p:ph type="sldNum" sz="quarter" idx="12"/>
          </p:nvPr>
        </p:nvSpPr>
        <p:spPr/>
        <p:txBody>
          <a:bodyPr/>
          <a:lstStyle>
            <a:lvl1pPr>
              <a:defRPr/>
            </a:lvl1pPr>
          </a:lstStyle>
          <a:p>
            <a:fld id="{BDE3F141-9DEB-42FB-9EA6-1F0B6FB0A475}" type="slidenum">
              <a:rPr lang="en-US" altLang="en-US"/>
              <a:pPr/>
              <a:t>‹#›</a:t>
            </a:fld>
            <a:endParaRPr lang="en-US" altLang="en-US"/>
          </a:p>
        </p:txBody>
      </p:sp>
    </p:spTree>
    <p:extLst>
      <p:ext uri="{BB962C8B-B14F-4D97-AF65-F5344CB8AC3E}">
        <p14:creationId xmlns:p14="http://schemas.microsoft.com/office/powerpoint/2010/main" val="1016792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A10EE8-2487-1747-970F-C1DCC6D51D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42855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D5D5E3-CEB1-AA47-B06C-4BE03B0426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63187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8EF6E9-7889-3B48-81DB-2CD4716B754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9742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843769-22B6-E440-8B37-F0AD5E3CC76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0104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CB5D9F-7C00-C64C-89FE-5F42C42C02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24578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3044C0-A195-FD4B-94B0-54F9AF2E6C0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44284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32868A-18B1-1F44-B1D0-C82B802E02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6833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989274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15426763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33274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3106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529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488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53216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14072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90674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45906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2941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29619604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44849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1800">
                  <a:solidFill>
                    <a:srgbClr val="FFFFFF"/>
                  </a:solidFill>
                  <a:latin typeface="Garamond"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1800">
                  <a:solidFill>
                    <a:srgbClr val="FFFFFF"/>
                  </a:solidFill>
                  <a:latin typeface="Garamond"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1800">
                  <a:solidFill>
                    <a:srgbClr val="FFFFFF"/>
                  </a:solidFill>
                  <a:latin typeface="Garamond"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Garamond" charset="0"/>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1800">
                  <a:solidFill>
                    <a:srgbClr val="FFFFFF"/>
                  </a:solidFill>
                  <a:latin typeface="Garamond"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1800">
                <a:solidFill>
                  <a:srgbClr val="FFFFFF"/>
                </a:solidFill>
                <a:latin typeface="Garamond"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Garamond" charset="0"/>
              </a:endParaRPr>
            </a:p>
          </p:txBody>
        </p:sp>
      </p:grpSp>
      <p:sp>
        <p:nvSpPr>
          <p:cNvPr id="79883" name="Rectangle 11"/>
          <p:cNvSpPr>
            <a:spLocks noGrp="1" noChangeArrowheads="1"/>
          </p:cNvSpPr>
          <p:nvPr>
            <p:ph type="ctrTitle" sz="quarter"/>
          </p:nvPr>
        </p:nvSpPr>
        <p:spPr>
          <a:xfrm>
            <a:off x="685800" y="1736739"/>
            <a:ext cx="7772400" cy="1920875"/>
          </a:xfrm>
        </p:spPr>
        <p:txBody>
          <a:bodyPr/>
          <a:lstStyle>
            <a:lvl1pPr>
              <a:defRPr sz="6000"/>
            </a:lvl1pPr>
          </a:lstStyle>
          <a:p>
            <a:pPr lvl="0"/>
            <a:r>
              <a:rPr lang="en-US" noProof="0"/>
              <a:t>Click to edit Master title style</a:t>
            </a:r>
          </a:p>
        </p:txBody>
      </p:sp>
      <p:sp>
        <p:nvSpPr>
          <p:cNvPr id="79884" name="Rectangle 12"/>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1" y="6248400"/>
            <a:ext cx="2133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C365760C-D1D7-5F4C-833A-F4D0C7EC66B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671762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2E41E96-58DA-2944-B065-215D19852E97}"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0848012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AE48D1E-BE86-4847-967E-87465FE0AC93}"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0957571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2D25F99D-42FA-2F42-934D-43CC08386764}"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985390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1C0EBB7-E747-2848-B4B9-9FB0AAADA62D}" type="slidenum">
              <a:rPr lang="en-US" smtClean="0">
                <a:solidFill>
                  <a:srgbClr val="FFFFFF"/>
                </a:solidFill>
              </a:rPr>
              <a:pPr>
                <a:defRPr/>
              </a:pPr>
              <a:t>‹#›</a:t>
            </a:fld>
            <a:endParaRPr lang="en-US" dirty="0">
              <a:solidFill>
                <a:srgbClr val="FFFFFF"/>
              </a:solidFill>
            </a:endParaRPr>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5865612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C56EC63B-63EB-0E42-84EA-39AD894015BE}" type="slidenum">
              <a:rPr lang="en-US" smtClean="0">
                <a:solidFill>
                  <a:srgbClr val="FFFFFF"/>
                </a:solidFill>
              </a:rPr>
              <a:pPr>
                <a:defRPr/>
              </a:pPr>
              <a:t>‹#›</a:t>
            </a:fld>
            <a:endParaRPr lang="en-US" dirty="0">
              <a:solidFill>
                <a:srgbClr val="FFFFFF"/>
              </a:solidFill>
            </a:endParaRPr>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1489718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81C91AA-56E0-0C4B-AFA2-3A639FC20EDC}" type="slidenum">
              <a:rPr lang="en-US" smtClean="0">
                <a:solidFill>
                  <a:srgbClr val="FFFFFF"/>
                </a:solidFill>
              </a:rPr>
              <a:pPr>
                <a:defRPr/>
              </a:pPr>
              <a:t>‹#›</a:t>
            </a:fld>
            <a:endParaRPr lang="en-US" dirty="0">
              <a:solidFill>
                <a:srgbClr val="FFFFFF"/>
              </a:solidFill>
            </a:endParaRPr>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6694128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FDD072B-346E-1044-ABFB-B2F0EF8F5C2A}"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1737155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F304C68E-CB7C-CC47-9CFD-678280E759BD}"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53042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2507643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B8B27AD-0E92-9946-B065-392F0FCA68DC}"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0956408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83247F4-AC71-DA4B-AD90-DD4CAA627477}"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1711029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Tree>
    <p:extLst>
      <p:ext uri="{BB962C8B-B14F-4D97-AF65-F5344CB8AC3E}">
        <p14:creationId xmlns:p14="http://schemas.microsoft.com/office/powerpoint/2010/main" val="255329842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508697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Tree>
    <p:extLst>
      <p:ext uri="{BB962C8B-B14F-4D97-AF65-F5344CB8AC3E}">
        <p14:creationId xmlns:p14="http://schemas.microsoft.com/office/powerpoint/2010/main" val="322777279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203310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667644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0223391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946188"/>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406997823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20893620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b="1" i="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1745408472"/>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101597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2990934"/>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Tree>
    <p:extLst>
      <p:ext uri="{BB962C8B-B14F-4D97-AF65-F5344CB8AC3E}">
        <p14:creationId xmlns:p14="http://schemas.microsoft.com/office/powerpoint/2010/main" val="382960469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457956"/>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Tree>
    <p:extLst>
      <p:ext uri="{BB962C8B-B14F-4D97-AF65-F5344CB8AC3E}">
        <p14:creationId xmlns:p14="http://schemas.microsoft.com/office/powerpoint/2010/main" val="90364347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4461056"/>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533078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966136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80147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37351694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685357435"/>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194068012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196982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402825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462481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69055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382411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685067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548126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89988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1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1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1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1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4.jp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5.jp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2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22.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theme" Target="../theme/theme23.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theme" Target="../theme/theme2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18.xml"/><Relationship Id="rId1" Type="http://schemas.openxmlformats.org/officeDocument/2006/relationships/slideLayout" Target="../slideLayouts/slideLayout21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theme" Target="../theme/theme27.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8.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258.xml"/><Relationship Id="rId1" Type="http://schemas.openxmlformats.org/officeDocument/2006/relationships/slideLayout" Target="../slideLayouts/slideLayout257.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25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32.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image" Target="../media/image1.jpeg"/><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34.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35.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image" Target="../media/image1.jpeg"/><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36.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image" Target="../media/image1.jpeg"/><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37.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38.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4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39.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2.jpeg"/></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theme" Target="../theme/theme40.xml"/><Relationship Id="rId1" Type="http://schemas.openxmlformats.org/officeDocument/2006/relationships/slideLayout" Target="../slideLayouts/slideLayout35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image" Target="../media/image1.jpeg"/><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41.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42.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43.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91.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theme" Target="../theme/theme44.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s>
</file>

<file path=ppt/slideMasters/_rels/slideMaster45.xml.rels><?xml version="1.0" encoding="UTF-8" standalone="yes"?>
<Relationships xmlns="http://schemas.openxmlformats.org/package/2006/relationships"><Relationship Id="rId3" Type="http://schemas.openxmlformats.org/officeDocument/2006/relationships/slideLayout" Target="../slideLayouts/slideLayout397.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5" Type="http://schemas.openxmlformats.org/officeDocument/2006/relationships/theme" Target="../theme/theme45.xml"/><Relationship Id="rId4" Type="http://schemas.openxmlformats.org/officeDocument/2006/relationships/slideLayout" Target="../slideLayouts/slideLayout398.xml"/></Relationships>
</file>

<file path=ppt/slideMasters/_rels/slideMaster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theme" Target="../theme/theme46.xml"/><Relationship Id="rId1" Type="http://schemas.openxmlformats.org/officeDocument/2006/relationships/slideLayout" Target="../slideLayouts/slideLayout399.xml"/></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theme" Target="../theme/theme47.xml"/><Relationship Id="rId1" Type="http://schemas.openxmlformats.org/officeDocument/2006/relationships/slideLayout" Target="../slideLayouts/slideLayout400.xml"/></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theme" Target="../theme/theme48.xml"/><Relationship Id="rId1" Type="http://schemas.openxmlformats.org/officeDocument/2006/relationships/slideLayout" Target="../slideLayouts/slideLayout401.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theme" Target="../theme/theme49.xml"/><Relationship Id="rId1" Type="http://schemas.openxmlformats.org/officeDocument/2006/relationships/slideLayout" Target="../slideLayouts/slideLayout40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20.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403.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theme" Target="../theme/theme51.xml"/><Relationship Id="rId1" Type="http://schemas.openxmlformats.org/officeDocument/2006/relationships/slideLayout" Target="../slideLayouts/slideLayout404.xml"/></Relationships>
</file>

<file path=ppt/slideMasters/_rels/slideMaster52.xml.rels><?xml version="1.0" encoding="UTF-8" standalone="yes"?>
<Relationships xmlns="http://schemas.openxmlformats.org/package/2006/relationships"><Relationship Id="rId3" Type="http://schemas.openxmlformats.org/officeDocument/2006/relationships/theme" Target="../theme/theme52.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Masters/_rels/slideMaster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theme" Target="../theme/theme53.xml"/><Relationship Id="rId1" Type="http://schemas.openxmlformats.org/officeDocument/2006/relationships/slideLayout" Target="../slideLayouts/slideLayout407.xml"/><Relationship Id="rId5" Type="http://schemas.openxmlformats.org/officeDocument/2006/relationships/image" Target="../media/image47.png"/><Relationship Id="rId4" Type="http://schemas.openxmlformats.org/officeDocument/2006/relationships/image" Target="../media/image46.png"/></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theme" Target="../theme/theme54.xml"/><Relationship Id="rId1" Type="http://schemas.openxmlformats.org/officeDocument/2006/relationships/slideLayout" Target="../slideLayouts/slideLayout408.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40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56.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616" r:id="rId1"/>
    <p:sldLayoutId id="2147487499" r:id="rId2"/>
    <p:sldLayoutId id="2147487500" r:id="rId3"/>
    <p:sldLayoutId id="2147487501" r:id="rId4"/>
    <p:sldLayoutId id="2147487502" r:id="rId5"/>
    <p:sldLayoutId id="2147487503" r:id="rId6"/>
    <p:sldLayoutId id="2147487504" r:id="rId7"/>
    <p:sldLayoutId id="2147487505" r:id="rId8"/>
    <p:sldLayoutId id="2147487506" r:id="rId9"/>
    <p:sldLayoutId id="2147487507" r:id="rId10"/>
    <p:sldLayoutId id="21474875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eaLnBrk="1" hangingPunct="1">
              <a:defRPr sz="1400" b="1" i="0">
                <a:latin typeface="Arial" panose="020B0604020202020204" pitchFamily="34" charset="0"/>
              </a:defRPr>
            </a:lvl1pPr>
          </a:lstStyle>
          <a:p>
            <a:pPr algn="l">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defRPr sz="1400" b="1" i="0">
                <a:latin typeface="Arial" panose="020B0604020202020204" pitchFamily="34" charset="0"/>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E96FFD9D-FB4A-5F4E-86CA-E1E188EF93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90226077"/>
      </p:ext>
    </p:extLst>
  </p:cSld>
  <p:clrMap bg1="lt1" tx1="dk1" bg2="lt2" tx2="dk2" accent1="accent1" accent2="accent2" accent3="accent3" accent4="accent4" accent5="accent5" accent6="accent6" hlink="hlink" folHlink="folHlink"/>
  <p:sldLayoutIdLst>
    <p:sldLayoutId id="2147487769" r:id="rId1"/>
    <p:sldLayoutId id="2147487770" r:id="rId2"/>
    <p:sldLayoutId id="2147487771" r:id="rId3"/>
    <p:sldLayoutId id="2147487772" r:id="rId4"/>
    <p:sldLayoutId id="2147487773" r:id="rId5"/>
    <p:sldLayoutId id="2147487774" r:id="rId6"/>
    <p:sldLayoutId id="2147487775" r:id="rId7"/>
    <p:sldLayoutId id="2147487776" r:id="rId8"/>
    <p:sldLayoutId id="2147487777" r:id="rId9"/>
    <p:sldLayoutId id="2147487778" r:id="rId10"/>
    <p:sldLayoutId id="2147487779"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686" algn="ctr" rtl="0" fontAlgn="base">
        <a:spcBef>
          <a:spcPct val="0"/>
        </a:spcBef>
        <a:spcAft>
          <a:spcPct val="0"/>
        </a:spcAft>
        <a:defRPr sz="4400">
          <a:solidFill>
            <a:schemeClr val="tx2"/>
          </a:solidFill>
          <a:latin typeface="Arial" pitchFamily="-111" charset="0"/>
        </a:defRPr>
      </a:lvl6pPr>
      <a:lvl7pPr marL="913370" algn="ctr" rtl="0" fontAlgn="base">
        <a:spcBef>
          <a:spcPct val="0"/>
        </a:spcBef>
        <a:spcAft>
          <a:spcPct val="0"/>
        </a:spcAft>
        <a:defRPr sz="4400">
          <a:solidFill>
            <a:schemeClr val="tx2"/>
          </a:solidFill>
          <a:latin typeface="Arial" pitchFamily="-111" charset="0"/>
        </a:defRPr>
      </a:lvl7pPr>
      <a:lvl8pPr marL="1370051" algn="ctr" rtl="0" fontAlgn="base">
        <a:spcBef>
          <a:spcPct val="0"/>
        </a:spcBef>
        <a:spcAft>
          <a:spcPct val="0"/>
        </a:spcAft>
        <a:defRPr sz="4400">
          <a:solidFill>
            <a:schemeClr val="tx2"/>
          </a:solidFill>
          <a:latin typeface="Arial" pitchFamily="-111" charset="0"/>
        </a:defRPr>
      </a:lvl8pPr>
      <a:lvl9pPr marL="1826739" algn="ctr" rtl="0" fontAlgn="base">
        <a:spcBef>
          <a:spcPct val="0"/>
        </a:spcBef>
        <a:spcAft>
          <a:spcPct val="0"/>
        </a:spcAft>
        <a:defRPr sz="4400">
          <a:solidFill>
            <a:schemeClr val="tx2"/>
          </a:solidFill>
          <a:latin typeface="Arial" pitchFamily="-111" charset="0"/>
        </a:defRPr>
      </a:lvl9pPr>
    </p:titleStyle>
    <p:bodyStyle>
      <a:lvl1pPr marL="342512" indent="-342512"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1" charset="-128"/>
          <a:cs typeface="Arial" panose="020B0604020202020204" pitchFamily="34" charset="0"/>
        </a:defRPr>
      </a:lvl1pPr>
      <a:lvl2pPr marL="742108" indent="-285428"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cs typeface="Arial" panose="020B0604020202020204" pitchFamily="34" charset="0"/>
        </a:defRPr>
      </a:lvl2pPr>
      <a:lvl3pPr marL="1141708" indent="-228341"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cs typeface="Arial" panose="020B0604020202020204" pitchFamily="34" charset="0"/>
        </a:defRPr>
      </a:lvl3pPr>
      <a:lvl4pPr marL="1598393" indent="-228341"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4pPr>
      <a:lvl5pPr marL="2055075" indent="-228341"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cs typeface="Arial" panose="020B0604020202020204" pitchFamily="34" charset="0"/>
        </a:defRPr>
      </a:lvl5pPr>
      <a:lvl6pPr marL="2511759" indent="-228341" algn="l" rtl="0" fontAlgn="base">
        <a:spcBef>
          <a:spcPct val="20000"/>
        </a:spcBef>
        <a:spcAft>
          <a:spcPct val="0"/>
        </a:spcAft>
        <a:buChar char="»"/>
        <a:defRPr sz="2000">
          <a:solidFill>
            <a:schemeClr val="tx1"/>
          </a:solidFill>
          <a:latin typeface="+mn-lt"/>
          <a:ea typeface="ＭＳ Ｐゴシック" pitchFamily="-111"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1"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1"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474469"/>
      </p:ext>
    </p:extLst>
  </p:cSld>
  <p:clrMap bg1="lt1" tx1="dk1" bg2="lt2" tx2="dk2" accent1="accent1" accent2="accent2" accent3="accent3" accent4="accent4" accent5="accent5" accent6="accent6" hlink="hlink" folHlink="folHlink"/>
  <p:sldLayoutIdLst>
    <p:sldLayoutId id="2147487856" r:id="rId1"/>
    <p:sldLayoutId id="2147487857" r:id="rId2"/>
    <p:sldLayoutId id="2147487858" r:id="rId3"/>
    <p:sldLayoutId id="2147487859" r:id="rId4"/>
    <p:sldLayoutId id="2147487860" r:id="rId5"/>
    <p:sldLayoutId id="2147487861" r:id="rId6"/>
    <p:sldLayoutId id="2147487862" r:id="rId7"/>
    <p:sldLayoutId id="2147487863" r:id="rId8"/>
    <p:sldLayoutId id="2147487864" r:id="rId9"/>
    <p:sldLayoutId id="2147487865" r:id="rId10"/>
    <p:sldLayoutId id="214748786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dt" sz="half" idx="2"/>
          </p:nvPr>
        </p:nvSpPr>
        <p:spPr bwMode="auto">
          <a:xfrm>
            <a:off x="457201"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4" tIns="45667" rIns="91334" bIns="45667" numCol="1" anchor="b" anchorCtr="0" compatLnSpc="1">
            <a:prstTxWarp prst="textNoShape">
              <a:avLst/>
            </a:prstTxWarp>
          </a:bodyPr>
          <a:lstStyle>
            <a:lvl1pPr eaLnBrk="1" hangingPunct="1">
              <a:defRPr sz="1200" b="1" i="0">
                <a:latin typeface="Arial" panose="020B0604020202020204" pitchFamily="34" charset="0"/>
                <a:cs typeface="+mn-cs"/>
              </a:defRPr>
            </a:lvl1pPr>
          </a:lstStyle>
          <a:p>
            <a:pPr algn="l">
              <a:defRPr/>
            </a:pPr>
            <a:endParaRPr lang="en-US" dirty="0">
              <a:solidFill>
                <a:srgbClr val="FFFFFF"/>
              </a:solidFill>
            </a:endParaRPr>
          </a:p>
        </p:txBody>
      </p:sp>
      <p:sp>
        <p:nvSpPr>
          <p:cNvPr id="78851"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4" tIns="45667" rIns="91334" bIns="45667" numCol="1" anchor="b" anchorCtr="0" compatLnSpc="1">
            <a:prstTxWarp prst="textNoShape">
              <a:avLst/>
            </a:prstTxWarp>
          </a:bodyPr>
          <a:lstStyle>
            <a:lvl1pPr algn="r" eaLnBrk="1" hangingPunct="1">
              <a:defRPr sz="1200" b="1" i="0">
                <a:latin typeface="Arial" panose="020B0604020202020204" pitchFamily="34" charset="0"/>
                <a:cs typeface="+mn-cs"/>
              </a:defRPr>
            </a:lvl1pPr>
          </a:lstStyle>
          <a:p>
            <a:pPr>
              <a:defRPr/>
            </a:pPr>
            <a:fld id="{0DF9B361-A3A5-0F44-8F77-983F32339C43}" type="slidenum">
              <a:rPr lang="en-US" smtClean="0">
                <a:solidFill>
                  <a:srgbClr val="FFFFFF"/>
                </a:solidFill>
              </a:rPr>
              <a:pPr>
                <a:defRPr/>
              </a:pPr>
              <a:t>‹#›</a:t>
            </a:fld>
            <a:endParaRPr lang="en-US" dirty="0">
              <a:solidFill>
                <a:srgbClr val="FFFFFF"/>
              </a:solidFill>
            </a:endParaRPr>
          </a:p>
        </p:txBody>
      </p:sp>
      <p:grpSp>
        <p:nvGrpSpPr>
          <p:cNvPr id="1028" name="Group 4"/>
          <p:cNvGrpSpPr>
            <a:grpSpLocks/>
          </p:cNvGrpSpPr>
          <p:nvPr/>
        </p:nvGrpSpPr>
        <p:grpSpPr bwMode="auto">
          <a:xfrm>
            <a:off x="1" y="18"/>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7885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1800">
                  <a:solidFill>
                    <a:srgbClr val="FFFFFF"/>
                  </a:solidFill>
                  <a:latin typeface="Garamond" charset="0"/>
                </a:endParaRPr>
              </a:p>
            </p:txBody>
          </p:sp>
          <p:sp>
            <p:nvSpPr>
              <p:cNvPr id="7885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1800">
                  <a:solidFill>
                    <a:srgbClr val="FFFFFF"/>
                  </a:solidFill>
                  <a:latin typeface="Garamond" charset="0"/>
                </a:endParaRPr>
              </a:p>
            </p:txBody>
          </p:sp>
          <p:sp>
            <p:nvSpPr>
              <p:cNvPr id="7885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1800">
                  <a:solidFill>
                    <a:srgbClr val="FFFFFF"/>
                  </a:solidFill>
                  <a:latin typeface="Garamond" charset="0"/>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Garamond" charset="0"/>
                </a:endParaRPr>
              </a:p>
            </p:txBody>
          </p:sp>
          <p:sp>
            <p:nvSpPr>
              <p:cNvPr id="7885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1800">
                  <a:solidFill>
                    <a:srgbClr val="FFFFFF"/>
                  </a:solidFill>
                  <a:latin typeface="Garamond" charset="0"/>
                </a:endParaRPr>
              </a:p>
            </p:txBody>
          </p:sp>
        </p:grpSp>
        <p:sp>
          <p:nvSpPr>
            <p:cNvPr id="7885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defRPr/>
              </a:pPr>
              <a:endParaRPr lang="en-US" sz="1800">
                <a:solidFill>
                  <a:srgbClr val="FFFFFF"/>
                </a:solidFill>
                <a:latin typeface="Garamond" charset="0"/>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Garamond" charset="0"/>
              </a:endParaRPr>
            </a:p>
          </p:txBody>
        </p:sp>
      </p:grpSp>
      <p:sp>
        <p:nvSpPr>
          <p:cNvPr id="78861"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78862"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4" tIns="45667" rIns="91334" bIns="45667" numCol="1" anchor="b" anchorCtr="0" compatLnSpc="1">
            <a:prstTxWarp prst="textNoShape">
              <a:avLst/>
            </a:prstTxWarp>
          </a:bodyPr>
          <a:lstStyle>
            <a:lvl1pPr algn="ctr" eaLnBrk="1" hangingPunct="1">
              <a:defRPr sz="1200" b="1" i="0">
                <a:latin typeface="Arial" panose="020B0604020202020204" pitchFamily="34" charset="0"/>
                <a:cs typeface="+mn-cs"/>
              </a:defRPr>
            </a:lvl1pPr>
          </a:lstStyle>
          <a:p>
            <a:pPr>
              <a:defRPr/>
            </a:pPr>
            <a:endParaRPr lang="en-US" dirty="0">
              <a:solidFill>
                <a:srgbClr val="FFFFFF"/>
              </a:solidFill>
            </a:endParaRPr>
          </a:p>
        </p:txBody>
      </p:sp>
      <p:sp>
        <p:nvSpPr>
          <p:cNvPr id="78863" name="Rectangle 15"/>
          <p:cNvSpPr>
            <a:spLocks noGrp="1" noChangeArrowheads="1"/>
          </p:cNvSpPr>
          <p:nvPr>
            <p:ph type="body" idx="1"/>
          </p:nvPr>
        </p:nvSpPr>
        <p:spPr bwMode="auto">
          <a:xfrm>
            <a:off x="457200" y="1600207"/>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0867918"/>
      </p:ext>
    </p:extLst>
  </p:cSld>
  <p:clrMap bg1="dk2" tx1="lt1" bg2="dk1" tx2="lt2" accent1="accent1" accent2="accent2" accent3="accent3" accent4="accent4" accent5="accent5" accent6="accent6" hlink="hlink" folHlink="folHlink"/>
  <p:sldLayoutIdLst>
    <p:sldLayoutId id="2147487869" r:id="rId1"/>
    <p:sldLayoutId id="2147487870" r:id="rId2"/>
    <p:sldLayoutId id="2147487871" r:id="rId3"/>
    <p:sldLayoutId id="2147487872" r:id="rId4"/>
    <p:sldLayoutId id="2147487873" r:id="rId5"/>
    <p:sldLayoutId id="2147487874" r:id="rId6"/>
    <p:sldLayoutId id="2147487875" r:id="rId7"/>
    <p:sldLayoutId id="2147487876" r:id="rId8"/>
    <p:sldLayoutId id="2147487877" r:id="rId9"/>
    <p:sldLayoutId id="2147487878" r:id="rId10"/>
    <p:sldLayoutId id="214748787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6686"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337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0051"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6739"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512" indent="-34251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108" indent="-285428"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1708" indent="-228341"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8393" indent="-228341"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5075" indent="-228341"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1759" indent="-228341"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68447" indent="-228341"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5126" indent="-228341"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1814" indent="-228341"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1567782"/>
      </p:ext>
    </p:extLst>
  </p:cSld>
  <p:clrMap bg1="dk2" tx1="lt1" bg2="dk1" tx2="lt2" accent1="accent1" accent2="accent2" accent3="accent3" accent4="accent4" accent5="accent5" accent6="accent6" hlink="hlink" folHlink="folHlink"/>
  <p:sldLayoutIdLst>
    <p:sldLayoutId id="2147487905" r:id="rId1"/>
    <p:sldLayoutId id="2147487906" r:id="rId2"/>
    <p:sldLayoutId id="2147487907" r:id="rId3"/>
    <p:sldLayoutId id="2147487908" r:id="rId4"/>
    <p:sldLayoutId id="2147487909" r:id="rId5"/>
    <p:sldLayoutId id="2147487910" r:id="rId6"/>
    <p:sldLayoutId id="2147487911" r:id="rId7"/>
    <p:sldLayoutId id="2147487912" r:id="rId8"/>
    <p:sldLayoutId id="2147487913" r:id="rId9"/>
    <p:sldLayoutId id="2147487914" r:id="rId10"/>
    <p:sldLayoutId id="2147487915" r:id="rId11"/>
  </p:sldLayoutIdLst>
  <p:transition>
    <p:fade/>
  </p:transition>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543" indent="-285596"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2374" indent="-228477"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599329"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6278"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5944934"/>
      </p:ext>
    </p:extLst>
  </p:cSld>
  <p:clrMap bg1="dk2" tx1="lt1" bg2="dk1" tx2="lt2" accent1="accent1" accent2="accent2" accent3="accent3" accent4="accent4" accent5="accent5" accent6="accent6" hlink="hlink" folHlink="folHlink"/>
  <p:sldLayoutIdLst>
    <p:sldLayoutId id="2147487917" r:id="rId1"/>
    <p:sldLayoutId id="2147487918" r:id="rId2"/>
    <p:sldLayoutId id="2147487919" r:id="rId3"/>
    <p:sldLayoutId id="2147487920" r:id="rId4"/>
    <p:sldLayoutId id="2147487921" r:id="rId5"/>
    <p:sldLayoutId id="2147487922" r:id="rId6"/>
    <p:sldLayoutId id="2147487923" r:id="rId7"/>
    <p:sldLayoutId id="2147487924" r:id="rId8"/>
    <p:sldLayoutId id="2147487925" r:id="rId9"/>
    <p:sldLayoutId id="2147487926" r:id="rId10"/>
    <p:sldLayoutId id="2147487927" r:id="rId11"/>
  </p:sldLayoutIdLst>
  <p:transition>
    <p:fade/>
  </p:transition>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543" indent="-285596"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2374" indent="-228477"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599329"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6278"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2626647"/>
      </p:ext>
    </p:extLst>
  </p:cSld>
  <p:clrMap bg1="lt1" tx1="dk1" bg2="lt2" tx2="dk2" accent1="accent1" accent2="accent2" accent3="accent3" accent4="accent4" accent5="accent5" accent6="accent6" hlink="hlink" folHlink="folHlink"/>
  <p:sldLayoutIdLst>
    <p:sldLayoutId id="2147487966" r:id="rId1"/>
    <p:sldLayoutId id="2147487967" r:id="rId2"/>
    <p:sldLayoutId id="2147487968" r:id="rId3"/>
    <p:sldLayoutId id="2147487969" r:id="rId4"/>
    <p:sldLayoutId id="2147487970" r:id="rId5"/>
    <p:sldLayoutId id="2147487971" r:id="rId6"/>
    <p:sldLayoutId id="2147487972" r:id="rId7"/>
    <p:sldLayoutId id="2147487973" r:id="rId8"/>
    <p:sldLayoutId id="2147487974" r:id="rId9"/>
    <p:sldLayoutId id="2147487975" r:id="rId10"/>
    <p:sldLayoutId id="214748797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543" indent="-28559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374" indent="-2284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329"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278"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56926795"/>
      </p:ext>
    </p:extLst>
  </p:cSld>
  <p:clrMap bg1="lt1" tx1="dk1" bg2="lt2" tx2="dk2" accent1="accent1" accent2="accent2" accent3="accent3" accent4="accent4" accent5="accent5" accent6="accent6" hlink="hlink" folHlink="folHlink"/>
  <p:sldLayoutIdLst>
    <p:sldLayoutId id="2147488050" r:id="rId1"/>
    <p:sldLayoutId id="2147488051" r:id="rId2"/>
    <p:sldLayoutId id="2147488052" r:id="rId3"/>
    <p:sldLayoutId id="2147488053" r:id="rId4"/>
    <p:sldLayoutId id="2147488054" r:id="rId5"/>
    <p:sldLayoutId id="2147488055" r:id="rId6"/>
    <p:sldLayoutId id="2147488056" r:id="rId7"/>
    <p:sldLayoutId id="2147488057" r:id="rId8"/>
    <p:sldLayoutId id="2147488058" r:id="rId9"/>
    <p:sldLayoutId id="2147488059" r:id="rId10"/>
    <p:sldLayoutId id="2147488060"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543" indent="-28559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374" indent="-2284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329"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278"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60978833"/>
      </p:ext>
    </p:extLst>
  </p:cSld>
  <p:clrMap bg1="lt1" tx1="dk1" bg2="lt2" tx2="dk2" accent1="accent1" accent2="accent2" accent3="accent3" accent4="accent4" accent5="accent5" accent6="accent6" hlink="hlink" folHlink="folHlink"/>
  <p:sldLayoutIdLst>
    <p:sldLayoutId id="2147488062" r:id="rId1"/>
    <p:sldLayoutId id="2147488063" r:id="rId2"/>
    <p:sldLayoutId id="2147488064" r:id="rId3"/>
    <p:sldLayoutId id="2147488065" r:id="rId4"/>
    <p:sldLayoutId id="2147488066" r:id="rId5"/>
    <p:sldLayoutId id="2147488067" r:id="rId6"/>
    <p:sldLayoutId id="2147488068" r:id="rId7"/>
    <p:sldLayoutId id="2147488069" r:id="rId8"/>
    <p:sldLayoutId id="2147488070" r:id="rId9"/>
    <p:sldLayoutId id="2147488071" r:id="rId10"/>
    <p:sldLayoutId id="214748807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543" indent="-28559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374" indent="-2284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329"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278"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dt" sz="half" idx="2"/>
          </p:nvPr>
        </p:nvSpPr>
        <p:spPr bwMode="auto">
          <a:xfrm>
            <a:off x="457201" y="6251575"/>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b="1" i="0">
                <a:latin typeface="Arial" panose="020B0604020202020204" pitchFamily="34" charset="0"/>
                <a:ea typeface="+mn-ea"/>
                <a:cs typeface="+mn-cs"/>
              </a:defRPr>
            </a:lvl1pPr>
          </a:lstStyle>
          <a:p>
            <a:pPr>
              <a:defRPr/>
            </a:pPr>
            <a:endParaRPr lang="en-US" dirty="0">
              <a:solidFill>
                <a:srgbClr val="FFFFFF"/>
              </a:solidFill>
            </a:endParaRPr>
          </a:p>
        </p:txBody>
      </p:sp>
      <p:sp>
        <p:nvSpPr>
          <p:cNvPr id="1361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b="1" i="0">
                <a:latin typeface="Arial" panose="020B0604020202020204" pitchFamily="34" charset="0"/>
              </a:defRPr>
            </a:lvl1pPr>
          </a:lstStyle>
          <a:p>
            <a:pPr>
              <a:defRPr/>
            </a:pPr>
            <a:fld id="{5BF9C4BC-8E56-3D4F-A68F-1B81FD7F847E}" type="slidenum">
              <a:rPr lang="en-US" smtClean="0">
                <a:solidFill>
                  <a:srgbClr val="FFFFFF"/>
                </a:solidFill>
              </a:rPr>
              <a:pPr>
                <a:defRPr/>
              </a:pPr>
              <a:t>‹#›</a:t>
            </a:fld>
            <a:endParaRPr lang="en-US" dirty="0">
              <a:solidFill>
                <a:srgbClr val="FFFFFF"/>
              </a:solidFill>
            </a:endParaRPr>
          </a:p>
        </p:txBody>
      </p:sp>
      <p:grpSp>
        <p:nvGrpSpPr>
          <p:cNvPr id="62468" name="Group 4"/>
          <p:cNvGrpSpPr>
            <a:grpSpLocks/>
          </p:cNvGrpSpPr>
          <p:nvPr/>
        </p:nvGrpSpPr>
        <p:grpSpPr bwMode="auto">
          <a:xfrm>
            <a:off x="1" y="18"/>
            <a:ext cx="9140825" cy="6850063"/>
            <a:chOff x="0" y="0"/>
            <a:chExt cx="5758" cy="4315"/>
          </a:xfrm>
        </p:grpSpPr>
        <p:grpSp>
          <p:nvGrpSpPr>
            <p:cNvPr id="62472" name="Group 5"/>
            <p:cNvGrpSpPr>
              <a:grpSpLocks/>
            </p:cNvGrpSpPr>
            <p:nvPr userDrawn="1"/>
          </p:nvGrpSpPr>
          <p:grpSpPr bwMode="auto">
            <a:xfrm>
              <a:off x="1728" y="2230"/>
              <a:ext cx="4027" cy="2085"/>
              <a:chOff x="1728" y="2230"/>
              <a:chExt cx="4027" cy="2085"/>
            </a:xfrm>
          </p:grpSpPr>
          <p:sp>
            <p:nvSpPr>
              <p:cNvPr id="1361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361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1362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624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62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grpSp>
        <p:sp>
          <p:nvSpPr>
            <p:cNvPr id="1362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6247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362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362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solidFill>
                <a:srgbClr val="FFFFFF"/>
              </a:solidFill>
            </a:endParaRPr>
          </a:p>
        </p:txBody>
      </p:sp>
      <p:sp>
        <p:nvSpPr>
          <p:cNvPr id="136207" name="Rectangle 15"/>
          <p:cNvSpPr>
            <a:spLocks noGrp="1" noChangeArrowheads="1"/>
          </p:cNvSpPr>
          <p:nvPr>
            <p:ph type="body" idx="1"/>
          </p:nvPr>
        </p:nvSpPr>
        <p:spPr bwMode="auto">
          <a:xfrm>
            <a:off x="457200" y="1600207"/>
            <a:ext cx="8229600" cy="4525963"/>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0375226"/>
      </p:ext>
    </p:extLst>
  </p:cSld>
  <p:clrMap bg1="dk2" tx1="lt1" bg2="dk1" tx2="lt2" accent1="accent1" accent2="accent2" accent3="accent3" accent4="accent4" accent5="accent5" accent6="accent6" hlink="hlink" folHlink="folHlink"/>
  <p:sldLayoutIdLst>
    <p:sldLayoutId id="2147488325" r:id="rId1"/>
    <p:sldLayoutId id="2147488326" r:id="rId2"/>
    <p:sldLayoutId id="2147488327" r:id="rId3"/>
    <p:sldLayoutId id="2147488328" r:id="rId4"/>
    <p:sldLayoutId id="2147488329" r:id="rId5"/>
    <p:sldLayoutId id="2147488330" r:id="rId6"/>
    <p:sldLayoutId id="2147488331" r:id="rId7"/>
    <p:sldLayoutId id="2147488332" r:id="rId8"/>
    <p:sldLayoutId id="2147488333" r:id="rId9"/>
    <p:sldLayoutId id="2147488334" r:id="rId10"/>
    <p:sldLayoutId id="214748833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6pPr>
      <a:lvl7pPr marL="91337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7pPr>
      <a:lvl8pPr marL="137005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8pPr>
      <a:lvl9pPr marL="1826739"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9pPr>
    </p:titleStyle>
    <p:bodyStyle>
      <a:lvl1pPr marL="342512" indent="-34251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739E149-E9CB-4F54-AA87-F51CECBB323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EC51916-483E-4FBB-A512-4A97EBE6854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4AD6823-BC4E-4938-B3C2-104B6A013AF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128"/>
              </a:defRPr>
            </a:lvl1pPr>
          </a:lstStyle>
          <a:p>
            <a:pPr>
              <a:defRPr/>
            </a:pPr>
            <a:fld id="{4938388C-0830-4F74-8B7E-169EC3F92FA7}" type="datetimeFigureOut">
              <a:rPr lang="en-US" altLang="x-none"/>
              <a:pPr>
                <a:defRPr/>
              </a:pPr>
              <a:t>3/3/24</a:t>
            </a:fld>
            <a:endParaRPr lang="en-US" altLang="x-none"/>
          </a:p>
        </p:txBody>
      </p:sp>
      <p:sp>
        <p:nvSpPr>
          <p:cNvPr id="5" name="Footer Placeholder 4">
            <a:extLst>
              <a:ext uri="{FF2B5EF4-FFF2-40B4-BE49-F238E27FC236}">
                <a16:creationId xmlns:a16="http://schemas.microsoft.com/office/drawing/2014/main" id="{90BC47C4-45FD-407A-A65C-447DF903FE6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9A745D1-21AA-41A9-9704-96C98BFDF61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MS PGothic" charset="-128"/>
              </a:defRPr>
            </a:lvl1pPr>
          </a:lstStyle>
          <a:p>
            <a:pPr>
              <a:defRPr/>
            </a:pPr>
            <a:fld id="{DDD98507-AC5C-4B0C-9117-47A405B8D262}" type="slidenum">
              <a:rPr lang="en-US" altLang="x-none"/>
              <a:pPr>
                <a:defRPr/>
              </a:pPr>
              <a:t>‹#›</a:t>
            </a:fld>
            <a:endParaRPr lang="en-US" altLang="x-none"/>
          </a:p>
        </p:txBody>
      </p:sp>
    </p:spTree>
    <p:extLst>
      <p:ext uri="{BB962C8B-B14F-4D97-AF65-F5344CB8AC3E}">
        <p14:creationId xmlns:p14="http://schemas.microsoft.com/office/powerpoint/2010/main" val="2649238556"/>
      </p:ext>
    </p:extLst>
  </p:cSld>
  <p:clrMap bg1="lt1" tx1="dk1" bg2="lt2" tx2="dk2" accent1="accent1" accent2="accent2" accent3="accent3" accent4="accent4" accent5="accent5" accent6="accent6" hlink="hlink" folHlink="folHlink"/>
  <p:sldLayoutIdLst>
    <p:sldLayoutId id="2147488337" r:id="rId1"/>
    <p:sldLayoutId id="2147488338" r:id="rId2"/>
    <p:sldLayoutId id="2147488339" r:id="rId3"/>
    <p:sldLayoutId id="2147488340" r:id="rId4"/>
    <p:sldLayoutId id="2147488341" r:id="rId5"/>
    <p:sldLayoutId id="2147488342" r:id="rId6"/>
    <p:sldLayoutId id="2147488343" r:id="rId7"/>
    <p:sldLayoutId id="2147488344" r:id="rId8"/>
    <p:sldLayoutId id="2147488345" r:id="rId9"/>
    <p:sldLayoutId id="2147488346" r:id="rId10"/>
    <p:sldLayoutId id="214748834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6303980" y="16"/>
            <a:ext cx="2840037" cy="3254375"/>
            <a:chOff x="3115" y="0"/>
            <a:chExt cx="2170" cy="2486"/>
          </a:xfrm>
        </p:grpSpPr>
        <p:grpSp>
          <p:nvGrpSpPr>
            <p:cNvPr id="123912" name="Group 3"/>
            <p:cNvGrpSpPr>
              <a:grpSpLocks/>
            </p:cNvGrpSpPr>
            <p:nvPr/>
          </p:nvGrpSpPr>
          <p:grpSpPr bwMode="auto">
            <a:xfrm>
              <a:off x="4080" y="1910"/>
              <a:ext cx="768" cy="576"/>
              <a:chOff x="0" y="0"/>
              <a:chExt cx="768" cy="576"/>
            </a:xfrm>
          </p:grpSpPr>
          <p:sp>
            <p:nvSpPr>
              <p:cNvPr id="12404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3" name="Group 6"/>
            <p:cNvGrpSpPr>
              <a:grpSpLocks/>
            </p:cNvGrpSpPr>
            <p:nvPr/>
          </p:nvGrpSpPr>
          <p:grpSpPr bwMode="auto">
            <a:xfrm>
              <a:off x="4257" y="1103"/>
              <a:ext cx="768" cy="576"/>
              <a:chOff x="0" y="0"/>
              <a:chExt cx="768" cy="576"/>
            </a:xfrm>
          </p:grpSpPr>
          <p:sp>
            <p:nvSpPr>
              <p:cNvPr id="12404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4" name="Group 9"/>
            <p:cNvGrpSpPr>
              <a:grpSpLocks/>
            </p:cNvGrpSpPr>
            <p:nvPr/>
          </p:nvGrpSpPr>
          <p:grpSpPr bwMode="auto">
            <a:xfrm>
              <a:off x="3134" y="0"/>
              <a:ext cx="768" cy="576"/>
              <a:chOff x="0" y="0"/>
              <a:chExt cx="768" cy="576"/>
            </a:xfrm>
          </p:grpSpPr>
          <p:sp>
            <p:nvSpPr>
              <p:cNvPr id="12404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4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5" name="Group 12"/>
            <p:cNvGrpSpPr>
              <a:grpSpLocks/>
            </p:cNvGrpSpPr>
            <p:nvPr/>
          </p:nvGrpSpPr>
          <p:grpSpPr bwMode="auto">
            <a:xfrm>
              <a:off x="3115" y="0"/>
              <a:ext cx="2170" cy="1702"/>
              <a:chOff x="3115" y="0"/>
              <a:chExt cx="2170" cy="1702"/>
            </a:xfrm>
          </p:grpSpPr>
          <p:grpSp>
            <p:nvGrpSpPr>
              <p:cNvPr id="123916" name="Group 13"/>
              <p:cNvGrpSpPr>
                <a:grpSpLocks/>
              </p:cNvGrpSpPr>
              <p:nvPr/>
            </p:nvGrpSpPr>
            <p:grpSpPr bwMode="auto">
              <a:xfrm>
                <a:off x="3640" y="308"/>
                <a:ext cx="1145" cy="844"/>
                <a:chOff x="1265" y="814"/>
                <a:chExt cx="2919" cy="2151"/>
              </a:xfrm>
            </p:grpSpPr>
            <p:sp>
              <p:nvSpPr>
                <p:cNvPr id="12403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sp>
              <p:nvSpPr>
                <p:cNvPr id="12403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a:spcBef>
                      <a:spcPct val="20000"/>
                    </a:spcBef>
                    <a:buClr>
                      <a:srgbClr val="FF3399"/>
                    </a:buClr>
                    <a:buFontTx/>
                    <a:buChar char="•"/>
                  </a:pPr>
                  <a:endParaRPr lang="en-US" sz="3200">
                    <a:solidFill>
                      <a:srgbClr val="FFCC00"/>
                    </a:solidFill>
                    <a:latin typeface="Arial Black" charset="0"/>
                  </a:endParaRPr>
                </a:p>
              </p:txBody>
            </p:sp>
          </p:grpSp>
          <p:grpSp>
            <p:nvGrpSpPr>
              <p:cNvPr id="123917" name="Group 16"/>
              <p:cNvGrpSpPr>
                <a:grpSpLocks/>
              </p:cNvGrpSpPr>
              <p:nvPr/>
            </p:nvGrpSpPr>
            <p:grpSpPr bwMode="auto">
              <a:xfrm>
                <a:off x="3115" y="0"/>
                <a:ext cx="2145" cy="1702"/>
                <a:chOff x="3115" y="0"/>
                <a:chExt cx="2145" cy="1702"/>
              </a:xfrm>
            </p:grpSpPr>
            <p:grpSp>
              <p:nvGrpSpPr>
                <p:cNvPr id="123940" name="Group 17"/>
                <p:cNvGrpSpPr>
                  <a:grpSpLocks/>
                </p:cNvGrpSpPr>
                <p:nvPr/>
              </p:nvGrpSpPr>
              <p:grpSpPr bwMode="auto">
                <a:xfrm>
                  <a:off x="4505" y="589"/>
                  <a:ext cx="493" cy="912"/>
                  <a:chOff x="3471" y="1530"/>
                  <a:chExt cx="1258" cy="2327"/>
                </a:xfrm>
              </p:grpSpPr>
              <p:sp>
                <p:nvSpPr>
                  <p:cNvPr id="124036" name="Freeform 18"/>
                  <p:cNvSpPr>
                    <a:spLocks/>
                  </p:cNvSpPr>
                  <p:nvPr/>
                </p:nvSpPr>
                <p:spPr bwMode="hidden">
                  <a:xfrm rot="2711884">
                    <a:off x="2778" y="2236"/>
                    <a:ext cx="1699" cy="313"/>
                  </a:xfrm>
                  <a:custGeom>
                    <a:avLst/>
                    <a:gdLst>
                      <a:gd name="T0" fmla="*/ 0 w 2736"/>
                      <a:gd name="T1" fmla="*/ 47 h 504"/>
                      <a:gd name="T2" fmla="*/ 80 w 2736"/>
                      <a:gd name="T3" fmla="*/ 16 h 504"/>
                      <a:gd name="T4" fmla="*/ 164 w 2736"/>
                      <a:gd name="T5" fmla="*/ 2 h 504"/>
                      <a:gd name="T6" fmla="*/ 253 w 2736"/>
                      <a:gd name="T7" fmla="*/ 2 h 504"/>
                      <a:gd name="T8" fmla="*/ 251 w 2736"/>
                      <a:gd name="T9" fmla="*/ 10 h 504"/>
                      <a:gd name="T10" fmla="*/ 163 w 2736"/>
                      <a:gd name="T11" fmla="*/ 10 h 504"/>
                      <a:gd name="T12" fmla="*/ 60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4037" name="Freeform 19"/>
                  <p:cNvSpPr>
                    <a:spLocks/>
                  </p:cNvSpPr>
                  <p:nvPr/>
                </p:nvSpPr>
                <p:spPr bwMode="hidden">
                  <a:xfrm rot="2711884">
                    <a:off x="4038" y="3131"/>
                    <a:ext cx="888" cy="486"/>
                  </a:xfrm>
                  <a:custGeom>
                    <a:avLst/>
                    <a:gdLst>
                      <a:gd name="T0" fmla="*/ 1 w 1769"/>
                      <a:gd name="T1" fmla="*/ 1 h 791"/>
                      <a:gd name="T2" fmla="*/ 16 w 1769"/>
                      <a:gd name="T3" fmla="*/ 5 h 791"/>
                      <a:gd name="T4" fmla="*/ 37 w 1769"/>
                      <a:gd name="T5" fmla="*/ 18 h 791"/>
                      <a:gd name="T6" fmla="*/ 51 w 1769"/>
                      <a:gd name="T7" fmla="*/ 37 h 791"/>
                      <a:gd name="T8" fmla="*/ 56 w 1769"/>
                      <a:gd name="T9" fmla="*/ 53 h 791"/>
                      <a:gd name="T10" fmla="*/ 54 w 1769"/>
                      <a:gd name="T11" fmla="*/ 69 h 791"/>
                      <a:gd name="T12" fmla="*/ 51 w 1769"/>
                      <a:gd name="T13" fmla="*/ 55 h 791"/>
                      <a:gd name="T14" fmla="*/ 44 w 1769"/>
                      <a:gd name="T15" fmla="*/ 40 h 791"/>
                      <a:gd name="T16" fmla="*/ 36 w 1769"/>
                      <a:gd name="T17" fmla="*/ 26 h 791"/>
                      <a:gd name="T18" fmla="*/ 19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1" name="Group 20"/>
                <p:cNvGrpSpPr>
                  <a:grpSpLocks/>
                </p:cNvGrpSpPr>
                <p:nvPr/>
              </p:nvGrpSpPr>
              <p:grpSpPr bwMode="auto">
                <a:xfrm>
                  <a:off x="4267" y="781"/>
                  <a:ext cx="966" cy="522"/>
                  <a:chOff x="2864" y="2019"/>
                  <a:chExt cx="2463" cy="1332"/>
                </a:xfrm>
              </p:grpSpPr>
              <p:sp>
                <p:nvSpPr>
                  <p:cNvPr id="124034" name="Freeform 21"/>
                  <p:cNvSpPr>
                    <a:spLocks/>
                  </p:cNvSpPr>
                  <p:nvPr/>
                </p:nvSpPr>
                <p:spPr bwMode="hidden">
                  <a:xfrm rot="2104081">
                    <a:off x="2865" y="2019"/>
                    <a:ext cx="1812" cy="347"/>
                  </a:xfrm>
                  <a:custGeom>
                    <a:avLst/>
                    <a:gdLst>
                      <a:gd name="T0" fmla="*/ 0 w 2736"/>
                      <a:gd name="T1" fmla="*/ 78 h 504"/>
                      <a:gd name="T2" fmla="*/ 110 w 2736"/>
                      <a:gd name="T3" fmla="*/ 26 h 504"/>
                      <a:gd name="T4" fmla="*/ 226 w 2736"/>
                      <a:gd name="T5" fmla="*/ 4 h 504"/>
                      <a:gd name="T6" fmla="*/ 349 w 2736"/>
                      <a:gd name="T7" fmla="*/ 4 h 504"/>
                      <a:gd name="T8" fmla="*/ 346 w 2736"/>
                      <a:gd name="T9" fmla="*/ 16 h 504"/>
                      <a:gd name="T10" fmla="*/ 225 w 2736"/>
                      <a:gd name="T11" fmla="*/ 16 h 504"/>
                      <a:gd name="T12" fmla="*/ 83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5" name="Freeform 22"/>
                  <p:cNvSpPr>
                    <a:spLocks/>
                  </p:cNvSpPr>
                  <p:nvPr/>
                </p:nvSpPr>
                <p:spPr bwMode="hidden">
                  <a:xfrm rot="2104081">
                    <a:off x="4352" y="2805"/>
                    <a:ext cx="974" cy="545"/>
                  </a:xfrm>
                  <a:custGeom>
                    <a:avLst/>
                    <a:gdLst>
                      <a:gd name="T0" fmla="*/ 1 w 1769"/>
                      <a:gd name="T1" fmla="*/ 1 h 791"/>
                      <a:gd name="T2" fmla="*/ 25 w 1769"/>
                      <a:gd name="T3" fmla="*/ 9 h 791"/>
                      <a:gd name="T4" fmla="*/ 58 w 1769"/>
                      <a:gd name="T5" fmla="*/ 31 h 791"/>
                      <a:gd name="T6" fmla="*/ 81 w 1769"/>
                      <a:gd name="T7" fmla="*/ 67 h 791"/>
                      <a:gd name="T8" fmla="*/ 89 w 1769"/>
                      <a:gd name="T9" fmla="*/ 94 h 791"/>
                      <a:gd name="T10" fmla="*/ 85 w 1769"/>
                      <a:gd name="T11" fmla="*/ 122 h 791"/>
                      <a:gd name="T12" fmla="*/ 80 w 1769"/>
                      <a:gd name="T13" fmla="*/ 99 h 791"/>
                      <a:gd name="T14" fmla="*/ 70 w 1769"/>
                      <a:gd name="T15" fmla="*/ 71 h 791"/>
                      <a:gd name="T16" fmla="*/ 56 w 1769"/>
                      <a:gd name="T17" fmla="*/ 46 h 791"/>
                      <a:gd name="T18" fmla="*/ 29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2" name="Group 23"/>
                <p:cNvGrpSpPr>
                  <a:grpSpLocks/>
                </p:cNvGrpSpPr>
                <p:nvPr/>
              </p:nvGrpSpPr>
              <p:grpSpPr bwMode="auto">
                <a:xfrm>
                  <a:off x="4280" y="707"/>
                  <a:ext cx="971" cy="417"/>
                  <a:chOff x="2897" y="1832"/>
                  <a:chExt cx="2477" cy="1064"/>
                </a:xfrm>
              </p:grpSpPr>
              <p:sp>
                <p:nvSpPr>
                  <p:cNvPr id="124032" name="Freeform 24"/>
                  <p:cNvSpPr>
                    <a:spLocks/>
                  </p:cNvSpPr>
                  <p:nvPr/>
                </p:nvSpPr>
                <p:spPr bwMode="hidden">
                  <a:xfrm rot="1582915">
                    <a:off x="2896" y="1832"/>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3" name="Freeform 25"/>
                  <p:cNvSpPr>
                    <a:spLocks/>
                  </p:cNvSpPr>
                  <p:nvPr/>
                </p:nvSpPr>
                <p:spPr bwMode="hidden">
                  <a:xfrm rot="1582915">
                    <a:off x="4443" y="2420"/>
                    <a:ext cx="931" cy="477"/>
                  </a:xfrm>
                  <a:custGeom>
                    <a:avLst/>
                    <a:gdLst>
                      <a:gd name="T0" fmla="*/ 1 w 1769"/>
                      <a:gd name="T1" fmla="*/ 1 h 791"/>
                      <a:gd name="T2" fmla="*/ 19 w 1769"/>
                      <a:gd name="T3" fmla="*/ 5 h 791"/>
                      <a:gd name="T4" fmla="*/ 47 w 1769"/>
                      <a:gd name="T5" fmla="*/ 16 h 791"/>
                      <a:gd name="T6" fmla="*/ 65 w 1769"/>
                      <a:gd name="T7" fmla="*/ 34 h 791"/>
                      <a:gd name="T8" fmla="*/ 71 w 1769"/>
                      <a:gd name="T9" fmla="*/ 48 h 791"/>
                      <a:gd name="T10" fmla="*/ 68 w 1769"/>
                      <a:gd name="T11" fmla="*/ 63 h 791"/>
                      <a:gd name="T12" fmla="*/ 64 w 1769"/>
                      <a:gd name="T13" fmla="*/ 51 h 791"/>
                      <a:gd name="T14" fmla="*/ 56 w 1769"/>
                      <a:gd name="T15" fmla="*/ 36 h 791"/>
                      <a:gd name="T16" fmla="*/ 45 w 1769"/>
                      <a:gd name="T17" fmla="*/ 24 h 791"/>
                      <a:gd name="T18" fmla="*/ 24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3" name="Group 26"/>
                <p:cNvGrpSpPr>
                  <a:grpSpLocks/>
                </p:cNvGrpSpPr>
                <p:nvPr/>
              </p:nvGrpSpPr>
              <p:grpSpPr bwMode="auto">
                <a:xfrm>
                  <a:off x="4291" y="630"/>
                  <a:ext cx="969" cy="364"/>
                  <a:chOff x="2924" y="1636"/>
                  <a:chExt cx="2472" cy="927"/>
                </a:xfrm>
              </p:grpSpPr>
              <p:sp>
                <p:nvSpPr>
                  <p:cNvPr id="124030" name="Freeform 27"/>
                  <p:cNvSpPr>
                    <a:spLocks/>
                  </p:cNvSpPr>
                  <p:nvPr/>
                </p:nvSpPr>
                <p:spPr bwMode="hidden">
                  <a:xfrm rot="1080363">
                    <a:off x="2907" y="1616"/>
                    <a:ext cx="1680" cy="346"/>
                  </a:xfrm>
                  <a:custGeom>
                    <a:avLst/>
                    <a:gdLst>
                      <a:gd name="T0" fmla="*/ 0 w 2736"/>
                      <a:gd name="T1" fmla="*/ 77 h 504"/>
                      <a:gd name="T2" fmla="*/ 76 w 2736"/>
                      <a:gd name="T3" fmla="*/ 25 h 504"/>
                      <a:gd name="T4" fmla="*/ 155 w 2736"/>
                      <a:gd name="T5" fmla="*/ 3 h 504"/>
                      <a:gd name="T6" fmla="*/ 239 w 2736"/>
                      <a:gd name="T7" fmla="*/ 3 h 504"/>
                      <a:gd name="T8" fmla="*/ 237 w 2736"/>
                      <a:gd name="T9" fmla="*/ 16 h 504"/>
                      <a:gd name="T10" fmla="*/ 154 w 2736"/>
                      <a:gd name="T11" fmla="*/ 16 h 504"/>
                      <a:gd name="T12" fmla="*/ 57 w 2736"/>
                      <a:gd name="T13" fmla="*/ 45 h 504"/>
                      <a:gd name="T14" fmla="*/ 0 w 2736"/>
                      <a:gd name="T15" fmla="*/ 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31" name="Freeform 28"/>
                  <p:cNvSpPr>
                    <a:spLocks/>
                  </p:cNvSpPr>
                  <p:nvPr/>
                </p:nvSpPr>
                <p:spPr bwMode="hidden">
                  <a:xfrm rot="1080363">
                    <a:off x="4488" y="2030"/>
                    <a:ext cx="891" cy="513"/>
                  </a:xfrm>
                  <a:custGeom>
                    <a:avLst/>
                    <a:gdLst>
                      <a:gd name="T0" fmla="*/ 1 w 1769"/>
                      <a:gd name="T1" fmla="*/ 1 h 791"/>
                      <a:gd name="T2" fmla="*/ 16 w 1769"/>
                      <a:gd name="T3" fmla="*/ 6 h 791"/>
                      <a:gd name="T4" fmla="*/ 38 w 1769"/>
                      <a:gd name="T5" fmla="*/ 23 h 791"/>
                      <a:gd name="T6" fmla="*/ 52 w 1769"/>
                      <a:gd name="T7" fmla="*/ 50 h 791"/>
                      <a:gd name="T8" fmla="*/ 57 w 1769"/>
                      <a:gd name="T9" fmla="*/ 70 h 791"/>
                      <a:gd name="T10" fmla="*/ 55 w 1769"/>
                      <a:gd name="T11" fmla="*/ 90 h 791"/>
                      <a:gd name="T12" fmla="*/ 51 w 1769"/>
                      <a:gd name="T13" fmla="*/ 73 h 791"/>
                      <a:gd name="T14" fmla="*/ 45 w 1769"/>
                      <a:gd name="T15" fmla="*/ 52 h 791"/>
                      <a:gd name="T16" fmla="*/ 36 w 1769"/>
                      <a:gd name="T17" fmla="*/ 34 h 791"/>
                      <a:gd name="T18" fmla="*/ 19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4" name="Group 29"/>
                <p:cNvGrpSpPr>
                  <a:grpSpLocks/>
                </p:cNvGrpSpPr>
                <p:nvPr/>
              </p:nvGrpSpPr>
              <p:grpSpPr bwMode="auto">
                <a:xfrm>
                  <a:off x="4304" y="543"/>
                  <a:ext cx="918" cy="258"/>
                  <a:chOff x="2958" y="1414"/>
                  <a:chExt cx="2342" cy="657"/>
                </a:xfrm>
              </p:grpSpPr>
              <p:sp>
                <p:nvSpPr>
                  <p:cNvPr id="124028" name="Freeform 30"/>
                  <p:cNvSpPr>
                    <a:spLocks/>
                  </p:cNvSpPr>
                  <p:nvPr/>
                </p:nvSpPr>
                <p:spPr bwMode="hidden">
                  <a:xfrm rot="463793">
                    <a:off x="2957" y="1415"/>
                    <a:ext cx="1544" cy="312"/>
                  </a:xfrm>
                  <a:custGeom>
                    <a:avLst/>
                    <a:gdLst>
                      <a:gd name="T0" fmla="*/ 0 w 2736"/>
                      <a:gd name="T1" fmla="*/ 46 h 504"/>
                      <a:gd name="T2" fmla="*/ 49 w 2736"/>
                      <a:gd name="T3" fmla="*/ 15 h 504"/>
                      <a:gd name="T4" fmla="*/ 102 w 2736"/>
                      <a:gd name="T5" fmla="*/ 2 h 504"/>
                      <a:gd name="T6" fmla="*/ 157 w 2736"/>
                      <a:gd name="T7" fmla="*/ 2 h 504"/>
                      <a:gd name="T8" fmla="*/ 156 w 2736"/>
                      <a:gd name="T9" fmla="*/ 9 h 504"/>
                      <a:gd name="T10" fmla="*/ 101 w 2736"/>
                      <a:gd name="T11" fmla="*/ 9 h 504"/>
                      <a:gd name="T12" fmla="*/ 37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9" name="Freeform 31"/>
                  <p:cNvSpPr>
                    <a:spLocks/>
                  </p:cNvSpPr>
                  <p:nvPr/>
                </p:nvSpPr>
                <p:spPr bwMode="hidden">
                  <a:xfrm rot="463793">
                    <a:off x="4470" y="1581"/>
                    <a:ext cx="829" cy="451"/>
                  </a:xfrm>
                  <a:custGeom>
                    <a:avLst/>
                    <a:gdLst>
                      <a:gd name="T0" fmla="*/ 0 w 1769"/>
                      <a:gd name="T1" fmla="*/ 1 h 791"/>
                      <a:gd name="T2" fmla="*/ 11 w 1769"/>
                      <a:gd name="T3" fmla="*/ 3 h 791"/>
                      <a:gd name="T4" fmla="*/ 26 w 1769"/>
                      <a:gd name="T5" fmla="*/ 12 h 791"/>
                      <a:gd name="T6" fmla="*/ 37 w 1769"/>
                      <a:gd name="T7" fmla="*/ 26 h 791"/>
                      <a:gd name="T8" fmla="*/ 40 w 1769"/>
                      <a:gd name="T9" fmla="*/ 36 h 791"/>
                      <a:gd name="T10" fmla="*/ 38 w 1769"/>
                      <a:gd name="T11" fmla="*/ 47 h 791"/>
                      <a:gd name="T12" fmla="*/ 36 w 1769"/>
                      <a:gd name="T13" fmla="*/ 38 h 791"/>
                      <a:gd name="T14" fmla="*/ 31 w 1769"/>
                      <a:gd name="T15" fmla="*/ 27 h 791"/>
                      <a:gd name="T16" fmla="*/ 25 w 1769"/>
                      <a:gd name="T17" fmla="*/ 18 h 791"/>
                      <a:gd name="T18" fmla="*/ 13 w 1769"/>
                      <a:gd name="T19" fmla="*/ 10 h 791"/>
                      <a:gd name="T20" fmla="*/ 0 w 1769"/>
                      <a:gd name="T21" fmla="*/ 5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5" name="Group 32"/>
                <p:cNvGrpSpPr>
                  <a:grpSpLocks/>
                </p:cNvGrpSpPr>
                <p:nvPr/>
              </p:nvGrpSpPr>
              <p:grpSpPr bwMode="auto">
                <a:xfrm>
                  <a:off x="4314" y="487"/>
                  <a:ext cx="843" cy="134"/>
                  <a:chOff x="2983" y="1269"/>
                  <a:chExt cx="2150" cy="343"/>
                </a:xfrm>
              </p:grpSpPr>
              <p:sp>
                <p:nvSpPr>
                  <p:cNvPr id="124026" name="Freeform 33"/>
                  <p:cNvSpPr>
                    <a:spLocks/>
                  </p:cNvSpPr>
                  <p:nvPr/>
                </p:nvSpPr>
                <p:spPr bwMode="hidden">
                  <a:xfrm rot="-84182">
                    <a:off x="2982" y="1286"/>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7" name="Freeform 34"/>
                  <p:cNvSpPr>
                    <a:spLocks/>
                  </p:cNvSpPr>
                  <p:nvPr/>
                </p:nvSpPr>
                <p:spPr bwMode="hidden">
                  <a:xfrm rot="-84182">
                    <a:off x="4377" y="1249"/>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6" name="Group 35"/>
                <p:cNvGrpSpPr>
                  <a:grpSpLocks/>
                </p:cNvGrpSpPr>
                <p:nvPr/>
              </p:nvGrpSpPr>
              <p:grpSpPr bwMode="auto">
                <a:xfrm>
                  <a:off x="4296" y="349"/>
                  <a:ext cx="737" cy="167"/>
                  <a:chOff x="2938" y="917"/>
                  <a:chExt cx="1879" cy="427"/>
                </a:xfrm>
              </p:grpSpPr>
              <p:sp>
                <p:nvSpPr>
                  <p:cNvPr id="124024" name="Freeform 36"/>
                  <p:cNvSpPr>
                    <a:spLocks/>
                  </p:cNvSpPr>
                  <p:nvPr/>
                </p:nvSpPr>
                <p:spPr bwMode="hidden">
                  <a:xfrm rot="-802576">
                    <a:off x="2899" y="1128"/>
                    <a:ext cx="1252" cy="202"/>
                  </a:xfrm>
                  <a:custGeom>
                    <a:avLst/>
                    <a:gdLst>
                      <a:gd name="T0" fmla="*/ 0 w 2736"/>
                      <a:gd name="T1" fmla="*/ 5 h 504"/>
                      <a:gd name="T2" fmla="*/ 17 w 2736"/>
                      <a:gd name="T3" fmla="*/ 2 h 504"/>
                      <a:gd name="T4" fmla="*/ 36 w 2736"/>
                      <a:gd name="T5" fmla="*/ 0 h 504"/>
                      <a:gd name="T6" fmla="*/ 55 w 2736"/>
                      <a:gd name="T7" fmla="*/ 0 h 504"/>
                      <a:gd name="T8" fmla="*/ 54 w 2736"/>
                      <a:gd name="T9" fmla="*/ 1 h 504"/>
                      <a:gd name="T10" fmla="*/ 35 w 2736"/>
                      <a:gd name="T11" fmla="*/ 1 h 504"/>
                      <a:gd name="T12" fmla="*/ 13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5" name="Freeform 37"/>
                  <p:cNvSpPr>
                    <a:spLocks/>
                  </p:cNvSpPr>
                  <p:nvPr/>
                </p:nvSpPr>
                <p:spPr bwMode="hidden">
                  <a:xfrm rot="-802576">
                    <a:off x="4148" y="918"/>
                    <a:ext cx="668" cy="335"/>
                  </a:xfrm>
                  <a:custGeom>
                    <a:avLst/>
                    <a:gdLst>
                      <a:gd name="T0" fmla="*/ 0 w 1769"/>
                      <a:gd name="T1" fmla="*/ 0 h 791"/>
                      <a:gd name="T2" fmla="*/ 4 w 1769"/>
                      <a:gd name="T3" fmla="*/ 1 h 791"/>
                      <a:gd name="T4" fmla="*/ 9 w 1769"/>
                      <a:gd name="T5" fmla="*/ 3 h 791"/>
                      <a:gd name="T6" fmla="*/ 12 w 1769"/>
                      <a:gd name="T7" fmla="*/ 6 h 791"/>
                      <a:gd name="T8" fmla="*/ 13 w 1769"/>
                      <a:gd name="T9" fmla="*/ 8 h 791"/>
                      <a:gd name="T10" fmla="*/ 13 w 1769"/>
                      <a:gd name="T11" fmla="*/ 11 h 791"/>
                      <a:gd name="T12" fmla="*/ 12 w 1769"/>
                      <a:gd name="T13" fmla="*/ 8 h 791"/>
                      <a:gd name="T14" fmla="*/ 11 w 1769"/>
                      <a:gd name="T15" fmla="*/ 6 h 791"/>
                      <a:gd name="T16" fmla="*/ 9 w 1769"/>
                      <a:gd name="T17" fmla="*/ 4 h 791"/>
                      <a:gd name="T18" fmla="*/ 5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47" name="Group 38"/>
                <p:cNvGrpSpPr>
                  <a:grpSpLocks/>
                </p:cNvGrpSpPr>
                <p:nvPr/>
              </p:nvGrpSpPr>
              <p:grpSpPr bwMode="auto">
                <a:xfrm>
                  <a:off x="3394" y="637"/>
                  <a:ext cx="493" cy="912"/>
                  <a:chOff x="637" y="1653"/>
                  <a:chExt cx="1257" cy="2326"/>
                </a:xfrm>
              </p:grpSpPr>
              <p:sp>
                <p:nvSpPr>
                  <p:cNvPr id="124022" name="Freeform 39"/>
                  <p:cNvSpPr>
                    <a:spLocks/>
                  </p:cNvSpPr>
                  <p:nvPr/>
                </p:nvSpPr>
                <p:spPr bwMode="hidden">
                  <a:xfrm rot="18888116" flipH="1">
                    <a:off x="866" y="2351"/>
                    <a:ext cx="1726" cy="297"/>
                  </a:xfrm>
                  <a:custGeom>
                    <a:avLst/>
                    <a:gdLst>
                      <a:gd name="T0" fmla="*/ 0 w 2736"/>
                      <a:gd name="T1" fmla="*/ 36 h 504"/>
                      <a:gd name="T2" fmla="*/ 86 w 2736"/>
                      <a:gd name="T3" fmla="*/ 12 h 504"/>
                      <a:gd name="T4" fmla="*/ 177 w 2736"/>
                      <a:gd name="T5" fmla="*/ 2 h 504"/>
                      <a:gd name="T6" fmla="*/ 273 w 2736"/>
                      <a:gd name="T7" fmla="*/ 2 h 504"/>
                      <a:gd name="T8" fmla="*/ 272 w 2736"/>
                      <a:gd name="T9" fmla="*/ 7 h 504"/>
                      <a:gd name="T10" fmla="*/ 176 w 2736"/>
                      <a:gd name="T11" fmla="*/ 7 h 504"/>
                      <a:gd name="T12" fmla="*/ 66 w 2736"/>
                      <a:gd name="T13" fmla="*/ 21 h 504"/>
                      <a:gd name="T14" fmla="*/ 0 w 2736"/>
                      <a:gd name="T15" fmla="*/ 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3" name="Freeform 40"/>
                  <p:cNvSpPr>
                    <a:spLocks/>
                  </p:cNvSpPr>
                  <p:nvPr/>
                </p:nvSpPr>
                <p:spPr bwMode="hidden">
                  <a:xfrm rot="18888116" flipH="1">
                    <a:off x="419" y="3271"/>
                    <a:ext cx="925" cy="489"/>
                  </a:xfrm>
                  <a:custGeom>
                    <a:avLst/>
                    <a:gdLst>
                      <a:gd name="T0" fmla="*/ 1 w 1769"/>
                      <a:gd name="T1" fmla="*/ 1 h 791"/>
                      <a:gd name="T2" fmla="*/ 19 w 1769"/>
                      <a:gd name="T3" fmla="*/ 6 h 791"/>
                      <a:gd name="T4" fmla="*/ 45 w 1769"/>
                      <a:gd name="T5" fmla="*/ 19 h 791"/>
                      <a:gd name="T6" fmla="*/ 63 w 1769"/>
                      <a:gd name="T7" fmla="*/ 39 h 791"/>
                      <a:gd name="T8" fmla="*/ 68 w 1769"/>
                      <a:gd name="T9" fmla="*/ 54 h 791"/>
                      <a:gd name="T10" fmla="*/ 66 w 1769"/>
                      <a:gd name="T11" fmla="*/ 71 h 791"/>
                      <a:gd name="T12" fmla="*/ 62 w 1769"/>
                      <a:gd name="T13" fmla="*/ 57 h 791"/>
                      <a:gd name="T14" fmla="*/ 54 w 1769"/>
                      <a:gd name="T15" fmla="*/ 41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8" name="Group 41"/>
                <p:cNvGrpSpPr>
                  <a:grpSpLocks/>
                </p:cNvGrpSpPr>
                <p:nvPr/>
              </p:nvGrpSpPr>
              <p:grpSpPr bwMode="auto">
                <a:xfrm>
                  <a:off x="3142" y="850"/>
                  <a:ext cx="966" cy="522"/>
                  <a:chOff x="-5" y="2196"/>
                  <a:chExt cx="2463" cy="1332"/>
                </a:xfrm>
              </p:grpSpPr>
              <p:sp>
                <p:nvSpPr>
                  <p:cNvPr id="124020" name="Freeform 42"/>
                  <p:cNvSpPr>
                    <a:spLocks/>
                  </p:cNvSpPr>
                  <p:nvPr/>
                </p:nvSpPr>
                <p:spPr bwMode="hidden">
                  <a:xfrm rot="19495919" flipH="1">
                    <a:off x="644" y="2196"/>
                    <a:ext cx="1797" cy="347"/>
                  </a:xfrm>
                  <a:custGeom>
                    <a:avLst/>
                    <a:gdLst>
                      <a:gd name="T0" fmla="*/ 0 w 2736"/>
                      <a:gd name="T1" fmla="*/ 78 h 504"/>
                      <a:gd name="T2" fmla="*/ 105 w 2736"/>
                      <a:gd name="T3" fmla="*/ 26 h 504"/>
                      <a:gd name="T4" fmla="*/ 217 w 2736"/>
                      <a:gd name="T5" fmla="*/ 4 h 504"/>
                      <a:gd name="T6" fmla="*/ 334 w 2736"/>
                      <a:gd name="T7" fmla="*/ 4 h 504"/>
                      <a:gd name="T8" fmla="*/ 332 w 2736"/>
                      <a:gd name="T9" fmla="*/ 16 h 504"/>
                      <a:gd name="T10" fmla="*/ 215 w 2736"/>
                      <a:gd name="T11" fmla="*/ 16 h 504"/>
                      <a:gd name="T12" fmla="*/ 80 w 2736"/>
                      <a:gd name="T13" fmla="*/ 45 h 504"/>
                      <a:gd name="T14" fmla="*/ 0 w 2736"/>
                      <a:gd name="T15" fmla="*/ 7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21" name="Freeform 43"/>
                  <p:cNvSpPr>
                    <a:spLocks/>
                  </p:cNvSpPr>
                  <p:nvPr/>
                </p:nvSpPr>
                <p:spPr bwMode="hidden">
                  <a:xfrm rot="19495919" flipH="1">
                    <a:off x="-6" y="2982"/>
                    <a:ext cx="968" cy="545"/>
                  </a:xfrm>
                  <a:custGeom>
                    <a:avLst/>
                    <a:gdLst>
                      <a:gd name="T0" fmla="*/ 1 w 1769"/>
                      <a:gd name="T1" fmla="*/ 1 h 791"/>
                      <a:gd name="T2" fmla="*/ 24 w 1769"/>
                      <a:gd name="T3" fmla="*/ 9 h 791"/>
                      <a:gd name="T4" fmla="*/ 56 w 1769"/>
                      <a:gd name="T5" fmla="*/ 31 h 791"/>
                      <a:gd name="T6" fmla="*/ 79 w 1769"/>
                      <a:gd name="T7" fmla="*/ 67 h 791"/>
                      <a:gd name="T8" fmla="*/ 86 w 1769"/>
                      <a:gd name="T9" fmla="*/ 94 h 791"/>
                      <a:gd name="T10" fmla="*/ 83 w 1769"/>
                      <a:gd name="T11" fmla="*/ 122 h 791"/>
                      <a:gd name="T12" fmla="*/ 78 w 1769"/>
                      <a:gd name="T13" fmla="*/ 99 h 791"/>
                      <a:gd name="T14" fmla="*/ 68 w 1769"/>
                      <a:gd name="T15" fmla="*/ 71 h 791"/>
                      <a:gd name="T16" fmla="*/ 55 w 1769"/>
                      <a:gd name="T17" fmla="*/ 46 h 791"/>
                      <a:gd name="T18" fmla="*/ 28 w 1769"/>
                      <a:gd name="T19" fmla="*/ 23 h 791"/>
                      <a:gd name="T20" fmla="*/ 0 w 1769"/>
                      <a:gd name="T21" fmla="*/ 1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49" name="Group 44"/>
                <p:cNvGrpSpPr>
                  <a:grpSpLocks/>
                </p:cNvGrpSpPr>
                <p:nvPr/>
              </p:nvGrpSpPr>
              <p:grpSpPr bwMode="auto">
                <a:xfrm>
                  <a:off x="3124" y="777"/>
                  <a:ext cx="971" cy="417"/>
                  <a:chOff x="-52" y="2009"/>
                  <a:chExt cx="2477" cy="1064"/>
                </a:xfrm>
              </p:grpSpPr>
              <p:sp>
                <p:nvSpPr>
                  <p:cNvPr id="124018" name="Freeform 45"/>
                  <p:cNvSpPr>
                    <a:spLocks/>
                  </p:cNvSpPr>
                  <p:nvPr/>
                </p:nvSpPr>
                <p:spPr bwMode="hidden">
                  <a:xfrm rot="20017085" flipH="1">
                    <a:off x="689" y="2010"/>
                    <a:ext cx="1736" cy="303"/>
                  </a:xfrm>
                  <a:custGeom>
                    <a:avLst/>
                    <a:gdLst>
                      <a:gd name="T0" fmla="*/ 0 w 2736"/>
                      <a:gd name="T1" fmla="*/ 40 h 504"/>
                      <a:gd name="T2" fmla="*/ 89 w 2736"/>
                      <a:gd name="T3" fmla="*/ 13 h 504"/>
                      <a:gd name="T4" fmla="*/ 183 w 2736"/>
                      <a:gd name="T5" fmla="*/ 2 h 504"/>
                      <a:gd name="T6" fmla="*/ 282 w 2736"/>
                      <a:gd name="T7" fmla="*/ 2 h 504"/>
                      <a:gd name="T8" fmla="*/ 280 w 2736"/>
                      <a:gd name="T9" fmla="*/ 8 h 504"/>
                      <a:gd name="T10" fmla="*/ 181 w 2736"/>
                      <a:gd name="T11" fmla="*/ 8 h 504"/>
                      <a:gd name="T12" fmla="*/ 67 w 2736"/>
                      <a:gd name="T13" fmla="*/ 23 h 504"/>
                      <a:gd name="T14" fmla="*/ 0 w 2736"/>
                      <a:gd name="T15" fmla="*/ 4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9" name="Freeform 46"/>
                  <p:cNvSpPr>
                    <a:spLocks/>
                  </p:cNvSpPr>
                  <p:nvPr/>
                </p:nvSpPr>
                <p:spPr bwMode="hidden">
                  <a:xfrm rot="20017085" flipH="1">
                    <a:off x="-53" y="2598"/>
                    <a:ext cx="931" cy="458"/>
                  </a:xfrm>
                  <a:custGeom>
                    <a:avLst/>
                    <a:gdLst>
                      <a:gd name="T0" fmla="*/ 1 w 1769"/>
                      <a:gd name="T1" fmla="*/ 1 h 791"/>
                      <a:gd name="T2" fmla="*/ 19 w 1769"/>
                      <a:gd name="T3" fmla="*/ 3 h 791"/>
                      <a:gd name="T4" fmla="*/ 47 w 1769"/>
                      <a:gd name="T5" fmla="*/ 13 h 791"/>
                      <a:gd name="T6" fmla="*/ 65 w 1769"/>
                      <a:gd name="T7" fmla="*/ 28 h 791"/>
                      <a:gd name="T8" fmla="*/ 71 w 1769"/>
                      <a:gd name="T9" fmla="*/ 39 h 791"/>
                      <a:gd name="T10" fmla="*/ 68 w 1769"/>
                      <a:gd name="T11" fmla="*/ 52 h 791"/>
                      <a:gd name="T12" fmla="*/ 64 w 1769"/>
                      <a:gd name="T13" fmla="*/ 41 h 791"/>
                      <a:gd name="T14" fmla="*/ 56 w 1769"/>
                      <a:gd name="T15" fmla="*/ 30 h 791"/>
                      <a:gd name="T16" fmla="*/ 45 w 1769"/>
                      <a:gd name="T17" fmla="*/ 19 h 791"/>
                      <a:gd name="T18" fmla="*/ 24 w 1769"/>
                      <a:gd name="T19" fmla="*/ 10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0" name="Group 47"/>
                <p:cNvGrpSpPr>
                  <a:grpSpLocks/>
                </p:cNvGrpSpPr>
                <p:nvPr/>
              </p:nvGrpSpPr>
              <p:grpSpPr bwMode="auto">
                <a:xfrm>
                  <a:off x="3115" y="700"/>
                  <a:ext cx="969" cy="363"/>
                  <a:chOff x="-74" y="1813"/>
                  <a:chExt cx="2472" cy="927"/>
                </a:xfrm>
              </p:grpSpPr>
              <p:sp>
                <p:nvSpPr>
                  <p:cNvPr id="124016" name="Freeform 48"/>
                  <p:cNvSpPr>
                    <a:spLocks/>
                  </p:cNvSpPr>
                  <p:nvPr/>
                </p:nvSpPr>
                <p:spPr bwMode="hidden">
                  <a:xfrm rot="20519637" flipH="1">
                    <a:off x="721" y="1812"/>
                    <a:ext cx="1677" cy="325"/>
                  </a:xfrm>
                  <a:custGeom>
                    <a:avLst/>
                    <a:gdLst>
                      <a:gd name="T0" fmla="*/ 0 w 2736"/>
                      <a:gd name="T1" fmla="*/ 56 h 504"/>
                      <a:gd name="T2" fmla="*/ 75 w 2736"/>
                      <a:gd name="T3" fmla="*/ 19 h 504"/>
                      <a:gd name="T4" fmla="*/ 154 w 2736"/>
                      <a:gd name="T5" fmla="*/ 3 h 504"/>
                      <a:gd name="T6" fmla="*/ 237 w 2736"/>
                      <a:gd name="T7" fmla="*/ 3 h 504"/>
                      <a:gd name="T8" fmla="*/ 235 w 2736"/>
                      <a:gd name="T9" fmla="*/ 12 h 504"/>
                      <a:gd name="T10" fmla="*/ 153 w 2736"/>
                      <a:gd name="T11" fmla="*/ 12 h 504"/>
                      <a:gd name="T12" fmla="*/ 57 w 2736"/>
                      <a:gd name="T13" fmla="*/ 32 h 504"/>
                      <a:gd name="T14" fmla="*/ 0 w 2736"/>
                      <a:gd name="T15" fmla="*/ 5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7" name="Freeform 49"/>
                  <p:cNvSpPr>
                    <a:spLocks/>
                  </p:cNvSpPr>
                  <p:nvPr/>
                </p:nvSpPr>
                <p:spPr bwMode="hidden">
                  <a:xfrm rot="20519637" flipH="1">
                    <a:off x="-74" y="2212"/>
                    <a:ext cx="900" cy="511"/>
                  </a:xfrm>
                  <a:custGeom>
                    <a:avLst/>
                    <a:gdLst>
                      <a:gd name="T0" fmla="*/ 1 w 1769"/>
                      <a:gd name="T1" fmla="*/ 1 h 791"/>
                      <a:gd name="T2" fmla="*/ 17 w 1769"/>
                      <a:gd name="T3" fmla="*/ 6 h 791"/>
                      <a:gd name="T4" fmla="*/ 40 w 1769"/>
                      <a:gd name="T5" fmla="*/ 23 h 791"/>
                      <a:gd name="T6" fmla="*/ 55 w 1769"/>
                      <a:gd name="T7" fmla="*/ 48 h 791"/>
                      <a:gd name="T8" fmla="*/ 60 w 1769"/>
                      <a:gd name="T9" fmla="*/ 68 h 791"/>
                      <a:gd name="T10" fmla="*/ 57 w 1769"/>
                      <a:gd name="T11" fmla="*/ 89 h 791"/>
                      <a:gd name="T12" fmla="*/ 54 w 1769"/>
                      <a:gd name="T13" fmla="*/ 71 h 791"/>
                      <a:gd name="T14" fmla="*/ 47 w 1769"/>
                      <a:gd name="T15" fmla="*/ 51 h 791"/>
                      <a:gd name="T16" fmla="*/ 38 w 1769"/>
                      <a:gd name="T17" fmla="*/ 33 h 791"/>
                      <a:gd name="T18" fmla="*/ 20 w 1769"/>
                      <a:gd name="T19" fmla="*/ 17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1" name="Group 50"/>
                <p:cNvGrpSpPr>
                  <a:grpSpLocks/>
                </p:cNvGrpSpPr>
                <p:nvPr/>
              </p:nvGrpSpPr>
              <p:grpSpPr bwMode="auto">
                <a:xfrm>
                  <a:off x="3153" y="613"/>
                  <a:ext cx="918" cy="257"/>
                  <a:chOff x="22" y="1591"/>
                  <a:chExt cx="2342" cy="657"/>
                </a:xfrm>
              </p:grpSpPr>
              <p:sp>
                <p:nvSpPr>
                  <p:cNvPr id="124014" name="Freeform 51"/>
                  <p:cNvSpPr>
                    <a:spLocks/>
                  </p:cNvSpPr>
                  <p:nvPr/>
                </p:nvSpPr>
                <p:spPr bwMode="hidden">
                  <a:xfrm rot="21136207" flipH="1">
                    <a:off x="819" y="1574"/>
                    <a:ext cx="1544" cy="313"/>
                  </a:xfrm>
                  <a:custGeom>
                    <a:avLst/>
                    <a:gdLst>
                      <a:gd name="T0" fmla="*/ 0 w 2736"/>
                      <a:gd name="T1" fmla="*/ 47 h 504"/>
                      <a:gd name="T2" fmla="*/ 49 w 2736"/>
                      <a:gd name="T3" fmla="*/ 16 h 504"/>
                      <a:gd name="T4" fmla="*/ 102 w 2736"/>
                      <a:gd name="T5" fmla="*/ 2 h 504"/>
                      <a:gd name="T6" fmla="*/ 157 w 2736"/>
                      <a:gd name="T7" fmla="*/ 2 h 504"/>
                      <a:gd name="T8" fmla="*/ 156 w 2736"/>
                      <a:gd name="T9" fmla="*/ 10 h 504"/>
                      <a:gd name="T10" fmla="*/ 101 w 2736"/>
                      <a:gd name="T11" fmla="*/ 10 h 504"/>
                      <a:gd name="T12" fmla="*/ 37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5" name="Freeform 52"/>
                  <p:cNvSpPr>
                    <a:spLocks/>
                  </p:cNvSpPr>
                  <p:nvPr/>
                </p:nvSpPr>
                <p:spPr bwMode="hidden">
                  <a:xfrm rot="21136207" flipH="1">
                    <a:off x="21" y="1757"/>
                    <a:ext cx="829" cy="490"/>
                  </a:xfrm>
                  <a:custGeom>
                    <a:avLst/>
                    <a:gdLst>
                      <a:gd name="T0" fmla="*/ 0 w 1769"/>
                      <a:gd name="T1" fmla="*/ 1 h 791"/>
                      <a:gd name="T2" fmla="*/ 11 w 1769"/>
                      <a:gd name="T3" fmla="*/ 6 h 791"/>
                      <a:gd name="T4" fmla="*/ 26 w 1769"/>
                      <a:gd name="T5" fmla="*/ 19 h 791"/>
                      <a:gd name="T6" fmla="*/ 37 w 1769"/>
                      <a:gd name="T7" fmla="*/ 40 h 791"/>
                      <a:gd name="T8" fmla="*/ 40 w 1769"/>
                      <a:gd name="T9" fmla="*/ 56 h 791"/>
                      <a:gd name="T10" fmla="*/ 38 w 1769"/>
                      <a:gd name="T11" fmla="*/ 72 h 791"/>
                      <a:gd name="T12" fmla="*/ 36 w 1769"/>
                      <a:gd name="T13" fmla="*/ 58 h 791"/>
                      <a:gd name="T14" fmla="*/ 31 w 1769"/>
                      <a:gd name="T15" fmla="*/ 42 h 791"/>
                      <a:gd name="T16" fmla="*/ 25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2" name="Group 53"/>
                <p:cNvGrpSpPr>
                  <a:grpSpLocks/>
                </p:cNvGrpSpPr>
                <p:nvPr/>
              </p:nvGrpSpPr>
              <p:grpSpPr bwMode="auto">
                <a:xfrm>
                  <a:off x="3218" y="556"/>
                  <a:ext cx="843" cy="134"/>
                  <a:chOff x="189" y="1446"/>
                  <a:chExt cx="2150" cy="343"/>
                </a:xfrm>
              </p:grpSpPr>
              <p:sp>
                <p:nvSpPr>
                  <p:cNvPr id="124012" name="Freeform 54"/>
                  <p:cNvSpPr>
                    <a:spLocks/>
                  </p:cNvSpPr>
                  <p:nvPr/>
                </p:nvSpPr>
                <p:spPr bwMode="hidden">
                  <a:xfrm rot="84182" flipH="1">
                    <a:off x="935" y="1463"/>
                    <a:ext cx="1404" cy="220"/>
                  </a:xfrm>
                  <a:custGeom>
                    <a:avLst/>
                    <a:gdLst>
                      <a:gd name="T0" fmla="*/ 0 w 2736"/>
                      <a:gd name="T1" fmla="*/ 8 h 504"/>
                      <a:gd name="T2" fmla="*/ 31 w 2736"/>
                      <a:gd name="T3" fmla="*/ 3 h 504"/>
                      <a:gd name="T4" fmla="*/ 63 w 2736"/>
                      <a:gd name="T5" fmla="*/ 0 h 504"/>
                      <a:gd name="T6" fmla="*/ 97 w 2736"/>
                      <a:gd name="T7" fmla="*/ 0 h 504"/>
                      <a:gd name="T8" fmla="*/ 96 w 2736"/>
                      <a:gd name="T9" fmla="*/ 2 h 504"/>
                      <a:gd name="T10" fmla="*/ 63 w 2736"/>
                      <a:gd name="T11" fmla="*/ 2 h 504"/>
                      <a:gd name="T12" fmla="*/ 23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3" name="Freeform 55"/>
                  <p:cNvSpPr>
                    <a:spLocks/>
                  </p:cNvSpPr>
                  <p:nvPr/>
                </p:nvSpPr>
                <p:spPr bwMode="hidden">
                  <a:xfrm rot="84182" flipH="1">
                    <a:off x="189" y="1426"/>
                    <a:ext cx="755" cy="363"/>
                  </a:xfrm>
                  <a:custGeom>
                    <a:avLst/>
                    <a:gdLst>
                      <a:gd name="T0" fmla="*/ 0 w 1769"/>
                      <a:gd name="T1" fmla="*/ 0 h 791"/>
                      <a:gd name="T2" fmla="*/ 7 w 1769"/>
                      <a:gd name="T3" fmla="*/ 1 h 791"/>
                      <a:gd name="T4" fmla="*/ 16 w 1769"/>
                      <a:gd name="T5" fmla="*/ 4 h 791"/>
                      <a:gd name="T6" fmla="*/ 23 w 1769"/>
                      <a:gd name="T7" fmla="*/ 9 h 791"/>
                      <a:gd name="T8" fmla="*/ 25 w 1769"/>
                      <a:gd name="T9" fmla="*/ 12 h 791"/>
                      <a:gd name="T10" fmla="*/ 24 w 1769"/>
                      <a:gd name="T11" fmla="*/ 16 h 791"/>
                      <a:gd name="T12" fmla="*/ 22 w 1769"/>
                      <a:gd name="T13" fmla="*/ 13 h 791"/>
                      <a:gd name="T14" fmla="*/ 20 w 1769"/>
                      <a:gd name="T15" fmla="*/ 9 h 791"/>
                      <a:gd name="T16" fmla="*/ 16 w 1769"/>
                      <a:gd name="T17" fmla="*/ 6 h 791"/>
                      <a:gd name="T18" fmla="*/ 8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53" name="Group 56"/>
                <p:cNvGrpSpPr>
                  <a:grpSpLocks/>
                </p:cNvGrpSpPr>
                <p:nvPr/>
              </p:nvGrpSpPr>
              <p:grpSpPr bwMode="auto">
                <a:xfrm>
                  <a:off x="3342" y="418"/>
                  <a:ext cx="737" cy="167"/>
                  <a:chOff x="505" y="1094"/>
                  <a:chExt cx="1879" cy="427"/>
                </a:xfrm>
              </p:grpSpPr>
              <p:sp>
                <p:nvSpPr>
                  <p:cNvPr id="124010" name="Freeform 57"/>
                  <p:cNvSpPr>
                    <a:spLocks/>
                  </p:cNvSpPr>
                  <p:nvPr/>
                </p:nvSpPr>
                <p:spPr bwMode="hidden">
                  <a:xfrm rot="802576" flipH="1">
                    <a:off x="1151" y="1306"/>
                    <a:ext cx="1234" cy="214"/>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11" name="Freeform 58"/>
                  <p:cNvSpPr>
                    <a:spLocks/>
                  </p:cNvSpPr>
                  <p:nvPr/>
                </p:nvSpPr>
                <p:spPr bwMode="hidden">
                  <a:xfrm rot="802576" flipH="1">
                    <a:off x="505" y="1095"/>
                    <a:ext cx="662" cy="335"/>
                  </a:xfrm>
                  <a:custGeom>
                    <a:avLst/>
                    <a:gdLst>
                      <a:gd name="T0" fmla="*/ 0 w 1769"/>
                      <a:gd name="T1" fmla="*/ 0 h 791"/>
                      <a:gd name="T2" fmla="*/ 3 w 1769"/>
                      <a:gd name="T3" fmla="*/ 1 h 791"/>
                      <a:gd name="T4" fmla="*/ 9 w 1769"/>
                      <a:gd name="T5" fmla="*/ 3 h 791"/>
                      <a:gd name="T6" fmla="*/ 12 w 1769"/>
                      <a:gd name="T7" fmla="*/ 6 h 791"/>
                      <a:gd name="T8" fmla="*/ 13 w 1769"/>
                      <a:gd name="T9" fmla="*/ 8 h 791"/>
                      <a:gd name="T10" fmla="*/ 12 w 1769"/>
                      <a:gd name="T11" fmla="*/ 11 h 791"/>
                      <a:gd name="T12" fmla="*/ 12 w 1769"/>
                      <a:gd name="T13" fmla="*/ 8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4" name="Group 59"/>
                <p:cNvGrpSpPr>
                  <a:grpSpLocks/>
                </p:cNvGrpSpPr>
                <p:nvPr/>
              </p:nvGrpSpPr>
              <p:grpSpPr bwMode="auto">
                <a:xfrm>
                  <a:off x="3386" y="341"/>
                  <a:ext cx="725" cy="218"/>
                  <a:chOff x="616" y="899"/>
                  <a:chExt cx="1850" cy="554"/>
                </a:xfrm>
              </p:grpSpPr>
              <p:sp>
                <p:nvSpPr>
                  <p:cNvPr id="124008" name="Freeform 60"/>
                  <p:cNvSpPr>
                    <a:spLocks/>
                  </p:cNvSpPr>
                  <p:nvPr/>
                </p:nvSpPr>
                <p:spPr bwMode="hidden">
                  <a:xfrm rot="1277471" flipH="1">
                    <a:off x="1231" y="1237"/>
                    <a:ext cx="1235" cy="216"/>
                  </a:xfrm>
                  <a:custGeom>
                    <a:avLst/>
                    <a:gdLst>
                      <a:gd name="T0" fmla="*/ 0 w 2736"/>
                      <a:gd name="T1" fmla="*/ 7 h 504"/>
                      <a:gd name="T2" fmla="*/ 16 w 2736"/>
                      <a:gd name="T3" fmla="*/ 3 h 504"/>
                      <a:gd name="T4" fmla="*/ 33 w 2736"/>
                      <a:gd name="T5" fmla="*/ 0 h 504"/>
                      <a:gd name="T6" fmla="*/ 51 w 2736"/>
                      <a:gd name="T7" fmla="*/ 0 h 504"/>
                      <a:gd name="T8" fmla="*/ 51 w 2736"/>
                      <a:gd name="T9" fmla="*/ 1 h 504"/>
                      <a:gd name="T10" fmla="*/ 33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9" name="Freeform 61"/>
                  <p:cNvSpPr>
                    <a:spLocks/>
                  </p:cNvSpPr>
                  <p:nvPr/>
                </p:nvSpPr>
                <p:spPr bwMode="hidden">
                  <a:xfrm rot="1277471" flipH="1">
                    <a:off x="615" y="898"/>
                    <a:ext cx="662" cy="339"/>
                  </a:xfrm>
                  <a:custGeom>
                    <a:avLst/>
                    <a:gdLst>
                      <a:gd name="T0" fmla="*/ 0 w 1769"/>
                      <a:gd name="T1" fmla="*/ 0 h 791"/>
                      <a:gd name="T2" fmla="*/ 3 w 1769"/>
                      <a:gd name="T3" fmla="*/ 1 h 791"/>
                      <a:gd name="T4" fmla="*/ 9 w 1769"/>
                      <a:gd name="T5" fmla="*/ 3 h 791"/>
                      <a:gd name="T6" fmla="*/ 12 w 1769"/>
                      <a:gd name="T7" fmla="*/ 6 h 791"/>
                      <a:gd name="T8" fmla="*/ 13 w 1769"/>
                      <a:gd name="T9" fmla="*/ 9 h 791"/>
                      <a:gd name="T10" fmla="*/ 12 w 1769"/>
                      <a:gd name="T11" fmla="*/ 12 h 791"/>
                      <a:gd name="T12" fmla="*/ 12 w 1769"/>
                      <a:gd name="T13" fmla="*/ 9 h 791"/>
                      <a:gd name="T14" fmla="*/ 10 w 1769"/>
                      <a:gd name="T15" fmla="*/ 6 h 791"/>
                      <a:gd name="T16" fmla="*/ 8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5" name="Group 62"/>
                <p:cNvGrpSpPr>
                  <a:grpSpLocks/>
                </p:cNvGrpSpPr>
                <p:nvPr/>
              </p:nvGrpSpPr>
              <p:grpSpPr bwMode="auto">
                <a:xfrm>
                  <a:off x="3472" y="231"/>
                  <a:ext cx="693" cy="291"/>
                  <a:chOff x="3472" y="231"/>
                  <a:chExt cx="693" cy="291"/>
                </a:xfrm>
              </p:grpSpPr>
              <p:sp>
                <p:nvSpPr>
                  <p:cNvPr id="12400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7"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6" name="Group 65"/>
                <p:cNvGrpSpPr>
                  <a:grpSpLocks/>
                </p:cNvGrpSpPr>
                <p:nvPr/>
              </p:nvGrpSpPr>
              <p:grpSpPr bwMode="auto">
                <a:xfrm>
                  <a:off x="3554" y="118"/>
                  <a:ext cx="664" cy="349"/>
                  <a:chOff x="3554" y="118"/>
                  <a:chExt cx="664" cy="349"/>
                </a:xfrm>
              </p:grpSpPr>
              <p:sp>
                <p:nvSpPr>
                  <p:cNvPr id="12400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7" name="Group 68"/>
                <p:cNvGrpSpPr>
                  <a:grpSpLocks/>
                </p:cNvGrpSpPr>
                <p:nvPr/>
              </p:nvGrpSpPr>
              <p:grpSpPr bwMode="auto">
                <a:xfrm>
                  <a:off x="3784" y="30"/>
                  <a:ext cx="305" cy="593"/>
                  <a:chOff x="1633" y="104"/>
                  <a:chExt cx="778" cy="1512"/>
                </a:xfrm>
              </p:grpSpPr>
              <p:sp>
                <p:nvSpPr>
                  <p:cNvPr id="124002" name="Freeform 69"/>
                  <p:cNvSpPr>
                    <a:spLocks/>
                  </p:cNvSpPr>
                  <p:nvPr/>
                </p:nvSpPr>
                <p:spPr bwMode="hidden">
                  <a:xfrm rot="3473776" flipH="1">
                    <a:off x="1752" y="958"/>
                    <a:ext cx="1101" cy="217"/>
                  </a:xfrm>
                  <a:custGeom>
                    <a:avLst/>
                    <a:gdLst>
                      <a:gd name="T0" fmla="*/ 0 w 2736"/>
                      <a:gd name="T1" fmla="*/ 7 h 504"/>
                      <a:gd name="T2" fmla="*/ 9 w 2736"/>
                      <a:gd name="T3" fmla="*/ 3 h 504"/>
                      <a:gd name="T4" fmla="*/ 19 w 2736"/>
                      <a:gd name="T5" fmla="*/ 0 h 504"/>
                      <a:gd name="T6" fmla="*/ 29 w 2736"/>
                      <a:gd name="T7" fmla="*/ 0 h 504"/>
                      <a:gd name="T8" fmla="*/ 29 w 2736"/>
                      <a:gd name="T9" fmla="*/ 1 h 504"/>
                      <a:gd name="T10" fmla="*/ 19 w 2736"/>
                      <a:gd name="T11" fmla="*/ 1 h 504"/>
                      <a:gd name="T12" fmla="*/ 7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3" name="Freeform 70"/>
                  <p:cNvSpPr>
                    <a:spLocks/>
                  </p:cNvSpPr>
                  <p:nvPr/>
                </p:nvSpPr>
                <p:spPr bwMode="hidden">
                  <a:xfrm rot="3473776" flipH="1">
                    <a:off x="1505" y="231"/>
                    <a:ext cx="591" cy="337"/>
                  </a:xfrm>
                  <a:custGeom>
                    <a:avLst/>
                    <a:gdLst>
                      <a:gd name="T0" fmla="*/ 0 w 1769"/>
                      <a:gd name="T1" fmla="*/ 0 h 791"/>
                      <a:gd name="T2" fmla="*/ 2 w 1769"/>
                      <a:gd name="T3" fmla="*/ 1 h 791"/>
                      <a:gd name="T4" fmla="*/ 5 w 1769"/>
                      <a:gd name="T5" fmla="*/ 3 h 791"/>
                      <a:gd name="T6" fmla="*/ 7 w 1769"/>
                      <a:gd name="T7" fmla="*/ 6 h 791"/>
                      <a:gd name="T8" fmla="*/ 7 w 1769"/>
                      <a:gd name="T9" fmla="*/ 9 h 791"/>
                      <a:gd name="T10" fmla="*/ 7 w 1769"/>
                      <a:gd name="T11" fmla="*/ 11 h 791"/>
                      <a:gd name="T12" fmla="*/ 7 w 1769"/>
                      <a:gd name="T13" fmla="*/ 9 h 791"/>
                      <a:gd name="T14" fmla="*/ 6 w 1769"/>
                      <a:gd name="T15" fmla="*/ 6 h 791"/>
                      <a:gd name="T16" fmla="*/ 5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8" name="Group 71"/>
                <p:cNvGrpSpPr>
                  <a:grpSpLocks/>
                </p:cNvGrpSpPr>
                <p:nvPr/>
              </p:nvGrpSpPr>
              <p:grpSpPr bwMode="auto">
                <a:xfrm>
                  <a:off x="3903" y="0"/>
                  <a:ext cx="248" cy="601"/>
                  <a:chOff x="1935" y="28"/>
                  <a:chExt cx="634" cy="1534"/>
                </a:xfrm>
              </p:grpSpPr>
              <p:sp>
                <p:nvSpPr>
                  <p:cNvPr id="124000" name="Freeform 72"/>
                  <p:cNvSpPr>
                    <a:spLocks/>
                  </p:cNvSpPr>
                  <p:nvPr/>
                </p:nvSpPr>
                <p:spPr bwMode="hidden">
                  <a:xfrm rot="4126480" flipH="1">
                    <a:off x="1942" y="915"/>
                    <a:ext cx="1040" cy="214"/>
                  </a:xfrm>
                  <a:custGeom>
                    <a:avLst/>
                    <a:gdLst>
                      <a:gd name="T0" fmla="*/ 0 w 2736"/>
                      <a:gd name="T1" fmla="*/ 7 h 504"/>
                      <a:gd name="T2" fmla="*/ 7 w 2736"/>
                      <a:gd name="T3" fmla="*/ 3 h 504"/>
                      <a:gd name="T4" fmla="*/ 14 w 2736"/>
                      <a:gd name="T5" fmla="*/ 0 h 504"/>
                      <a:gd name="T6" fmla="*/ 22 w 2736"/>
                      <a:gd name="T7" fmla="*/ 0 h 504"/>
                      <a:gd name="T8" fmla="*/ 22 w 2736"/>
                      <a:gd name="T9" fmla="*/ 1 h 504"/>
                      <a:gd name="T10" fmla="*/ 14 w 2736"/>
                      <a:gd name="T11" fmla="*/ 1 h 504"/>
                      <a:gd name="T12" fmla="*/ 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001" name="Freeform 73"/>
                  <p:cNvSpPr>
                    <a:spLocks/>
                  </p:cNvSpPr>
                  <p:nvPr/>
                </p:nvSpPr>
                <p:spPr bwMode="hidden">
                  <a:xfrm rot="4126480" flipH="1">
                    <a:off x="1820" y="144"/>
                    <a:ext cx="570" cy="338"/>
                  </a:xfrm>
                  <a:custGeom>
                    <a:avLst/>
                    <a:gdLst>
                      <a:gd name="T0" fmla="*/ 0 w 1769"/>
                      <a:gd name="T1" fmla="*/ 0 h 791"/>
                      <a:gd name="T2" fmla="*/ 2 w 1769"/>
                      <a:gd name="T3" fmla="*/ 1 h 791"/>
                      <a:gd name="T4" fmla="*/ 4 w 1769"/>
                      <a:gd name="T5" fmla="*/ 3 h 791"/>
                      <a:gd name="T6" fmla="*/ 5 w 1769"/>
                      <a:gd name="T7" fmla="*/ 6 h 791"/>
                      <a:gd name="T8" fmla="*/ 6 w 1769"/>
                      <a:gd name="T9" fmla="*/ 9 h 791"/>
                      <a:gd name="T10" fmla="*/ 6 w 1769"/>
                      <a:gd name="T11" fmla="*/ 11 h 791"/>
                      <a:gd name="T12" fmla="*/ 5 w 1769"/>
                      <a:gd name="T13" fmla="*/ 9 h 791"/>
                      <a:gd name="T14" fmla="*/ 5 w 1769"/>
                      <a:gd name="T15" fmla="*/ 6 h 791"/>
                      <a:gd name="T16" fmla="*/ 4 w 1769"/>
                      <a:gd name="T17" fmla="*/ 4 h 791"/>
                      <a:gd name="T18" fmla="*/ 2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59" name="Group 74"/>
                <p:cNvGrpSpPr>
                  <a:grpSpLocks/>
                </p:cNvGrpSpPr>
                <p:nvPr/>
              </p:nvGrpSpPr>
              <p:grpSpPr bwMode="auto">
                <a:xfrm>
                  <a:off x="4251" y="252"/>
                  <a:ext cx="723" cy="222"/>
                  <a:chOff x="2822" y="672"/>
                  <a:chExt cx="1845" cy="566"/>
                </a:xfrm>
              </p:grpSpPr>
              <p:sp>
                <p:nvSpPr>
                  <p:cNvPr id="123998" name="Freeform 75"/>
                  <p:cNvSpPr>
                    <a:spLocks/>
                  </p:cNvSpPr>
                  <p:nvPr/>
                </p:nvSpPr>
                <p:spPr bwMode="hidden">
                  <a:xfrm rot="-1325434">
                    <a:off x="2805" y="1022"/>
                    <a:ext cx="1229" cy="216"/>
                  </a:xfrm>
                  <a:custGeom>
                    <a:avLst/>
                    <a:gdLst>
                      <a:gd name="T0" fmla="*/ 0 w 2736"/>
                      <a:gd name="T1" fmla="*/ 7 h 504"/>
                      <a:gd name="T2" fmla="*/ 16 w 2736"/>
                      <a:gd name="T3" fmla="*/ 3 h 504"/>
                      <a:gd name="T4" fmla="*/ 32 w 2736"/>
                      <a:gd name="T5" fmla="*/ 0 h 504"/>
                      <a:gd name="T6" fmla="*/ 50 w 2736"/>
                      <a:gd name="T7" fmla="*/ 0 h 504"/>
                      <a:gd name="T8" fmla="*/ 50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9" name="Freeform 76"/>
                  <p:cNvSpPr>
                    <a:spLocks/>
                  </p:cNvSpPr>
                  <p:nvPr/>
                </p:nvSpPr>
                <p:spPr bwMode="hidden">
                  <a:xfrm rot="-1325434">
                    <a:off x="4003" y="673"/>
                    <a:ext cx="647" cy="337"/>
                  </a:xfrm>
                  <a:custGeom>
                    <a:avLst/>
                    <a:gdLst>
                      <a:gd name="T0" fmla="*/ 0 w 1769"/>
                      <a:gd name="T1" fmla="*/ 0 h 791"/>
                      <a:gd name="T2" fmla="*/ 3 w 1769"/>
                      <a:gd name="T3" fmla="*/ 1 h 791"/>
                      <a:gd name="T4" fmla="*/ 8 w 1769"/>
                      <a:gd name="T5" fmla="*/ 3 h 791"/>
                      <a:gd name="T6" fmla="*/ 11 w 1769"/>
                      <a:gd name="T7" fmla="*/ 6 h 791"/>
                      <a:gd name="T8" fmla="*/ 11 w 1769"/>
                      <a:gd name="T9" fmla="*/ 9 h 791"/>
                      <a:gd name="T10" fmla="*/ 11 w 1769"/>
                      <a:gd name="T11" fmla="*/ 11 h 791"/>
                      <a:gd name="T12" fmla="*/ 11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60" name="Group 77"/>
                <p:cNvGrpSpPr>
                  <a:grpSpLocks/>
                </p:cNvGrpSpPr>
                <p:nvPr/>
              </p:nvGrpSpPr>
              <p:grpSpPr bwMode="auto">
                <a:xfrm>
                  <a:off x="4196" y="163"/>
                  <a:ext cx="699" cy="282"/>
                  <a:chOff x="2683" y="445"/>
                  <a:chExt cx="1781" cy="717"/>
                </a:xfrm>
              </p:grpSpPr>
              <p:sp>
                <p:nvSpPr>
                  <p:cNvPr id="123996" name="Freeform 78"/>
                  <p:cNvSpPr>
                    <a:spLocks/>
                  </p:cNvSpPr>
                  <p:nvPr/>
                </p:nvSpPr>
                <p:spPr bwMode="hidden">
                  <a:xfrm rot="-1921064">
                    <a:off x="2682" y="946"/>
                    <a:ext cx="1227" cy="216"/>
                  </a:xfrm>
                  <a:custGeom>
                    <a:avLst/>
                    <a:gdLst>
                      <a:gd name="T0" fmla="*/ 0 w 2736"/>
                      <a:gd name="T1" fmla="*/ 7 h 504"/>
                      <a:gd name="T2" fmla="*/ 16 w 2736"/>
                      <a:gd name="T3" fmla="*/ 3 h 504"/>
                      <a:gd name="T4" fmla="*/ 32 w 2736"/>
                      <a:gd name="T5" fmla="*/ 0 h 504"/>
                      <a:gd name="T6" fmla="*/ 50 w 2736"/>
                      <a:gd name="T7" fmla="*/ 0 h 504"/>
                      <a:gd name="T8" fmla="*/ 49 w 2736"/>
                      <a:gd name="T9" fmla="*/ 1 h 504"/>
                      <a:gd name="T10" fmla="*/ 32 w 2736"/>
                      <a:gd name="T11" fmla="*/ 1 h 504"/>
                      <a:gd name="T12" fmla="*/ 12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7" name="Freeform 79"/>
                  <p:cNvSpPr>
                    <a:spLocks/>
                  </p:cNvSpPr>
                  <p:nvPr/>
                </p:nvSpPr>
                <p:spPr bwMode="hidden">
                  <a:xfrm rot="-1921064">
                    <a:off x="3801" y="444"/>
                    <a:ext cx="646" cy="339"/>
                  </a:xfrm>
                  <a:custGeom>
                    <a:avLst/>
                    <a:gdLst>
                      <a:gd name="T0" fmla="*/ 0 w 1769"/>
                      <a:gd name="T1" fmla="*/ 0 h 791"/>
                      <a:gd name="T2" fmla="*/ 3 w 1769"/>
                      <a:gd name="T3" fmla="*/ 1 h 791"/>
                      <a:gd name="T4" fmla="*/ 7 w 1769"/>
                      <a:gd name="T5" fmla="*/ 3 h 791"/>
                      <a:gd name="T6" fmla="*/ 11 w 1769"/>
                      <a:gd name="T7" fmla="*/ 6 h 791"/>
                      <a:gd name="T8" fmla="*/ 11 w 1769"/>
                      <a:gd name="T9" fmla="*/ 9 h 791"/>
                      <a:gd name="T10" fmla="*/ 11 w 1769"/>
                      <a:gd name="T11" fmla="*/ 12 h 791"/>
                      <a:gd name="T12" fmla="*/ 10 w 1769"/>
                      <a:gd name="T13" fmla="*/ 9 h 791"/>
                      <a:gd name="T14" fmla="*/ 9 w 1769"/>
                      <a:gd name="T15" fmla="*/ 6 h 791"/>
                      <a:gd name="T16" fmla="*/ 7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2396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6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123963" name="Group 82"/>
                <p:cNvGrpSpPr>
                  <a:grpSpLocks/>
                </p:cNvGrpSpPr>
                <p:nvPr/>
              </p:nvGrpSpPr>
              <p:grpSpPr bwMode="auto">
                <a:xfrm>
                  <a:off x="4242" y="5"/>
                  <a:ext cx="251" cy="596"/>
                  <a:chOff x="2800" y="41"/>
                  <a:chExt cx="640" cy="1520"/>
                </a:xfrm>
              </p:grpSpPr>
              <p:sp>
                <p:nvSpPr>
                  <p:cNvPr id="123994" name="Freeform 83"/>
                  <p:cNvSpPr>
                    <a:spLocks/>
                  </p:cNvSpPr>
                  <p:nvPr/>
                </p:nvSpPr>
                <p:spPr bwMode="hidden">
                  <a:xfrm rot="-3857755">
                    <a:off x="2371" y="927"/>
                    <a:ext cx="1042" cy="186"/>
                  </a:xfrm>
                  <a:custGeom>
                    <a:avLst/>
                    <a:gdLst>
                      <a:gd name="T0" fmla="*/ 0 w 2736"/>
                      <a:gd name="T1" fmla="*/ 3 h 504"/>
                      <a:gd name="T2" fmla="*/ 7 w 2736"/>
                      <a:gd name="T3" fmla="*/ 1 h 504"/>
                      <a:gd name="T4" fmla="*/ 14 w 2736"/>
                      <a:gd name="T5" fmla="*/ 0 h 504"/>
                      <a:gd name="T6" fmla="*/ 22 w 2736"/>
                      <a:gd name="T7" fmla="*/ 0 h 504"/>
                      <a:gd name="T8" fmla="*/ 22 w 2736"/>
                      <a:gd name="T9" fmla="*/ 1 h 504"/>
                      <a:gd name="T10" fmla="*/ 14 w 2736"/>
                      <a:gd name="T11" fmla="*/ 1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5" name="Freeform 84"/>
                  <p:cNvSpPr>
                    <a:spLocks/>
                  </p:cNvSpPr>
                  <p:nvPr/>
                </p:nvSpPr>
                <p:spPr bwMode="hidden">
                  <a:xfrm rot="-3857755">
                    <a:off x="3013" y="180"/>
                    <a:ext cx="566" cy="288"/>
                  </a:xfrm>
                  <a:custGeom>
                    <a:avLst/>
                    <a:gdLst>
                      <a:gd name="T0" fmla="*/ 0 w 1769"/>
                      <a:gd name="T1" fmla="*/ 0 h 791"/>
                      <a:gd name="T2" fmla="*/ 2 w 1769"/>
                      <a:gd name="T3" fmla="*/ 0 h 791"/>
                      <a:gd name="T4" fmla="*/ 4 w 1769"/>
                      <a:gd name="T5" fmla="*/ 1 h 791"/>
                      <a:gd name="T6" fmla="*/ 5 w 1769"/>
                      <a:gd name="T7" fmla="*/ 3 h 791"/>
                      <a:gd name="T8" fmla="*/ 6 w 1769"/>
                      <a:gd name="T9" fmla="*/ 4 h 791"/>
                      <a:gd name="T10" fmla="*/ 6 w 1769"/>
                      <a:gd name="T11" fmla="*/ 5 h 791"/>
                      <a:gd name="T12" fmla="*/ 5 w 1769"/>
                      <a:gd name="T13" fmla="*/ 4 h 791"/>
                      <a:gd name="T14" fmla="*/ 4 w 1769"/>
                      <a:gd name="T15" fmla="*/ 3 h 791"/>
                      <a:gd name="T16" fmla="*/ 4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64" name="Group 85"/>
                <p:cNvGrpSpPr>
                  <a:grpSpLocks/>
                </p:cNvGrpSpPr>
                <p:nvPr/>
              </p:nvGrpSpPr>
              <p:grpSpPr bwMode="auto">
                <a:xfrm>
                  <a:off x="4295" y="53"/>
                  <a:ext cx="398" cy="574"/>
                  <a:chOff x="2934" y="163"/>
                  <a:chExt cx="1017" cy="1464"/>
                </a:xfrm>
              </p:grpSpPr>
              <p:sp>
                <p:nvSpPr>
                  <p:cNvPr id="123992" name="Freeform 86"/>
                  <p:cNvSpPr>
                    <a:spLocks/>
                  </p:cNvSpPr>
                  <p:nvPr/>
                </p:nvSpPr>
                <p:spPr bwMode="hidden">
                  <a:xfrm rot="-2777260">
                    <a:off x="2493" y="915"/>
                    <a:ext cx="1154" cy="270"/>
                  </a:xfrm>
                  <a:custGeom>
                    <a:avLst/>
                    <a:gdLst>
                      <a:gd name="T0" fmla="*/ 0 w 2736"/>
                      <a:gd name="T1" fmla="*/ 23 h 504"/>
                      <a:gd name="T2" fmla="*/ 11 w 2736"/>
                      <a:gd name="T3" fmla="*/ 8 h 504"/>
                      <a:gd name="T4" fmla="*/ 24 w 2736"/>
                      <a:gd name="T5" fmla="*/ 1 h 504"/>
                      <a:gd name="T6" fmla="*/ 36 w 2736"/>
                      <a:gd name="T7" fmla="*/ 1 h 504"/>
                      <a:gd name="T8" fmla="*/ 36 w 2736"/>
                      <a:gd name="T9" fmla="*/ 5 h 504"/>
                      <a:gd name="T10" fmla="*/ 24 w 2736"/>
                      <a:gd name="T11" fmla="*/ 5 h 504"/>
                      <a:gd name="T12" fmla="*/ 9 w 2736"/>
                      <a:gd name="T13" fmla="*/ 13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3" name="Freeform 87"/>
                  <p:cNvSpPr>
                    <a:spLocks/>
                  </p:cNvSpPr>
                  <p:nvPr/>
                </p:nvSpPr>
                <p:spPr bwMode="hidden">
                  <a:xfrm rot="-2777260">
                    <a:off x="3431" y="262"/>
                    <a:ext cx="619" cy="422"/>
                  </a:xfrm>
                  <a:custGeom>
                    <a:avLst/>
                    <a:gdLst>
                      <a:gd name="T0" fmla="*/ 0 w 1769"/>
                      <a:gd name="T1" fmla="*/ 1 h 791"/>
                      <a:gd name="T2" fmla="*/ 2 w 1769"/>
                      <a:gd name="T3" fmla="*/ 3 h 791"/>
                      <a:gd name="T4" fmla="*/ 6 w 1769"/>
                      <a:gd name="T5" fmla="*/ 9 h 791"/>
                      <a:gd name="T6" fmla="*/ 8 w 1769"/>
                      <a:gd name="T7" fmla="*/ 19 h 791"/>
                      <a:gd name="T8" fmla="*/ 9 w 1769"/>
                      <a:gd name="T9" fmla="*/ 26 h 791"/>
                      <a:gd name="T10" fmla="*/ 9 w 1769"/>
                      <a:gd name="T11" fmla="*/ 34 h 791"/>
                      <a:gd name="T12" fmla="*/ 8 w 1769"/>
                      <a:gd name="T13" fmla="*/ 27 h 791"/>
                      <a:gd name="T14" fmla="*/ 7 w 1769"/>
                      <a:gd name="T15" fmla="*/ 20 h 791"/>
                      <a:gd name="T16" fmla="*/ 6 w 1769"/>
                      <a:gd name="T17" fmla="*/ 13 h 791"/>
                      <a:gd name="T18" fmla="*/ 3 w 1769"/>
                      <a:gd name="T19" fmla="*/ 6 h 791"/>
                      <a:gd name="T20" fmla="*/ 0 w 1769"/>
                      <a:gd name="T21" fmla="*/ 3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65" name="Group 88"/>
                <p:cNvGrpSpPr>
                  <a:grpSpLocks/>
                </p:cNvGrpSpPr>
                <p:nvPr/>
              </p:nvGrpSpPr>
              <p:grpSpPr bwMode="auto">
                <a:xfrm>
                  <a:off x="4215" y="2"/>
                  <a:ext cx="95" cy="567"/>
                  <a:chOff x="2730" y="32"/>
                  <a:chExt cx="243" cy="1448"/>
                </a:xfrm>
              </p:grpSpPr>
              <p:sp>
                <p:nvSpPr>
                  <p:cNvPr id="123990" name="Freeform 89"/>
                  <p:cNvSpPr>
                    <a:spLocks/>
                  </p:cNvSpPr>
                  <p:nvPr/>
                </p:nvSpPr>
                <p:spPr bwMode="hidden">
                  <a:xfrm rot="-4903748">
                    <a:off x="2297" y="959"/>
                    <a:ext cx="954" cy="87"/>
                  </a:xfrm>
                  <a:custGeom>
                    <a:avLst/>
                    <a:gdLst>
                      <a:gd name="T0" fmla="*/ 0 w 2736"/>
                      <a:gd name="T1" fmla="*/ 0 h 504"/>
                      <a:gd name="T2" fmla="*/ 5 w 2736"/>
                      <a:gd name="T3" fmla="*/ 0 h 504"/>
                      <a:gd name="T4" fmla="*/ 9 w 2736"/>
                      <a:gd name="T5" fmla="*/ 0 h 504"/>
                      <a:gd name="T6" fmla="*/ 14 w 2736"/>
                      <a:gd name="T7" fmla="*/ 0 h 504"/>
                      <a:gd name="T8" fmla="*/ 14 w 2736"/>
                      <a:gd name="T9" fmla="*/ 0 h 504"/>
                      <a:gd name="T10" fmla="*/ 9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91" name="Freeform 90"/>
                  <p:cNvSpPr>
                    <a:spLocks/>
                  </p:cNvSpPr>
                  <p:nvPr/>
                </p:nvSpPr>
                <p:spPr bwMode="hidden">
                  <a:xfrm rot="-4903748">
                    <a:off x="2650" y="222"/>
                    <a:ext cx="511" cy="133"/>
                  </a:xfrm>
                  <a:custGeom>
                    <a:avLst/>
                    <a:gdLst>
                      <a:gd name="T0" fmla="*/ 0 w 1769"/>
                      <a:gd name="T1" fmla="*/ 0 h 791"/>
                      <a:gd name="T2" fmla="*/ 1 w 1769"/>
                      <a:gd name="T3" fmla="*/ 0 h 791"/>
                      <a:gd name="T4" fmla="*/ 2 w 1769"/>
                      <a:gd name="T5" fmla="*/ 0 h 791"/>
                      <a:gd name="T6" fmla="*/ 3 w 1769"/>
                      <a:gd name="T7" fmla="*/ 0 h 791"/>
                      <a:gd name="T8" fmla="*/ 3 w 1769"/>
                      <a:gd name="T9" fmla="*/ 0 h 791"/>
                      <a:gd name="T10" fmla="*/ 3 w 1769"/>
                      <a:gd name="T11" fmla="*/ 0 h 791"/>
                      <a:gd name="T12" fmla="*/ 3 w 1769"/>
                      <a:gd name="T13" fmla="*/ 0 h 791"/>
                      <a:gd name="T14" fmla="*/ 3 w 1769"/>
                      <a:gd name="T15" fmla="*/ 0 h 791"/>
                      <a:gd name="T16" fmla="*/ 2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66" name="Group 91"/>
                <p:cNvGrpSpPr>
                  <a:grpSpLocks/>
                </p:cNvGrpSpPr>
                <p:nvPr/>
              </p:nvGrpSpPr>
              <p:grpSpPr bwMode="auto">
                <a:xfrm>
                  <a:off x="3514" y="683"/>
                  <a:ext cx="425" cy="960"/>
                  <a:chOff x="943" y="1769"/>
                  <a:chExt cx="1085" cy="2450"/>
                </a:xfrm>
              </p:grpSpPr>
              <p:sp>
                <p:nvSpPr>
                  <p:cNvPr id="123988" name="Freeform 92"/>
                  <p:cNvSpPr>
                    <a:spLocks/>
                  </p:cNvSpPr>
                  <p:nvPr/>
                </p:nvSpPr>
                <p:spPr bwMode="hidden">
                  <a:xfrm rot="18335692" flipH="1">
                    <a:off x="1009" y="2474"/>
                    <a:ext cx="1724" cy="313"/>
                  </a:xfrm>
                  <a:custGeom>
                    <a:avLst/>
                    <a:gdLst>
                      <a:gd name="T0" fmla="*/ 0 w 2736"/>
                      <a:gd name="T1" fmla="*/ 47 h 504"/>
                      <a:gd name="T2" fmla="*/ 86 w 2736"/>
                      <a:gd name="T3" fmla="*/ 16 h 504"/>
                      <a:gd name="T4" fmla="*/ 176 w 2736"/>
                      <a:gd name="T5" fmla="*/ 2 h 504"/>
                      <a:gd name="T6" fmla="*/ 272 w 2736"/>
                      <a:gd name="T7" fmla="*/ 2 h 504"/>
                      <a:gd name="T8" fmla="*/ 270 w 2736"/>
                      <a:gd name="T9" fmla="*/ 10 h 504"/>
                      <a:gd name="T10" fmla="*/ 176 w 2736"/>
                      <a:gd name="T11" fmla="*/ 10 h 504"/>
                      <a:gd name="T12" fmla="*/ 65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9" name="Freeform 93"/>
                  <p:cNvSpPr>
                    <a:spLocks/>
                  </p:cNvSpPr>
                  <p:nvPr/>
                </p:nvSpPr>
                <p:spPr bwMode="hidden">
                  <a:xfrm rot="18335692" flipH="1">
                    <a:off x="731" y="3478"/>
                    <a:ext cx="913" cy="489"/>
                  </a:xfrm>
                  <a:custGeom>
                    <a:avLst/>
                    <a:gdLst>
                      <a:gd name="T0" fmla="*/ 1 w 1769"/>
                      <a:gd name="T1" fmla="*/ 1 h 791"/>
                      <a:gd name="T2" fmla="*/ 18 w 1769"/>
                      <a:gd name="T3" fmla="*/ 6 h 791"/>
                      <a:gd name="T4" fmla="*/ 42 w 1769"/>
                      <a:gd name="T5" fmla="*/ 19 h 791"/>
                      <a:gd name="T6" fmla="*/ 59 w 1769"/>
                      <a:gd name="T7" fmla="*/ 39 h 791"/>
                      <a:gd name="T8" fmla="*/ 65 w 1769"/>
                      <a:gd name="T9" fmla="*/ 54 h 791"/>
                      <a:gd name="T10" fmla="*/ 62 w 1769"/>
                      <a:gd name="T11" fmla="*/ 71 h 791"/>
                      <a:gd name="T12" fmla="*/ 58 w 1769"/>
                      <a:gd name="T13" fmla="*/ 57 h 791"/>
                      <a:gd name="T14" fmla="*/ 51 w 1769"/>
                      <a:gd name="T15" fmla="*/ 41 h 791"/>
                      <a:gd name="T16" fmla="*/ 40 w 1769"/>
                      <a:gd name="T17" fmla="*/ 27 h 791"/>
                      <a:gd name="T18" fmla="*/ 21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7" name="Group 94"/>
                <p:cNvGrpSpPr>
                  <a:grpSpLocks/>
                </p:cNvGrpSpPr>
                <p:nvPr/>
              </p:nvGrpSpPr>
              <p:grpSpPr bwMode="auto">
                <a:xfrm>
                  <a:off x="3715" y="748"/>
                  <a:ext cx="300" cy="930"/>
                  <a:chOff x="1455" y="1936"/>
                  <a:chExt cx="766" cy="2373"/>
                </a:xfrm>
              </p:grpSpPr>
              <p:sp>
                <p:nvSpPr>
                  <p:cNvPr id="123986" name="Freeform 95"/>
                  <p:cNvSpPr>
                    <a:spLocks/>
                  </p:cNvSpPr>
                  <p:nvPr/>
                </p:nvSpPr>
                <p:spPr bwMode="hidden">
                  <a:xfrm rot="17542885" flipH="1">
                    <a:off x="1268" y="2577"/>
                    <a:ext cx="1594" cy="313"/>
                  </a:xfrm>
                  <a:custGeom>
                    <a:avLst/>
                    <a:gdLst>
                      <a:gd name="T0" fmla="*/ 0 w 2736"/>
                      <a:gd name="T1" fmla="*/ 47 h 504"/>
                      <a:gd name="T2" fmla="*/ 58 w 2736"/>
                      <a:gd name="T3" fmla="*/ 16 h 504"/>
                      <a:gd name="T4" fmla="*/ 119 w 2736"/>
                      <a:gd name="T5" fmla="*/ 2 h 504"/>
                      <a:gd name="T6" fmla="*/ 184 w 2736"/>
                      <a:gd name="T7" fmla="*/ 2 h 504"/>
                      <a:gd name="T8" fmla="*/ 182 w 2736"/>
                      <a:gd name="T9" fmla="*/ 10 h 504"/>
                      <a:gd name="T10" fmla="*/ 118 w 2736"/>
                      <a:gd name="T11" fmla="*/ 10 h 504"/>
                      <a:gd name="T12" fmla="*/ 44 w 2736"/>
                      <a:gd name="T13" fmla="*/ 27 h 504"/>
                      <a:gd name="T14" fmla="*/ 0 w 2736"/>
                      <a:gd name="T15" fmla="*/ 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7" name="Freeform 96"/>
                  <p:cNvSpPr>
                    <a:spLocks/>
                  </p:cNvSpPr>
                  <p:nvPr/>
                </p:nvSpPr>
                <p:spPr bwMode="hidden">
                  <a:xfrm rot="17542885" flipH="1">
                    <a:off x="1285" y="3609"/>
                    <a:ext cx="832" cy="489"/>
                  </a:xfrm>
                  <a:custGeom>
                    <a:avLst/>
                    <a:gdLst>
                      <a:gd name="T0" fmla="*/ 0 w 1769"/>
                      <a:gd name="T1" fmla="*/ 1 h 791"/>
                      <a:gd name="T2" fmla="*/ 11 w 1769"/>
                      <a:gd name="T3" fmla="*/ 6 h 791"/>
                      <a:gd name="T4" fmla="*/ 26 w 1769"/>
                      <a:gd name="T5" fmla="*/ 19 h 791"/>
                      <a:gd name="T6" fmla="*/ 37 w 1769"/>
                      <a:gd name="T7" fmla="*/ 39 h 791"/>
                      <a:gd name="T8" fmla="*/ 40 w 1769"/>
                      <a:gd name="T9" fmla="*/ 54 h 791"/>
                      <a:gd name="T10" fmla="*/ 39 w 1769"/>
                      <a:gd name="T11" fmla="*/ 71 h 791"/>
                      <a:gd name="T12" fmla="*/ 37 w 1769"/>
                      <a:gd name="T13" fmla="*/ 57 h 791"/>
                      <a:gd name="T14" fmla="*/ 32 w 1769"/>
                      <a:gd name="T15" fmla="*/ 41 h 791"/>
                      <a:gd name="T16" fmla="*/ 26 w 1769"/>
                      <a:gd name="T17" fmla="*/ 27 h 791"/>
                      <a:gd name="T18" fmla="*/ 13 w 1769"/>
                      <a:gd name="T19" fmla="*/ 14 h 791"/>
                      <a:gd name="T20" fmla="*/ 0 w 1769"/>
                      <a:gd name="T21" fmla="*/ 7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8" name="Group 97"/>
                <p:cNvGrpSpPr>
                  <a:grpSpLocks/>
                </p:cNvGrpSpPr>
                <p:nvPr/>
              </p:nvGrpSpPr>
              <p:grpSpPr bwMode="auto">
                <a:xfrm rot="88588">
                  <a:off x="3923" y="769"/>
                  <a:ext cx="180" cy="913"/>
                  <a:chOff x="1956" y="1990"/>
                  <a:chExt cx="492" cy="2604"/>
                </a:xfrm>
              </p:grpSpPr>
              <p:sp>
                <p:nvSpPr>
                  <p:cNvPr id="123984" name="Freeform 98"/>
                  <p:cNvSpPr>
                    <a:spLocks/>
                  </p:cNvSpPr>
                  <p:nvPr/>
                </p:nvSpPr>
                <p:spPr bwMode="hidden">
                  <a:xfrm rot="16782062" flipH="1">
                    <a:off x="1392" y="2657"/>
                    <a:ext cx="1722" cy="302"/>
                  </a:xfrm>
                  <a:custGeom>
                    <a:avLst/>
                    <a:gdLst>
                      <a:gd name="T0" fmla="*/ 0 w 2736"/>
                      <a:gd name="T1" fmla="*/ 39 h 504"/>
                      <a:gd name="T2" fmla="*/ 85 w 2736"/>
                      <a:gd name="T3" fmla="*/ 13 h 504"/>
                      <a:gd name="T4" fmla="*/ 176 w 2736"/>
                      <a:gd name="T5" fmla="*/ 2 h 504"/>
                      <a:gd name="T6" fmla="*/ 270 w 2736"/>
                      <a:gd name="T7" fmla="*/ 2 h 504"/>
                      <a:gd name="T8" fmla="*/ 269 w 2736"/>
                      <a:gd name="T9" fmla="*/ 8 h 504"/>
                      <a:gd name="T10" fmla="*/ 174 w 2736"/>
                      <a:gd name="T11" fmla="*/ 8 h 504"/>
                      <a:gd name="T12" fmla="*/ 65 w 2736"/>
                      <a:gd name="T13" fmla="*/ 23 h 504"/>
                      <a:gd name="T14" fmla="*/ 0 w 2736"/>
                      <a:gd name="T15" fmla="*/ 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3985" name="Freeform 99"/>
                  <p:cNvSpPr>
                    <a:spLocks/>
                  </p:cNvSpPr>
                  <p:nvPr/>
                </p:nvSpPr>
                <p:spPr bwMode="hidden">
                  <a:xfrm rot="16782062" flipH="1">
                    <a:off x="1686" y="3864"/>
                    <a:ext cx="923" cy="464"/>
                  </a:xfrm>
                  <a:custGeom>
                    <a:avLst/>
                    <a:gdLst>
                      <a:gd name="T0" fmla="*/ 1 w 1769"/>
                      <a:gd name="T1" fmla="*/ 1 h 791"/>
                      <a:gd name="T2" fmla="*/ 19 w 1769"/>
                      <a:gd name="T3" fmla="*/ 4 h 791"/>
                      <a:gd name="T4" fmla="*/ 45 w 1769"/>
                      <a:gd name="T5" fmla="*/ 13 h 791"/>
                      <a:gd name="T6" fmla="*/ 62 w 1769"/>
                      <a:gd name="T7" fmla="*/ 30 h 791"/>
                      <a:gd name="T8" fmla="*/ 68 w 1769"/>
                      <a:gd name="T9" fmla="*/ 42 h 791"/>
                      <a:gd name="T10" fmla="*/ 65 w 1769"/>
                      <a:gd name="T11" fmla="*/ 55 h 791"/>
                      <a:gd name="T12" fmla="*/ 62 w 1769"/>
                      <a:gd name="T13" fmla="*/ 44 h 791"/>
                      <a:gd name="T14" fmla="*/ 54 w 1769"/>
                      <a:gd name="T15" fmla="*/ 32 h 791"/>
                      <a:gd name="T16" fmla="*/ 43 w 1769"/>
                      <a:gd name="T17" fmla="*/ 21 h 791"/>
                      <a:gd name="T18" fmla="*/ 22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69" name="Group 100"/>
                <p:cNvGrpSpPr>
                  <a:grpSpLocks/>
                </p:cNvGrpSpPr>
                <p:nvPr/>
              </p:nvGrpSpPr>
              <p:grpSpPr bwMode="auto">
                <a:xfrm>
                  <a:off x="4451" y="662"/>
                  <a:ext cx="442" cy="951"/>
                  <a:chOff x="3334" y="1717"/>
                  <a:chExt cx="1125" cy="2426"/>
                </a:xfrm>
              </p:grpSpPr>
              <p:sp>
                <p:nvSpPr>
                  <p:cNvPr id="123982" name="Freeform 101"/>
                  <p:cNvSpPr>
                    <a:spLocks/>
                  </p:cNvSpPr>
                  <p:nvPr/>
                </p:nvSpPr>
                <p:spPr bwMode="hidden">
                  <a:xfrm rot="3144576">
                    <a:off x="2627" y="2423"/>
                    <a:ext cx="1723" cy="312"/>
                  </a:xfrm>
                  <a:custGeom>
                    <a:avLst/>
                    <a:gdLst>
                      <a:gd name="T0" fmla="*/ 0 w 2736"/>
                      <a:gd name="T1" fmla="*/ 46 h 504"/>
                      <a:gd name="T2" fmla="*/ 86 w 2736"/>
                      <a:gd name="T3" fmla="*/ 15 h 504"/>
                      <a:gd name="T4" fmla="*/ 176 w 2736"/>
                      <a:gd name="T5" fmla="*/ 2 h 504"/>
                      <a:gd name="T6" fmla="*/ 271 w 2736"/>
                      <a:gd name="T7" fmla="*/ 2 h 504"/>
                      <a:gd name="T8" fmla="*/ 270 w 2736"/>
                      <a:gd name="T9" fmla="*/ 9 h 504"/>
                      <a:gd name="T10" fmla="*/ 175 w 2736"/>
                      <a:gd name="T11" fmla="*/ 9 h 504"/>
                      <a:gd name="T12" fmla="*/ 65 w 2736"/>
                      <a:gd name="T13" fmla="*/ 27 h 504"/>
                      <a:gd name="T14" fmla="*/ 0 w 2736"/>
                      <a:gd name="T15" fmla="*/ 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83" name="Freeform 102"/>
                  <p:cNvSpPr>
                    <a:spLocks/>
                  </p:cNvSpPr>
                  <p:nvPr/>
                </p:nvSpPr>
                <p:spPr bwMode="hidden">
                  <a:xfrm rot="3144576">
                    <a:off x="3752" y="3435"/>
                    <a:ext cx="925" cy="491"/>
                  </a:xfrm>
                  <a:custGeom>
                    <a:avLst/>
                    <a:gdLst>
                      <a:gd name="T0" fmla="*/ 1 w 1769"/>
                      <a:gd name="T1" fmla="*/ 1 h 791"/>
                      <a:gd name="T2" fmla="*/ 19 w 1769"/>
                      <a:gd name="T3" fmla="*/ 6 h 791"/>
                      <a:gd name="T4" fmla="*/ 45 w 1769"/>
                      <a:gd name="T5" fmla="*/ 19 h 791"/>
                      <a:gd name="T6" fmla="*/ 63 w 1769"/>
                      <a:gd name="T7" fmla="*/ 40 h 791"/>
                      <a:gd name="T8" fmla="*/ 68 w 1769"/>
                      <a:gd name="T9" fmla="*/ 56 h 791"/>
                      <a:gd name="T10" fmla="*/ 66 w 1769"/>
                      <a:gd name="T11" fmla="*/ 73 h 791"/>
                      <a:gd name="T12" fmla="*/ 62 w 1769"/>
                      <a:gd name="T13" fmla="*/ 58 h 791"/>
                      <a:gd name="T14" fmla="*/ 54 w 1769"/>
                      <a:gd name="T15" fmla="*/ 42 h 791"/>
                      <a:gd name="T16" fmla="*/ 43 w 1769"/>
                      <a:gd name="T17" fmla="*/ 27 h 791"/>
                      <a:gd name="T18" fmla="*/ 22 w 1769"/>
                      <a:gd name="T19" fmla="*/ 14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0" name="Group 103"/>
                <p:cNvGrpSpPr>
                  <a:grpSpLocks/>
                </p:cNvGrpSpPr>
                <p:nvPr/>
              </p:nvGrpSpPr>
              <p:grpSpPr bwMode="auto">
                <a:xfrm>
                  <a:off x="4391" y="721"/>
                  <a:ext cx="347" cy="951"/>
                  <a:chOff x="3181" y="1866"/>
                  <a:chExt cx="883" cy="2426"/>
                </a:xfrm>
              </p:grpSpPr>
              <p:sp>
                <p:nvSpPr>
                  <p:cNvPr id="123980" name="Freeform 104"/>
                  <p:cNvSpPr>
                    <a:spLocks/>
                  </p:cNvSpPr>
                  <p:nvPr/>
                </p:nvSpPr>
                <p:spPr bwMode="hidden">
                  <a:xfrm rot="3745735">
                    <a:off x="2509" y="2505"/>
                    <a:ext cx="1643" cy="299"/>
                  </a:xfrm>
                  <a:custGeom>
                    <a:avLst/>
                    <a:gdLst>
                      <a:gd name="T0" fmla="*/ 0 w 2736"/>
                      <a:gd name="T1" fmla="*/ 37 h 504"/>
                      <a:gd name="T2" fmla="*/ 67 w 2736"/>
                      <a:gd name="T3" fmla="*/ 12 h 504"/>
                      <a:gd name="T4" fmla="*/ 139 w 2736"/>
                      <a:gd name="T5" fmla="*/ 2 h 504"/>
                      <a:gd name="T6" fmla="*/ 214 w 2736"/>
                      <a:gd name="T7" fmla="*/ 2 h 504"/>
                      <a:gd name="T8" fmla="*/ 213 w 2736"/>
                      <a:gd name="T9" fmla="*/ 7 h 504"/>
                      <a:gd name="T10" fmla="*/ 138 w 2736"/>
                      <a:gd name="T11" fmla="*/ 7 h 504"/>
                      <a:gd name="T12" fmla="*/ 51 w 2736"/>
                      <a:gd name="T13" fmla="*/ 21 h 504"/>
                      <a:gd name="T14" fmla="*/ 0 w 2736"/>
                      <a:gd name="T15" fmla="*/ 3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81" name="Freeform 105"/>
                  <p:cNvSpPr>
                    <a:spLocks/>
                  </p:cNvSpPr>
                  <p:nvPr/>
                </p:nvSpPr>
                <p:spPr bwMode="hidden">
                  <a:xfrm rot="3745735">
                    <a:off x="3387" y="3576"/>
                    <a:ext cx="885" cy="469"/>
                  </a:xfrm>
                  <a:custGeom>
                    <a:avLst/>
                    <a:gdLst>
                      <a:gd name="T0" fmla="*/ 1 w 1769"/>
                      <a:gd name="T1" fmla="*/ 1 h 791"/>
                      <a:gd name="T2" fmla="*/ 16 w 1769"/>
                      <a:gd name="T3" fmla="*/ 4 h 791"/>
                      <a:gd name="T4" fmla="*/ 37 w 1769"/>
                      <a:gd name="T5" fmla="*/ 15 h 791"/>
                      <a:gd name="T6" fmla="*/ 51 w 1769"/>
                      <a:gd name="T7" fmla="*/ 31 h 791"/>
                      <a:gd name="T8" fmla="*/ 55 w 1769"/>
                      <a:gd name="T9" fmla="*/ 44 h 791"/>
                      <a:gd name="T10" fmla="*/ 53 w 1769"/>
                      <a:gd name="T11" fmla="*/ 58 h 791"/>
                      <a:gd name="T12" fmla="*/ 50 w 1769"/>
                      <a:gd name="T13" fmla="*/ 46 h 791"/>
                      <a:gd name="T14" fmla="*/ 44 w 1769"/>
                      <a:gd name="T15" fmla="*/ 33 h 791"/>
                      <a:gd name="T16" fmla="*/ 35 w 1769"/>
                      <a:gd name="T17" fmla="*/ 22 h 791"/>
                      <a:gd name="T18" fmla="*/ 19 w 1769"/>
                      <a:gd name="T19" fmla="*/ 11 h 791"/>
                      <a:gd name="T20" fmla="*/ 0 w 1769"/>
                      <a:gd name="T21" fmla="*/ 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23971" name="Group 106"/>
                <p:cNvGrpSpPr>
                  <a:grpSpLocks/>
                </p:cNvGrpSpPr>
                <p:nvPr/>
              </p:nvGrpSpPr>
              <p:grpSpPr bwMode="auto">
                <a:xfrm>
                  <a:off x="4323" y="767"/>
                  <a:ext cx="243" cy="935"/>
                  <a:chOff x="3006" y="1983"/>
                  <a:chExt cx="619" cy="2386"/>
                </a:xfrm>
              </p:grpSpPr>
              <p:sp>
                <p:nvSpPr>
                  <p:cNvPr id="123978" name="Freeform 107"/>
                  <p:cNvSpPr>
                    <a:spLocks/>
                  </p:cNvSpPr>
                  <p:nvPr/>
                </p:nvSpPr>
                <p:spPr bwMode="hidden">
                  <a:xfrm rot="4286818">
                    <a:off x="2328" y="2644"/>
                    <a:ext cx="1600" cy="244"/>
                  </a:xfrm>
                  <a:custGeom>
                    <a:avLst/>
                    <a:gdLst>
                      <a:gd name="T0" fmla="*/ 0 w 2736"/>
                      <a:gd name="T1" fmla="*/ 14 h 504"/>
                      <a:gd name="T2" fmla="*/ 59 w 2736"/>
                      <a:gd name="T3" fmla="*/ 4 h 504"/>
                      <a:gd name="T4" fmla="*/ 122 w 2736"/>
                      <a:gd name="T5" fmla="*/ 0 h 504"/>
                      <a:gd name="T6" fmla="*/ 187 w 2736"/>
                      <a:gd name="T7" fmla="*/ 0 h 504"/>
                      <a:gd name="T8" fmla="*/ 186 w 2736"/>
                      <a:gd name="T9" fmla="*/ 3 h 504"/>
                      <a:gd name="T10" fmla="*/ 120 w 2736"/>
                      <a:gd name="T11" fmla="*/ 3 h 504"/>
                      <a:gd name="T12" fmla="*/ 44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79" name="Freeform 108"/>
                  <p:cNvSpPr>
                    <a:spLocks/>
                  </p:cNvSpPr>
                  <p:nvPr/>
                </p:nvSpPr>
                <p:spPr bwMode="hidden">
                  <a:xfrm rot="4286818">
                    <a:off x="3003" y="3709"/>
                    <a:ext cx="857" cy="386"/>
                  </a:xfrm>
                  <a:custGeom>
                    <a:avLst/>
                    <a:gdLst>
                      <a:gd name="T0" fmla="*/ 0 w 1769"/>
                      <a:gd name="T1" fmla="*/ 0 h 791"/>
                      <a:gd name="T2" fmla="*/ 13 w 1769"/>
                      <a:gd name="T3" fmla="*/ 1 h 791"/>
                      <a:gd name="T4" fmla="*/ 31 w 1769"/>
                      <a:gd name="T5" fmla="*/ 5 h 791"/>
                      <a:gd name="T6" fmla="*/ 43 w 1769"/>
                      <a:gd name="T7" fmla="*/ 12 h 791"/>
                      <a:gd name="T8" fmla="*/ 47 w 1769"/>
                      <a:gd name="T9" fmla="*/ 17 h 791"/>
                      <a:gd name="T10" fmla="*/ 45 w 1769"/>
                      <a:gd name="T11" fmla="*/ 21 h 791"/>
                      <a:gd name="T12" fmla="*/ 43 w 1769"/>
                      <a:gd name="T13" fmla="*/ 18 h 791"/>
                      <a:gd name="T14" fmla="*/ 37 w 1769"/>
                      <a:gd name="T15" fmla="*/ 13 h 791"/>
                      <a:gd name="T16" fmla="*/ 30 w 1769"/>
                      <a:gd name="T17" fmla="*/ 8 h 791"/>
                      <a:gd name="T18" fmla="*/ 16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72" name="Group 109"/>
                <p:cNvGrpSpPr>
                  <a:grpSpLocks/>
                </p:cNvGrpSpPr>
                <p:nvPr/>
              </p:nvGrpSpPr>
              <p:grpSpPr bwMode="auto">
                <a:xfrm>
                  <a:off x="4249" y="813"/>
                  <a:ext cx="159" cy="870"/>
                  <a:chOff x="2819" y="2101"/>
                  <a:chExt cx="405" cy="2219"/>
                </a:xfrm>
              </p:grpSpPr>
              <p:sp>
                <p:nvSpPr>
                  <p:cNvPr id="123976" name="Freeform 110"/>
                  <p:cNvSpPr>
                    <a:spLocks/>
                  </p:cNvSpPr>
                  <p:nvPr/>
                </p:nvSpPr>
                <p:spPr bwMode="hidden">
                  <a:xfrm rot="4898956">
                    <a:off x="2219" y="2684"/>
                    <a:ext cx="1448" cy="247"/>
                  </a:xfrm>
                  <a:custGeom>
                    <a:avLst/>
                    <a:gdLst>
                      <a:gd name="T0" fmla="*/ 0 w 2736"/>
                      <a:gd name="T1" fmla="*/ 14 h 504"/>
                      <a:gd name="T2" fmla="*/ 36 w 2736"/>
                      <a:gd name="T3" fmla="*/ 5 h 504"/>
                      <a:gd name="T4" fmla="*/ 74 w 2736"/>
                      <a:gd name="T5" fmla="*/ 0 h 504"/>
                      <a:gd name="T6" fmla="*/ 113 w 2736"/>
                      <a:gd name="T7" fmla="*/ 0 h 504"/>
                      <a:gd name="T8" fmla="*/ 113 w 2736"/>
                      <a:gd name="T9" fmla="*/ 3 h 504"/>
                      <a:gd name="T10" fmla="*/ 73 w 2736"/>
                      <a:gd name="T11" fmla="*/ 3 h 504"/>
                      <a:gd name="T12" fmla="*/ 27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77" name="Freeform 111"/>
                  <p:cNvSpPr>
                    <a:spLocks/>
                  </p:cNvSpPr>
                  <p:nvPr/>
                </p:nvSpPr>
                <p:spPr bwMode="hidden">
                  <a:xfrm rot="4898956">
                    <a:off x="2637" y="3693"/>
                    <a:ext cx="789" cy="386"/>
                  </a:xfrm>
                  <a:custGeom>
                    <a:avLst/>
                    <a:gdLst>
                      <a:gd name="T0" fmla="*/ 0 w 1769"/>
                      <a:gd name="T1" fmla="*/ 0 h 791"/>
                      <a:gd name="T2" fmla="*/ 8 w 1769"/>
                      <a:gd name="T3" fmla="*/ 1 h 791"/>
                      <a:gd name="T4" fmla="*/ 21 w 1769"/>
                      <a:gd name="T5" fmla="*/ 5 h 791"/>
                      <a:gd name="T6" fmla="*/ 29 w 1769"/>
                      <a:gd name="T7" fmla="*/ 12 h 791"/>
                      <a:gd name="T8" fmla="*/ 31 w 1769"/>
                      <a:gd name="T9" fmla="*/ 17 h 791"/>
                      <a:gd name="T10" fmla="*/ 30 w 1769"/>
                      <a:gd name="T11" fmla="*/ 21 h 791"/>
                      <a:gd name="T12" fmla="*/ 28 w 1769"/>
                      <a:gd name="T13" fmla="*/ 18 h 791"/>
                      <a:gd name="T14" fmla="*/ 25 w 1769"/>
                      <a:gd name="T15" fmla="*/ 13 h 791"/>
                      <a:gd name="T16" fmla="*/ 20 w 1769"/>
                      <a:gd name="T17" fmla="*/ 8 h 791"/>
                      <a:gd name="T18" fmla="*/ 10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23973" name="Group 112"/>
                <p:cNvGrpSpPr>
                  <a:grpSpLocks/>
                </p:cNvGrpSpPr>
                <p:nvPr/>
              </p:nvGrpSpPr>
              <p:grpSpPr bwMode="auto">
                <a:xfrm>
                  <a:off x="4045" y="826"/>
                  <a:ext cx="167" cy="857"/>
                  <a:chOff x="2287" y="2135"/>
                  <a:chExt cx="426" cy="2185"/>
                </a:xfrm>
              </p:grpSpPr>
              <p:sp>
                <p:nvSpPr>
                  <p:cNvPr id="123974" name="Freeform 113"/>
                  <p:cNvSpPr>
                    <a:spLocks/>
                  </p:cNvSpPr>
                  <p:nvPr/>
                </p:nvSpPr>
                <p:spPr bwMode="hidden">
                  <a:xfrm rot="5755659">
                    <a:off x="1903" y="2758"/>
                    <a:ext cx="1432" cy="186"/>
                  </a:xfrm>
                  <a:custGeom>
                    <a:avLst/>
                    <a:gdLst>
                      <a:gd name="T0" fmla="*/ 0 w 2736"/>
                      <a:gd name="T1" fmla="*/ 3 h 504"/>
                      <a:gd name="T2" fmla="*/ 34 w 2736"/>
                      <a:gd name="T3" fmla="*/ 1 h 504"/>
                      <a:gd name="T4" fmla="*/ 70 w 2736"/>
                      <a:gd name="T5" fmla="*/ 0 h 504"/>
                      <a:gd name="T6" fmla="*/ 107 w 2736"/>
                      <a:gd name="T7" fmla="*/ 0 h 504"/>
                      <a:gd name="T8" fmla="*/ 107 w 2736"/>
                      <a:gd name="T9" fmla="*/ 1 h 504"/>
                      <a:gd name="T10" fmla="*/ 69 w 2736"/>
                      <a:gd name="T11" fmla="*/ 1 h 504"/>
                      <a:gd name="T12" fmla="*/ 2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3975" name="Freeform 114"/>
                  <p:cNvSpPr>
                    <a:spLocks/>
                  </p:cNvSpPr>
                  <p:nvPr/>
                </p:nvSpPr>
                <p:spPr bwMode="hidden">
                  <a:xfrm rot="5755659">
                    <a:off x="2051" y="3750"/>
                    <a:ext cx="767" cy="294"/>
                  </a:xfrm>
                  <a:custGeom>
                    <a:avLst/>
                    <a:gdLst>
                      <a:gd name="T0" fmla="*/ 0 w 1769"/>
                      <a:gd name="T1" fmla="*/ 0 h 791"/>
                      <a:gd name="T2" fmla="*/ 7 w 1769"/>
                      <a:gd name="T3" fmla="*/ 0 h 791"/>
                      <a:gd name="T4" fmla="*/ 18 w 1769"/>
                      <a:gd name="T5" fmla="*/ 1 h 791"/>
                      <a:gd name="T6" fmla="*/ 25 w 1769"/>
                      <a:gd name="T7" fmla="*/ 3 h 791"/>
                      <a:gd name="T8" fmla="*/ 27 w 1769"/>
                      <a:gd name="T9" fmla="*/ 4 h 791"/>
                      <a:gd name="T10" fmla="*/ 26 w 1769"/>
                      <a:gd name="T11" fmla="*/ 6 h 791"/>
                      <a:gd name="T12" fmla="*/ 24 w 1769"/>
                      <a:gd name="T13" fmla="*/ 4 h 791"/>
                      <a:gd name="T14" fmla="*/ 21 w 1769"/>
                      <a:gd name="T15" fmla="*/ 3 h 791"/>
                      <a:gd name="T16" fmla="*/ 17 w 1769"/>
                      <a:gd name="T17" fmla="*/ 2 h 791"/>
                      <a:gd name="T18" fmla="*/ 9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sp>
            <p:nvSpPr>
              <p:cNvPr id="12391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1 w 776"/>
                  <a:gd name="T31" fmla="*/ 1 h 2368"/>
                  <a:gd name="T32" fmla="*/ 0 w 776"/>
                  <a:gd name="T33" fmla="*/ 1 h 2368"/>
                  <a:gd name="T34" fmla="*/ 1 w 776"/>
                  <a:gd name="T35" fmla="*/ 1 h 2368"/>
                  <a:gd name="T36" fmla="*/ 0 w 776"/>
                  <a:gd name="T37" fmla="*/ 1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19"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2"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1 h 2368"/>
                  <a:gd name="T34" fmla="*/ 0 w 776"/>
                  <a:gd name="T35" fmla="*/ 1 h 2368"/>
                  <a:gd name="T36" fmla="*/ 0 w 776"/>
                  <a:gd name="T37" fmla="*/ 1 h 2368"/>
                  <a:gd name="T38" fmla="*/ 1 w 776"/>
                  <a:gd name="T39" fmla="*/ 2 h 2368"/>
                  <a:gd name="T40" fmla="*/ 0 w 776"/>
                  <a:gd name="T41" fmla="*/ 2 h 2368"/>
                  <a:gd name="T42" fmla="*/ 1 w 776"/>
                  <a:gd name="T43" fmla="*/ 2 h 2368"/>
                  <a:gd name="T44" fmla="*/ 0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2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0"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2" name="Freeform 129"/>
              <p:cNvSpPr>
                <a:spLocks/>
              </p:cNvSpPr>
              <p:nvPr/>
            </p:nvSpPr>
            <p:spPr bwMode="hidden">
              <a:xfrm flipH="1">
                <a:off x="3307" y="981"/>
                <a:ext cx="426" cy="598"/>
              </a:xfrm>
              <a:custGeom>
                <a:avLst/>
                <a:gdLst>
                  <a:gd name="T0" fmla="*/ 0 w 776"/>
                  <a:gd name="T1" fmla="*/ 0 h 2368"/>
                  <a:gd name="T2" fmla="*/ 12 w 776"/>
                  <a:gd name="T3" fmla="*/ 0 h 2368"/>
                  <a:gd name="T4" fmla="*/ 5 w 776"/>
                  <a:gd name="T5" fmla="*/ 0 h 2368"/>
                  <a:gd name="T6" fmla="*/ 16 w 776"/>
                  <a:gd name="T7" fmla="*/ 0 h 2368"/>
                  <a:gd name="T8" fmla="*/ 10 w 776"/>
                  <a:gd name="T9" fmla="*/ 0 h 2368"/>
                  <a:gd name="T10" fmla="*/ 19 w 776"/>
                  <a:gd name="T11" fmla="*/ 1 h 2368"/>
                  <a:gd name="T12" fmla="*/ 14 w 776"/>
                  <a:gd name="T13" fmla="*/ 1 h 2368"/>
                  <a:gd name="T14" fmla="*/ 24 w 776"/>
                  <a:gd name="T15" fmla="*/ 1 h 2368"/>
                  <a:gd name="T16" fmla="*/ 19 w 776"/>
                  <a:gd name="T17" fmla="*/ 1 h 2368"/>
                  <a:gd name="T18" fmla="*/ 26 w 776"/>
                  <a:gd name="T19" fmla="*/ 1 h 2368"/>
                  <a:gd name="T20" fmla="*/ 24 w 776"/>
                  <a:gd name="T21" fmla="*/ 1 h 2368"/>
                  <a:gd name="T22" fmla="*/ 29 w 776"/>
                  <a:gd name="T23" fmla="*/ 1 h 2368"/>
                  <a:gd name="T24" fmla="*/ 29 w 776"/>
                  <a:gd name="T25" fmla="*/ 1 h 2368"/>
                  <a:gd name="T26" fmla="*/ 33 w 776"/>
                  <a:gd name="T27" fmla="*/ 1 h 2368"/>
                  <a:gd name="T28" fmla="*/ 31 w 776"/>
                  <a:gd name="T29" fmla="*/ 1 h 2368"/>
                  <a:gd name="T30" fmla="*/ 36 w 776"/>
                  <a:gd name="T31" fmla="*/ 1 h 2368"/>
                  <a:gd name="T32" fmla="*/ 33 w 776"/>
                  <a:gd name="T33" fmla="*/ 2 h 2368"/>
                  <a:gd name="T34" fmla="*/ 36 w 776"/>
                  <a:gd name="T35" fmla="*/ 2 h 2368"/>
                  <a:gd name="T36" fmla="*/ 33 w 776"/>
                  <a:gd name="T37" fmla="*/ 2 h 2368"/>
                  <a:gd name="T38" fmla="*/ 38 w 776"/>
                  <a:gd name="T39" fmla="*/ 2 h 2368"/>
                  <a:gd name="T40" fmla="*/ 36 w 776"/>
                  <a:gd name="T41" fmla="*/ 2 h 2368"/>
                  <a:gd name="T42" fmla="*/ 38 w 776"/>
                  <a:gd name="T43" fmla="*/ 2 h 2368"/>
                  <a:gd name="T44" fmla="*/ 36 w 776"/>
                  <a:gd name="T45" fmla="*/ 2 h 2368"/>
                  <a:gd name="T46" fmla="*/ 38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3" name="Freeform 130"/>
              <p:cNvSpPr>
                <a:spLocks/>
              </p:cNvSpPr>
              <p:nvPr/>
            </p:nvSpPr>
            <p:spPr bwMode="hidden">
              <a:xfrm flipH="1">
                <a:off x="3507" y="350"/>
                <a:ext cx="273" cy="597"/>
              </a:xfrm>
              <a:custGeom>
                <a:avLst/>
                <a:gdLst>
                  <a:gd name="T0" fmla="*/ 0 w 776"/>
                  <a:gd name="T1" fmla="*/ 0 h 2368"/>
                  <a:gd name="T2" fmla="*/ 1 w 776"/>
                  <a:gd name="T3" fmla="*/ 0 h 2368"/>
                  <a:gd name="T4" fmla="*/ 0 w 776"/>
                  <a:gd name="T5" fmla="*/ 0 h 2368"/>
                  <a:gd name="T6" fmla="*/ 2 w 776"/>
                  <a:gd name="T7" fmla="*/ 0 h 2368"/>
                  <a:gd name="T8" fmla="*/ 1 w 776"/>
                  <a:gd name="T9" fmla="*/ 0 h 2368"/>
                  <a:gd name="T10" fmla="*/ 2 w 776"/>
                  <a:gd name="T11" fmla="*/ 1 h 2368"/>
                  <a:gd name="T12" fmla="*/ 2 w 776"/>
                  <a:gd name="T13" fmla="*/ 1 h 2368"/>
                  <a:gd name="T14" fmla="*/ 2 w 776"/>
                  <a:gd name="T15" fmla="*/ 1 h 2368"/>
                  <a:gd name="T16" fmla="*/ 2 w 776"/>
                  <a:gd name="T17" fmla="*/ 1 h 2368"/>
                  <a:gd name="T18" fmla="*/ 3 w 776"/>
                  <a:gd name="T19" fmla="*/ 1 h 2368"/>
                  <a:gd name="T20" fmla="*/ 2 w 776"/>
                  <a:gd name="T21" fmla="*/ 1 h 2368"/>
                  <a:gd name="T22" fmla="*/ 3 w 776"/>
                  <a:gd name="T23" fmla="*/ 1 h 2368"/>
                  <a:gd name="T24" fmla="*/ 3 w 776"/>
                  <a:gd name="T25" fmla="*/ 1 h 2368"/>
                  <a:gd name="T26" fmla="*/ 4 w 776"/>
                  <a:gd name="T27" fmla="*/ 1 h 2368"/>
                  <a:gd name="T28" fmla="*/ 3 w 776"/>
                  <a:gd name="T29" fmla="*/ 1 h 2368"/>
                  <a:gd name="T30" fmla="*/ 4 w 776"/>
                  <a:gd name="T31" fmla="*/ 1 h 2368"/>
                  <a:gd name="T32" fmla="*/ 4 w 776"/>
                  <a:gd name="T33" fmla="*/ 2 h 2368"/>
                  <a:gd name="T34" fmla="*/ 4 w 776"/>
                  <a:gd name="T35" fmla="*/ 2 h 2368"/>
                  <a:gd name="T36" fmla="*/ 4 w 776"/>
                  <a:gd name="T37" fmla="*/ 2 h 2368"/>
                  <a:gd name="T38" fmla="*/ 4 w 776"/>
                  <a:gd name="T39" fmla="*/ 2 h 2368"/>
                  <a:gd name="T40" fmla="*/ 4 w 776"/>
                  <a:gd name="T41" fmla="*/ 2 h 2368"/>
                  <a:gd name="T42" fmla="*/ 4 w 776"/>
                  <a:gd name="T43" fmla="*/ 2 h 2368"/>
                  <a:gd name="T44" fmla="*/ 4 w 776"/>
                  <a:gd name="T45" fmla="*/ 2 h 2368"/>
                  <a:gd name="T46" fmla="*/ 4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1 h 2368"/>
                  <a:gd name="T12" fmla="*/ 0 w 776"/>
                  <a:gd name="T13" fmla="*/ 1 h 2368"/>
                  <a:gd name="T14" fmla="*/ 0 w 776"/>
                  <a:gd name="T15" fmla="*/ 1 h 2368"/>
                  <a:gd name="T16" fmla="*/ 0 w 776"/>
                  <a:gd name="T17" fmla="*/ 1 h 2368"/>
                  <a:gd name="T18" fmla="*/ 0 w 776"/>
                  <a:gd name="T19" fmla="*/ 1 h 2368"/>
                  <a:gd name="T20" fmla="*/ 0 w 776"/>
                  <a:gd name="T21" fmla="*/ 1 h 2368"/>
                  <a:gd name="T22" fmla="*/ 0 w 776"/>
                  <a:gd name="T23" fmla="*/ 1 h 2368"/>
                  <a:gd name="T24" fmla="*/ 0 w 776"/>
                  <a:gd name="T25" fmla="*/ 1 h 2368"/>
                  <a:gd name="T26" fmla="*/ 0 w 776"/>
                  <a:gd name="T27" fmla="*/ 1 h 2368"/>
                  <a:gd name="T28" fmla="*/ 0 w 776"/>
                  <a:gd name="T29" fmla="*/ 1 h 2368"/>
                  <a:gd name="T30" fmla="*/ 0 w 776"/>
                  <a:gd name="T31" fmla="*/ 1 h 2368"/>
                  <a:gd name="T32" fmla="*/ 0 w 776"/>
                  <a:gd name="T33" fmla="*/ 2 h 2368"/>
                  <a:gd name="T34" fmla="*/ 0 w 776"/>
                  <a:gd name="T35" fmla="*/ 2 h 2368"/>
                  <a:gd name="T36" fmla="*/ 0 w 776"/>
                  <a:gd name="T37" fmla="*/ 2 h 2368"/>
                  <a:gd name="T38" fmla="*/ 0 w 776"/>
                  <a:gd name="T39" fmla="*/ 2 h 2368"/>
                  <a:gd name="T40" fmla="*/ 0 w 776"/>
                  <a:gd name="T41" fmla="*/ 2 h 2368"/>
                  <a:gd name="T42" fmla="*/ 0 w 776"/>
                  <a:gd name="T43" fmla="*/ 2 h 2368"/>
                  <a:gd name="T44" fmla="*/ 0 w 776"/>
                  <a:gd name="T45" fmla="*/ 2 h 2368"/>
                  <a:gd name="T46" fmla="*/ 0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5" name="Freeform 132"/>
              <p:cNvSpPr>
                <a:spLocks/>
              </p:cNvSpPr>
              <p:nvPr/>
            </p:nvSpPr>
            <p:spPr bwMode="hidden">
              <a:xfrm>
                <a:off x="4841" y="894"/>
                <a:ext cx="395" cy="628"/>
              </a:xfrm>
              <a:custGeom>
                <a:avLst/>
                <a:gdLst>
                  <a:gd name="T0" fmla="*/ 0 w 776"/>
                  <a:gd name="T1" fmla="*/ 0 h 2368"/>
                  <a:gd name="T2" fmla="*/ 8 w 776"/>
                  <a:gd name="T3" fmla="*/ 0 h 2368"/>
                  <a:gd name="T4" fmla="*/ 4 w 776"/>
                  <a:gd name="T5" fmla="*/ 0 h 2368"/>
                  <a:gd name="T6" fmla="*/ 11 w 776"/>
                  <a:gd name="T7" fmla="*/ 0 h 2368"/>
                  <a:gd name="T8" fmla="*/ 7 w 776"/>
                  <a:gd name="T9" fmla="*/ 1 h 2368"/>
                  <a:gd name="T10" fmla="*/ 13 w 776"/>
                  <a:gd name="T11" fmla="*/ 1 h 2368"/>
                  <a:gd name="T12" fmla="*/ 10 w 776"/>
                  <a:gd name="T13" fmla="*/ 1 h 2368"/>
                  <a:gd name="T14" fmla="*/ 16 w 776"/>
                  <a:gd name="T15" fmla="*/ 1 h 2368"/>
                  <a:gd name="T16" fmla="*/ 13 w 776"/>
                  <a:gd name="T17" fmla="*/ 1 h 2368"/>
                  <a:gd name="T18" fmla="*/ 18 w 776"/>
                  <a:gd name="T19" fmla="*/ 1 h 2368"/>
                  <a:gd name="T20" fmla="*/ 16 w 776"/>
                  <a:gd name="T21" fmla="*/ 1 h 2368"/>
                  <a:gd name="T22" fmla="*/ 20 w 776"/>
                  <a:gd name="T23" fmla="*/ 1 h 2368"/>
                  <a:gd name="T24" fmla="*/ 20 w 776"/>
                  <a:gd name="T25" fmla="*/ 1 h 2368"/>
                  <a:gd name="T26" fmla="*/ 23 w 776"/>
                  <a:gd name="T27" fmla="*/ 1 h 2368"/>
                  <a:gd name="T28" fmla="*/ 21 w 776"/>
                  <a:gd name="T29" fmla="*/ 2 h 2368"/>
                  <a:gd name="T30" fmla="*/ 24 w 776"/>
                  <a:gd name="T31" fmla="*/ 2 h 2368"/>
                  <a:gd name="T32" fmla="*/ 23 w 776"/>
                  <a:gd name="T33" fmla="*/ 2 h 2368"/>
                  <a:gd name="T34" fmla="*/ 24 w 776"/>
                  <a:gd name="T35" fmla="*/ 2 h 2368"/>
                  <a:gd name="T36" fmla="*/ 23 w 776"/>
                  <a:gd name="T37" fmla="*/ 2 h 2368"/>
                  <a:gd name="T38" fmla="*/ 26 w 776"/>
                  <a:gd name="T39" fmla="*/ 2 h 2368"/>
                  <a:gd name="T40" fmla="*/ 24 w 776"/>
                  <a:gd name="T41" fmla="*/ 3 h 2368"/>
                  <a:gd name="T42" fmla="*/ 26 w 776"/>
                  <a:gd name="T43" fmla="*/ 3 h 2368"/>
                  <a:gd name="T44" fmla="*/ 24 w 776"/>
                  <a:gd name="T45" fmla="*/ 3 h 2368"/>
                  <a:gd name="T46" fmla="*/ 26 w 776"/>
                  <a:gd name="T47" fmla="*/ 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6" name="Freeform 133"/>
              <p:cNvSpPr>
                <a:spLocks/>
              </p:cNvSpPr>
              <p:nvPr/>
            </p:nvSpPr>
            <p:spPr bwMode="hidden">
              <a:xfrm>
                <a:off x="4636" y="576"/>
                <a:ext cx="594" cy="417"/>
              </a:xfrm>
              <a:custGeom>
                <a:avLst/>
                <a:gdLst>
                  <a:gd name="T0" fmla="*/ 0 w 776"/>
                  <a:gd name="T1" fmla="*/ 0 h 2368"/>
                  <a:gd name="T2" fmla="*/ 64 w 776"/>
                  <a:gd name="T3" fmla="*/ 0 h 2368"/>
                  <a:gd name="T4" fmla="*/ 25 w 776"/>
                  <a:gd name="T5" fmla="*/ 0 h 2368"/>
                  <a:gd name="T6" fmla="*/ 89 w 776"/>
                  <a:gd name="T7" fmla="*/ 0 h 2368"/>
                  <a:gd name="T8" fmla="*/ 51 w 776"/>
                  <a:gd name="T9" fmla="*/ 0 h 2368"/>
                  <a:gd name="T10" fmla="*/ 101 w 776"/>
                  <a:gd name="T11" fmla="*/ 0 h 2368"/>
                  <a:gd name="T12" fmla="*/ 76 w 776"/>
                  <a:gd name="T13" fmla="*/ 0 h 2368"/>
                  <a:gd name="T14" fmla="*/ 126 w 776"/>
                  <a:gd name="T15" fmla="*/ 0 h 2368"/>
                  <a:gd name="T16" fmla="*/ 101 w 776"/>
                  <a:gd name="T17" fmla="*/ 0 h 2368"/>
                  <a:gd name="T18" fmla="*/ 139 w 776"/>
                  <a:gd name="T19" fmla="*/ 0 h 2368"/>
                  <a:gd name="T20" fmla="*/ 126 w 776"/>
                  <a:gd name="T21" fmla="*/ 0 h 2368"/>
                  <a:gd name="T22" fmla="*/ 152 w 776"/>
                  <a:gd name="T23" fmla="*/ 0 h 2368"/>
                  <a:gd name="T24" fmla="*/ 152 w 776"/>
                  <a:gd name="T25" fmla="*/ 0 h 2368"/>
                  <a:gd name="T26" fmla="*/ 176 w 776"/>
                  <a:gd name="T27" fmla="*/ 0 h 2368"/>
                  <a:gd name="T28" fmla="*/ 164 w 776"/>
                  <a:gd name="T29" fmla="*/ 0 h 2368"/>
                  <a:gd name="T30" fmla="*/ 189 w 776"/>
                  <a:gd name="T31" fmla="*/ 0 h 2368"/>
                  <a:gd name="T32" fmla="*/ 176 w 776"/>
                  <a:gd name="T33" fmla="*/ 0 h 2368"/>
                  <a:gd name="T34" fmla="*/ 189 w 776"/>
                  <a:gd name="T35" fmla="*/ 0 h 2368"/>
                  <a:gd name="T36" fmla="*/ 176 w 776"/>
                  <a:gd name="T37" fmla="*/ 0 h 2368"/>
                  <a:gd name="T38" fmla="*/ 201 w 776"/>
                  <a:gd name="T39" fmla="*/ 0 h 2368"/>
                  <a:gd name="T40" fmla="*/ 189 w 776"/>
                  <a:gd name="T41" fmla="*/ 0 h 2368"/>
                  <a:gd name="T42" fmla="*/ 201 w 776"/>
                  <a:gd name="T43" fmla="*/ 0 h 2368"/>
                  <a:gd name="T44" fmla="*/ 189 w 776"/>
                  <a:gd name="T45" fmla="*/ 0 h 2368"/>
                  <a:gd name="T46" fmla="*/ 20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7" name="Freeform 134"/>
              <p:cNvSpPr>
                <a:spLocks/>
              </p:cNvSpPr>
              <p:nvPr/>
            </p:nvSpPr>
            <p:spPr bwMode="hidden">
              <a:xfrm>
                <a:off x="4658" y="132"/>
                <a:ext cx="260" cy="559"/>
              </a:xfrm>
              <a:custGeom>
                <a:avLst/>
                <a:gdLst>
                  <a:gd name="T0" fmla="*/ 0 w 776"/>
                  <a:gd name="T1" fmla="*/ 0 h 2368"/>
                  <a:gd name="T2" fmla="*/ 1 w 776"/>
                  <a:gd name="T3" fmla="*/ 0 h 2368"/>
                  <a:gd name="T4" fmla="*/ 0 w 776"/>
                  <a:gd name="T5" fmla="*/ 0 h 2368"/>
                  <a:gd name="T6" fmla="*/ 1 w 776"/>
                  <a:gd name="T7" fmla="*/ 0 h 2368"/>
                  <a:gd name="T8" fmla="*/ 1 w 776"/>
                  <a:gd name="T9" fmla="*/ 0 h 2368"/>
                  <a:gd name="T10" fmla="*/ 2 w 776"/>
                  <a:gd name="T11" fmla="*/ 0 h 2368"/>
                  <a:gd name="T12" fmla="*/ 1 w 776"/>
                  <a:gd name="T13" fmla="*/ 0 h 2368"/>
                  <a:gd name="T14" fmla="*/ 2 w 776"/>
                  <a:gd name="T15" fmla="*/ 0 h 2368"/>
                  <a:gd name="T16" fmla="*/ 2 w 776"/>
                  <a:gd name="T17" fmla="*/ 0 h 2368"/>
                  <a:gd name="T18" fmla="*/ 2 w 776"/>
                  <a:gd name="T19" fmla="*/ 0 h 2368"/>
                  <a:gd name="T20" fmla="*/ 2 w 776"/>
                  <a:gd name="T21" fmla="*/ 0 h 2368"/>
                  <a:gd name="T22" fmla="*/ 2 w 776"/>
                  <a:gd name="T23" fmla="*/ 1 h 2368"/>
                  <a:gd name="T24" fmla="*/ 2 w 776"/>
                  <a:gd name="T25" fmla="*/ 1 h 2368"/>
                  <a:gd name="T26" fmla="*/ 3 w 776"/>
                  <a:gd name="T27" fmla="*/ 1 h 2368"/>
                  <a:gd name="T28" fmla="*/ 3 w 776"/>
                  <a:gd name="T29" fmla="*/ 1 h 2368"/>
                  <a:gd name="T30" fmla="*/ 3 w 776"/>
                  <a:gd name="T31" fmla="*/ 1 h 2368"/>
                  <a:gd name="T32" fmla="*/ 3 w 776"/>
                  <a:gd name="T33" fmla="*/ 1 h 2368"/>
                  <a:gd name="T34" fmla="*/ 3 w 776"/>
                  <a:gd name="T35" fmla="*/ 1 h 2368"/>
                  <a:gd name="T36" fmla="*/ 3 w 776"/>
                  <a:gd name="T37" fmla="*/ 1 h 2368"/>
                  <a:gd name="T38" fmla="*/ 3 w 776"/>
                  <a:gd name="T39" fmla="*/ 1 h 2368"/>
                  <a:gd name="T40" fmla="*/ 3 w 776"/>
                  <a:gd name="T41" fmla="*/ 1 h 2368"/>
                  <a:gd name="T42" fmla="*/ 3 w 776"/>
                  <a:gd name="T43" fmla="*/ 2 h 2368"/>
                  <a:gd name="T44" fmla="*/ 3 w 776"/>
                  <a:gd name="T45" fmla="*/ 2 h 2368"/>
                  <a:gd name="T46" fmla="*/ 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393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123907" name="Rectangle 137"/>
          <p:cNvSpPr>
            <a:spLocks noGrp="1" noChangeArrowheads="1"/>
          </p:cNvSpPr>
          <p:nvPr>
            <p:ph type="title"/>
          </p:nvPr>
        </p:nvSpPr>
        <p:spPr bwMode="auto">
          <a:xfrm>
            <a:off x="685800" y="301627"/>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2390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FFCC00"/>
                </a:solidFill>
                <a:latin typeface="Arial Black" charset="0"/>
              </a:defRPr>
            </a:lvl1pPr>
          </a:lstStyle>
          <a:p>
            <a:pPr>
              <a:defRPr/>
            </a:pPr>
            <a:fld id="{FE9862EE-534D-4741-9D19-97510A4A7B6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34" r:id="rId1"/>
    <p:sldLayoutId id="2147487635" r:id="rId2"/>
    <p:sldLayoutId id="2147487637" r:id="rId3"/>
    <p:sldLayoutId id="2147487638" r:id="rId4"/>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6686" algn="l" rtl="0" fontAlgn="base">
        <a:spcBef>
          <a:spcPct val="0"/>
        </a:spcBef>
        <a:spcAft>
          <a:spcPct val="0"/>
        </a:spcAft>
        <a:defRPr sz="4400">
          <a:solidFill>
            <a:schemeClr val="tx2"/>
          </a:solidFill>
          <a:latin typeface="Arial Black" pitchFamily="-112" charset="0"/>
        </a:defRPr>
      </a:lvl6pPr>
      <a:lvl7pPr marL="913370" algn="l" rtl="0" fontAlgn="base">
        <a:spcBef>
          <a:spcPct val="0"/>
        </a:spcBef>
        <a:spcAft>
          <a:spcPct val="0"/>
        </a:spcAft>
        <a:defRPr sz="4400">
          <a:solidFill>
            <a:schemeClr val="tx2"/>
          </a:solidFill>
          <a:latin typeface="Arial Black" pitchFamily="-112" charset="0"/>
        </a:defRPr>
      </a:lvl7pPr>
      <a:lvl8pPr marL="1370051" algn="l" rtl="0" fontAlgn="base">
        <a:spcBef>
          <a:spcPct val="0"/>
        </a:spcBef>
        <a:spcAft>
          <a:spcPct val="0"/>
        </a:spcAft>
        <a:defRPr sz="4400">
          <a:solidFill>
            <a:schemeClr val="tx2"/>
          </a:solidFill>
          <a:latin typeface="Arial Black" pitchFamily="-112" charset="0"/>
        </a:defRPr>
      </a:lvl8pPr>
      <a:lvl9pPr marL="1826739" algn="l" rtl="0" fontAlgn="base">
        <a:spcBef>
          <a:spcPct val="0"/>
        </a:spcBef>
        <a:spcAft>
          <a:spcPct val="0"/>
        </a:spcAft>
        <a:defRPr sz="4400">
          <a:solidFill>
            <a:schemeClr val="tx2"/>
          </a:solidFill>
          <a:latin typeface="Arial Black" pitchFamily="-112" charset="0"/>
        </a:defRPr>
      </a:lvl9pPr>
    </p:titleStyle>
    <p:bodyStyle>
      <a:lvl1pPr marL="342512" indent="-342512"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393" indent="-228341"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4pPr>
      <a:lvl5pPr marL="2055075" indent="-228341"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defRPr>
      </a:lvl5pPr>
      <a:lvl6pPr marL="2511759"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68447"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5126"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1814" indent="-228341"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6A3E996-D44F-4844-B5EC-EE5DD589FE2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8004D81-9B65-431C-92AA-FBB2413781D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2160F1F-6826-4BCF-84D1-84FC9161839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314A1E97-1A8B-46E5-8E75-004E499F20A4}"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3F1DEE01-D0AD-44A0-94A8-73349052F0D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F5C2C71-9302-4432-9C44-B425C51EEA5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E7152C9-D881-4CD1-AA7B-F36BAB136BEA}" type="slidenum">
              <a:rPr lang="en-US" altLang="en-US"/>
              <a:pPr/>
              <a:t>‹#›</a:t>
            </a:fld>
            <a:endParaRPr lang="en-US" altLang="en-US"/>
          </a:p>
        </p:txBody>
      </p:sp>
    </p:spTree>
    <p:extLst>
      <p:ext uri="{BB962C8B-B14F-4D97-AF65-F5344CB8AC3E}">
        <p14:creationId xmlns:p14="http://schemas.microsoft.com/office/powerpoint/2010/main" val="2200064242"/>
      </p:ext>
    </p:extLst>
  </p:cSld>
  <p:clrMap bg1="lt1" tx1="dk1" bg2="lt2" tx2="dk2" accent1="accent1" accent2="accent2" accent3="accent3" accent4="accent4" accent5="accent5" accent6="accent6" hlink="hlink" folHlink="folHlink"/>
  <p:sldLayoutIdLst>
    <p:sldLayoutId id="2147488349" r:id="rId1"/>
    <p:sldLayoutId id="2147488350" r:id="rId2"/>
    <p:sldLayoutId id="2147488351" r:id="rId3"/>
    <p:sldLayoutId id="2147488352" r:id="rId4"/>
    <p:sldLayoutId id="2147488353" r:id="rId5"/>
    <p:sldLayoutId id="2147488354" r:id="rId6"/>
    <p:sldLayoutId id="2147488355" r:id="rId7"/>
    <p:sldLayoutId id="2147488356" r:id="rId8"/>
    <p:sldLayoutId id="2147488357" r:id="rId9"/>
    <p:sldLayoutId id="2147488358" r:id="rId10"/>
    <p:sldLayoutId id="21474883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40740278"/>
      </p:ext>
    </p:extLst>
  </p:cSld>
  <p:clrMap bg1="lt1" tx1="dk1" bg2="lt2" tx2="dk2" accent1="accent1" accent2="accent2" accent3="accent3" accent4="accent4" accent5="accent5" accent6="accent6" hlink="hlink" folHlink="folHlink"/>
  <p:sldLayoutIdLst>
    <p:sldLayoutId id="2147488364" r:id="rId1"/>
    <p:sldLayoutId id="2147488365" r:id="rId2"/>
    <p:sldLayoutId id="2147488366" r:id="rId3"/>
    <p:sldLayoutId id="2147488367" r:id="rId4"/>
    <p:sldLayoutId id="2147488368" r:id="rId5"/>
    <p:sldLayoutId id="2147488369" r:id="rId6"/>
    <p:sldLayoutId id="2147488370" r:id="rId7"/>
    <p:sldLayoutId id="2147488371" r:id="rId8"/>
    <p:sldLayoutId id="2147488372" r:id="rId9"/>
    <p:sldLayoutId id="2147488373" r:id="rId10"/>
    <p:sldLayoutId id="2147488374" r:id="rId11"/>
    <p:sldLayoutId id="2147488375" r:id="rId12"/>
    <p:sldLayoutId id="214748837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003E78-BDAE-134D-AA45-CDBE6D63A5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BFA239E-F2A9-E44A-94F9-0C3726CB45C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9E12290-105D-2B42-A35E-28C72D42A2A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F110DF0-DA52-8F4C-92EE-2D53BAA28134}" type="datetimeFigureOut">
              <a:rPr lang="en-US" altLang="en-US"/>
              <a:pPr/>
              <a:t>3/3/24</a:t>
            </a:fld>
            <a:endParaRPr lang="en-US" altLang="en-US"/>
          </a:p>
        </p:txBody>
      </p:sp>
      <p:sp>
        <p:nvSpPr>
          <p:cNvPr id="5" name="Footer Placeholder 4">
            <a:extLst>
              <a:ext uri="{FF2B5EF4-FFF2-40B4-BE49-F238E27FC236}">
                <a16:creationId xmlns:a16="http://schemas.microsoft.com/office/drawing/2014/main" id="{4586DAA2-9EA5-6C4F-B1D7-AC09FCF039E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963D20D-BF93-7B4A-A07C-FB6F02A538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1B2E9A5-2861-9340-AF74-C5372DDF6A6D}" type="slidenum">
              <a:rPr lang="en-US" altLang="en-US"/>
              <a:pPr/>
              <a:t>‹#›</a:t>
            </a:fld>
            <a:endParaRPr lang="en-US" altLang="en-US"/>
          </a:p>
        </p:txBody>
      </p:sp>
    </p:spTree>
    <p:extLst>
      <p:ext uri="{BB962C8B-B14F-4D97-AF65-F5344CB8AC3E}">
        <p14:creationId xmlns:p14="http://schemas.microsoft.com/office/powerpoint/2010/main" val="3456667525"/>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208339"/>
      </p:ext>
    </p:extLst>
  </p:cSld>
  <p:clrMap bg1="lt1" tx1="dk1" bg2="lt2" tx2="dk2" accent1="accent1" accent2="accent2" accent3="accent3" accent4="accent4" accent5="accent5" accent6="accent6" hlink="hlink" folHlink="folHlink"/>
  <p:sldLayoutIdLst>
    <p:sldLayoutId id="2147488680" r:id="rId1"/>
    <p:sldLayoutId id="2147488681" r:id="rId2"/>
    <p:sldLayoutId id="2147488682" r:id="rId3"/>
    <p:sldLayoutId id="2147488683" r:id="rId4"/>
    <p:sldLayoutId id="2147488684" r:id="rId5"/>
    <p:sldLayoutId id="2147488685" r:id="rId6"/>
    <p:sldLayoutId id="2147488686" r:id="rId7"/>
    <p:sldLayoutId id="2147488687" r:id="rId8"/>
    <p:sldLayoutId id="2147488688" r:id="rId9"/>
    <p:sldLayoutId id="214748868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230966"/>
      </p:ext>
    </p:extLst>
  </p:cSld>
  <p:clrMap bg1="lt1" tx1="dk1" bg2="lt2" tx2="dk2" accent1="accent1" accent2="accent2" accent3="accent3" accent4="accent4" accent5="accent5" accent6="accent6" hlink="hlink" folHlink="folHlink"/>
  <p:sldLayoutIdLst>
    <p:sldLayoutId id="2147488695" r:id="rId1"/>
    <p:sldLayoutId id="2147488696" r:id="rId2"/>
    <p:sldLayoutId id="2147488697" r:id="rId3"/>
    <p:sldLayoutId id="2147488698" r:id="rId4"/>
    <p:sldLayoutId id="2147488699" r:id="rId5"/>
    <p:sldLayoutId id="2147488700" r:id="rId6"/>
    <p:sldLayoutId id="2147488701" r:id="rId7"/>
    <p:sldLayoutId id="2147488702" r:id="rId8"/>
    <p:sldLayoutId id="2147488703" r:id="rId9"/>
    <p:sldLayoutId id="214748870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93078674"/>
      </p:ext>
    </p:extLst>
  </p:cSld>
  <p:clrMap bg1="lt1" tx1="dk1" bg2="lt2" tx2="dk2" accent1="accent1" accent2="accent2" accent3="accent3" accent4="accent4" accent5="accent5" accent6="accent6" hlink="hlink" folHlink="folHlink"/>
  <p:sldLayoutIdLst>
    <p:sldLayoutId id="2147488706" r:id="rId1"/>
    <p:sldLayoutId id="2147488707" r:id="rId2"/>
    <p:sldLayoutId id="2147488708" r:id="rId3"/>
    <p:sldLayoutId id="2147488709" r:id="rId4"/>
    <p:sldLayoutId id="2147488710" r:id="rId5"/>
    <p:sldLayoutId id="2147488711" r:id="rId6"/>
    <p:sldLayoutId id="2147488712" r:id="rId7"/>
    <p:sldLayoutId id="2147488713" r:id="rId8"/>
    <p:sldLayoutId id="2147488714" r:id="rId9"/>
    <p:sldLayoutId id="2147488715" r:id="rId10"/>
    <p:sldLayoutId id="2147488716" r:id="rId11"/>
    <p:sldLayoutId id="2147488717" r:id="rId12"/>
    <p:sldLayoutId id="214748871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592569"/>
      </p:ext>
    </p:extLst>
  </p:cSld>
  <p:clrMap bg1="lt1" tx1="dk1" bg2="lt2" tx2="dk2" accent1="accent1" accent2="accent2" accent3="accent3" accent4="accent4" accent5="accent5" accent6="accent6" hlink="hlink" folHlink="folHlink"/>
  <p:sldLayoutIdLst>
    <p:sldLayoutId id="2147488720" r:id="rId1"/>
    <p:sldLayoutId id="2147488721" r:id="rId2"/>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68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37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05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73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12" indent="-342512"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108" indent="-285428"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1708" indent="-228341"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598393" indent="-228341"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5075" indent="-228341"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1759" indent="-228341" algn="l" rtl="0" fontAlgn="base">
        <a:spcBef>
          <a:spcPct val="20000"/>
        </a:spcBef>
        <a:spcAft>
          <a:spcPct val="0"/>
        </a:spcAft>
        <a:buChar char="»"/>
        <a:defRPr sz="2000">
          <a:solidFill>
            <a:schemeClr val="tx1"/>
          </a:solidFill>
          <a:latin typeface="+mn-lt"/>
          <a:ea typeface="+mn-ea"/>
        </a:defRPr>
      </a:lvl6pPr>
      <a:lvl7pPr marL="2968447" indent="-228341" algn="l" rtl="0" fontAlgn="base">
        <a:spcBef>
          <a:spcPct val="20000"/>
        </a:spcBef>
        <a:spcAft>
          <a:spcPct val="0"/>
        </a:spcAft>
        <a:buChar char="»"/>
        <a:defRPr sz="2000">
          <a:solidFill>
            <a:schemeClr val="tx1"/>
          </a:solidFill>
          <a:latin typeface="+mn-lt"/>
          <a:ea typeface="+mn-ea"/>
        </a:defRPr>
      </a:lvl7pPr>
      <a:lvl8pPr marL="3425126" indent="-228341" algn="l" rtl="0" fontAlgn="base">
        <a:spcBef>
          <a:spcPct val="20000"/>
        </a:spcBef>
        <a:spcAft>
          <a:spcPct val="0"/>
        </a:spcAft>
        <a:buChar char="»"/>
        <a:defRPr sz="2000">
          <a:solidFill>
            <a:schemeClr val="tx1"/>
          </a:solidFill>
          <a:latin typeface="+mn-lt"/>
          <a:ea typeface="+mn-ea"/>
        </a:defRPr>
      </a:lvl8pPr>
      <a:lvl9pPr marL="3881814" indent="-2283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extLst>
      <p:ext uri="{BB962C8B-B14F-4D97-AF65-F5344CB8AC3E}">
        <p14:creationId xmlns:p14="http://schemas.microsoft.com/office/powerpoint/2010/main" val="1904228986"/>
      </p:ext>
    </p:extLst>
  </p:cSld>
  <p:clrMap bg1="dk2" tx1="lt1" bg2="dk1" tx2="lt2" accent1="accent1" accent2="accent2" accent3="accent3" accent4="accent4" accent5="accent5" accent6="accent6" hlink="hlink" folHlink="folHlink"/>
  <p:sldLayoutIdLst>
    <p:sldLayoutId id="2147488723" r:id="rId1"/>
    <p:sldLayoutId id="2147488724" r:id="rId2"/>
    <p:sldLayoutId id="2147488725" r:id="rId3"/>
    <p:sldLayoutId id="2147488726" r:id="rId4"/>
    <p:sldLayoutId id="2147488727" r:id="rId5"/>
    <p:sldLayoutId id="2147488728" r:id="rId6"/>
    <p:sldLayoutId id="2147488729" r:id="rId7"/>
    <p:sldLayoutId id="2147488730" r:id="rId8"/>
    <p:sldLayoutId id="2147488731" r:id="rId9"/>
    <p:sldLayoutId id="2147488732" r:id="rId10"/>
    <p:sldLayoutId id="2147488733" r:id="rId11"/>
    <p:sldLayoutId id="2147488734" r:id="rId12"/>
    <p:sldLayoutId id="2147488735" r:id="rId13"/>
    <p:sldLayoutId id="2147488736" r:id="rId14"/>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9C02D1E-96AD-4548-98B7-C9603C8492B1}" type="slidenum">
              <a:rPr lang="en-US"/>
              <a:pPr>
                <a:defRPr/>
              </a:pPr>
              <a:t>‹#›</a:t>
            </a:fld>
            <a:endParaRPr lang="en-US"/>
          </a:p>
        </p:txBody>
      </p:sp>
    </p:spTree>
    <p:extLst>
      <p:ext uri="{BB962C8B-B14F-4D97-AF65-F5344CB8AC3E}">
        <p14:creationId xmlns:p14="http://schemas.microsoft.com/office/powerpoint/2010/main" val="2045046044"/>
      </p:ext>
    </p:extLst>
  </p:cSld>
  <p:clrMap bg1="lt1" tx1="dk1" bg2="lt2" tx2="dk2" accent1="accent1" accent2="accent2" accent3="accent3" accent4="accent4" accent5="accent5" accent6="accent6" hlink="hlink" folHlink="folHlink"/>
  <p:sldLayoutIdLst>
    <p:sldLayoutId id="2147488738" r:id="rId1"/>
    <p:sldLayoutId id="2147488739" r:id="rId2"/>
    <p:sldLayoutId id="2147488740" r:id="rId3"/>
    <p:sldLayoutId id="2147488741" r:id="rId4"/>
    <p:sldLayoutId id="2147488742" r:id="rId5"/>
    <p:sldLayoutId id="2147488743" r:id="rId6"/>
    <p:sldLayoutId id="2147488744" r:id="rId7"/>
    <p:sldLayoutId id="2147488745" r:id="rId8"/>
    <p:sldLayoutId id="2147488746" r:id="rId9"/>
    <p:sldLayoutId id="2147488747" r:id="rId10"/>
    <p:sldLayoutId id="214748874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2485355"/>
      </p:ext>
    </p:extLst>
  </p:cSld>
  <p:clrMap bg1="lt1" tx1="dk1" bg2="lt2" tx2="dk2" accent1="accent1" accent2="accent2" accent3="accent3" accent4="accent4" accent5="accent5" accent6="accent6" hlink="hlink" folHlink="folHlink"/>
  <p:sldLayoutIdLst>
    <p:sldLayoutId id="2147488750" r:id="rId1"/>
    <p:sldLayoutId id="2147488751" r:id="rId2"/>
    <p:sldLayoutId id="2147488752" r:id="rId3"/>
    <p:sldLayoutId id="2147488753" r:id="rId4"/>
    <p:sldLayoutId id="2147488754" r:id="rId5"/>
    <p:sldLayoutId id="2147488755" r:id="rId6"/>
    <p:sldLayoutId id="2147488756" r:id="rId7"/>
    <p:sldLayoutId id="2147488757" r:id="rId8"/>
    <p:sldLayoutId id="2147488758" r:id="rId9"/>
    <p:sldLayoutId id="2147488759" r:id="rId10"/>
    <p:sldLayoutId id="2147488760" r:id="rId11"/>
    <p:sldLayoutId id="2147488761" r:id="rId12"/>
    <p:sldLayoutId id="2147488762" r:id="rId13"/>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3800480" y="1789131"/>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eaLnBrk="0" hangingPunct="0">
                <a:defRPr/>
              </a:pPr>
              <a:endParaRPr lang="en-US" sz="1800">
                <a:solidFill>
                  <a:srgbClr val="FFFFFF"/>
                </a:solidFill>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6422" name="Rectangle 38"/>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spcBef>
                <a:spcPct val="0"/>
              </a:spcBef>
              <a:buClrTx/>
              <a:buFontTx/>
              <a:buNone/>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solidFill>
                  <a:srgbClr val="FFFFFF"/>
                </a:solidFill>
                <a:latin typeface="Tahoma" charset="0"/>
              </a:defRPr>
            </a:lvl1pPr>
          </a:lstStyle>
          <a:p>
            <a:pPr>
              <a:defRPr/>
            </a:pPr>
            <a:fld id="{D460F8C5-AF2D-7C4D-AA01-1AEE94FF144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46" r:id="rId1"/>
    <p:sldLayoutId id="2147487647" r:id="rId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512" indent="-342512"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108" indent="-28542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1708" indent="-228341"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8393" indent="-228341"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5075" indent="-22834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1759"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68447"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5126"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1814" indent="-228341"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431335"/>
      </p:ext>
    </p:extLst>
  </p:cSld>
  <p:clrMap bg1="lt1" tx1="dk1" bg2="lt2" tx2="dk2" accent1="accent1" accent2="accent2" accent3="accent3" accent4="accent4" accent5="accent5" accent6="accent6" hlink="hlink" folHlink="folHlink"/>
  <p:sldLayoutIdLst>
    <p:sldLayoutId id="2147488776" r:id="rId1"/>
    <p:sldLayoutId id="2147488777"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78212"/>
      </p:ext>
    </p:extLst>
  </p:cSld>
  <p:clrMap bg1="lt1" tx1="dk1" bg2="lt2" tx2="dk2" accent1="accent1" accent2="accent2" accent3="accent3" accent4="accent4" accent5="accent5" accent6="accent6" hlink="hlink" folHlink="folHlink"/>
  <p:sldLayoutIdLst>
    <p:sldLayoutId id="2147488779"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18098"/>
      </p:ext>
    </p:extLst>
  </p:cSld>
  <p:clrMap bg1="lt1" tx1="dk1" bg2="lt2" tx2="dk2" accent1="accent1" accent2="accent2" accent3="accent3" accent4="accent4" accent5="accent5" accent6="accent6" hlink="hlink" folHlink="folHlink"/>
  <p:sldLayoutIdLst>
    <p:sldLayoutId id="2147488781" r:id="rId1"/>
    <p:sldLayoutId id="2147488782" r:id="rId2"/>
    <p:sldLayoutId id="2147488783" r:id="rId3"/>
    <p:sldLayoutId id="2147488784" r:id="rId4"/>
    <p:sldLayoutId id="2147488785" r:id="rId5"/>
    <p:sldLayoutId id="2147488786" r:id="rId6"/>
    <p:sldLayoutId id="2147488787" r:id="rId7"/>
    <p:sldLayoutId id="2147488788" r:id="rId8"/>
    <p:sldLayoutId id="2147488789" r:id="rId9"/>
    <p:sldLayoutId id="2147488790" r:id="rId10"/>
    <p:sldLayoutId id="2147488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817271839"/>
      </p:ext>
    </p:extLst>
  </p:cSld>
  <p:clrMap bg1="lt1" tx1="dk1" bg2="lt2" tx2="dk2" accent1="accent1" accent2="accent2" accent3="accent3" accent4="accent4" accent5="accent5" accent6="accent6" hlink="hlink" folHlink="folHlink"/>
  <p:sldLayoutIdLst>
    <p:sldLayoutId id="2147488806" r:id="rId1"/>
    <p:sldLayoutId id="2147488807" r:id="rId2"/>
    <p:sldLayoutId id="2147488808" r:id="rId3"/>
    <p:sldLayoutId id="2147488809" r:id="rId4"/>
    <p:sldLayoutId id="2147488810" r:id="rId5"/>
    <p:sldLayoutId id="2147488811" r:id="rId6"/>
    <p:sldLayoutId id="2147488812" r:id="rId7"/>
    <p:sldLayoutId id="2147488813" r:id="rId8"/>
    <p:sldLayoutId id="2147488814" r:id="rId9"/>
    <p:sldLayoutId id="2147488815" r:id="rId10"/>
    <p:sldLayoutId id="2147488816" r:id="rId11"/>
    <p:sldLayoutId id="2147488817" r:id="rId12"/>
    <p:sldLayoutId id="214748881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374" indent="-22847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329"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6278"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5036333"/>
      </p:ext>
    </p:extLst>
  </p:cSld>
  <p:clrMap bg1="lt1" tx1="dk1" bg2="lt2" tx2="dk2" accent1="accent1" accent2="accent2" accent3="accent3" accent4="accent4" accent5="accent5" accent6="accent6" hlink="hlink" folHlink="folHlink"/>
  <p:sldLayoutIdLst>
    <p:sldLayoutId id="2147488820" r:id="rId1"/>
    <p:sldLayoutId id="2147488821" r:id="rId2"/>
    <p:sldLayoutId id="2147488822" r:id="rId3"/>
    <p:sldLayoutId id="2147488823" r:id="rId4"/>
    <p:sldLayoutId id="2147488824" r:id="rId5"/>
    <p:sldLayoutId id="2147488825" r:id="rId6"/>
    <p:sldLayoutId id="2147488826" r:id="rId7"/>
    <p:sldLayoutId id="2147488827" r:id="rId8"/>
    <p:sldLayoutId id="2147488828" r:id="rId9"/>
    <p:sldLayoutId id="2147488829" r:id="rId10"/>
    <p:sldLayoutId id="214748883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3/3/24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3343493808"/>
      </p:ext>
    </p:extLst>
  </p:cSld>
  <p:clrMap bg1="lt1" tx1="dk1" bg2="lt2" tx2="dk2" accent1="accent1" accent2="accent2" accent3="accent3" accent4="accent4" accent5="accent5" accent6="accent6" hlink="hlink" folHlink="folHlink"/>
  <p:sldLayoutIdLst>
    <p:sldLayoutId id="2147488832" r:id="rId1"/>
    <p:sldLayoutId id="2147488833" r:id="rId2"/>
    <p:sldLayoutId id="2147488834" r:id="rId3"/>
    <p:sldLayoutId id="2147488835" r:id="rId4"/>
    <p:sldLayoutId id="2147488836" r:id="rId5"/>
    <p:sldLayoutId id="2147488837" r:id="rId6"/>
    <p:sldLayoutId id="2147488838" r:id="rId7"/>
    <p:sldLayoutId id="2147488839" r:id="rId8"/>
    <p:sldLayoutId id="2147488840" r:id="rId9"/>
    <p:sldLayoutId id="2147488841" r:id="rId10"/>
    <p:sldLayoutId id="214748884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6226711"/>
      </p:ext>
    </p:extLst>
  </p:cSld>
  <p:clrMap bg1="lt1" tx1="dk1" bg2="lt2" tx2="dk2" accent1="accent1" accent2="accent2" accent3="accent3" accent4="accent4" accent5="accent5" accent6="accent6" hlink="hlink" folHlink="folHlink"/>
  <p:sldLayoutIdLst>
    <p:sldLayoutId id="2147488844" r:id="rId1"/>
    <p:sldLayoutId id="2147488845" r:id="rId2"/>
    <p:sldLayoutId id="2147488846" r:id="rId3"/>
    <p:sldLayoutId id="2147488847" r:id="rId4"/>
    <p:sldLayoutId id="2147488848" r:id="rId5"/>
    <p:sldLayoutId id="2147488849" r:id="rId6"/>
    <p:sldLayoutId id="2147488850" r:id="rId7"/>
    <p:sldLayoutId id="2147488851" r:id="rId8"/>
    <p:sldLayoutId id="2147488852" r:id="rId9"/>
    <p:sldLayoutId id="2147488853" r:id="rId10"/>
    <p:sldLayoutId id="214748885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7984946"/>
      </p:ext>
    </p:extLst>
  </p:cSld>
  <p:clrMap bg1="lt1" tx1="dk1" bg2="lt2" tx2="dk2" accent1="accent1" accent2="accent2" accent3="accent3" accent4="accent4" accent5="accent5" accent6="accent6" hlink="hlink" folHlink="folHlink"/>
  <p:sldLayoutIdLst>
    <p:sldLayoutId id="2147488856" r:id="rId1"/>
    <p:sldLayoutId id="2147488857" r:id="rId2"/>
    <p:sldLayoutId id="2147488858" r:id="rId3"/>
    <p:sldLayoutId id="2147488859" r:id="rId4"/>
    <p:sldLayoutId id="2147488860" r:id="rId5"/>
    <p:sldLayoutId id="2147488861" r:id="rId6"/>
    <p:sldLayoutId id="2147488862" r:id="rId7"/>
    <p:sldLayoutId id="2147488863" r:id="rId8"/>
    <p:sldLayoutId id="2147488864" r:id="rId9"/>
    <p:sldLayoutId id="2147488865" r:id="rId10"/>
    <p:sldLayoutId id="214748886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4E63FA0-A986-304D-91A7-3563E62104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4775509"/>
      </p:ext>
    </p:extLst>
  </p:cSld>
  <p:clrMap bg1="lt1" tx1="dk1" bg2="lt2" tx2="dk2" accent1="accent1" accent2="accent2" accent3="accent3" accent4="accent4" accent5="accent5" accent6="accent6" hlink="hlink" folHlink="folHlink"/>
  <p:sldLayoutIdLst>
    <p:sldLayoutId id="2147488868" r:id="rId1"/>
    <p:sldLayoutId id="2147488869" r:id="rId2"/>
    <p:sldLayoutId id="2147488870" r:id="rId3"/>
    <p:sldLayoutId id="2147488871" r:id="rId4"/>
    <p:sldLayoutId id="2147488872" r:id="rId5"/>
    <p:sldLayoutId id="2147488873" r:id="rId6"/>
    <p:sldLayoutId id="2147488874" r:id="rId7"/>
    <p:sldLayoutId id="2147488875" r:id="rId8"/>
    <p:sldLayoutId id="2147488876" r:id="rId9"/>
    <p:sldLayoutId id="2147488877" r:id="rId10"/>
    <p:sldLayoutId id="214748887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3017379282"/>
      </p:ext>
    </p:extLst>
  </p:cSld>
  <p:clrMap bg1="lt1" tx1="dk1" bg2="lt2" tx2="dk2" accent1="accent1" accent2="accent2" accent3="accent3" accent4="accent4" accent5="accent5" accent6="accent6" hlink="hlink" folHlink="folHlink"/>
  <p:sldLayoutIdLst>
    <p:sldLayoutId id="2147488880" r:id="rId1"/>
    <p:sldLayoutId id="2147488881" r:id="rId2"/>
    <p:sldLayoutId id="2147488882" r:id="rId3"/>
    <p:sldLayoutId id="2147488883" r:id="rId4"/>
    <p:sldLayoutId id="2147488884" r:id="rId5"/>
    <p:sldLayoutId id="2147488885" r:id="rId6"/>
    <p:sldLayoutId id="2147488886" r:id="rId7"/>
    <p:sldLayoutId id="2147488887" r:id="rId8"/>
    <p:sldLayoutId id="2147488888" r:id="rId9"/>
    <p:sldLayoutId id="2147488889" r:id="rId10"/>
    <p:sldLayoutId id="214748889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491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lvl1pPr algn="l"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491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lvl1pPr algn="ctr" eaLnBrk="0" hangingPunct="0">
              <a:spcBef>
                <a:spcPct val="0"/>
              </a:spcBef>
              <a:buClrTx/>
              <a:buFontTx/>
              <a:buNone/>
              <a:defRPr sz="1400">
                <a:solidFill>
                  <a:srgbClr val="FFFFFF"/>
                </a:solidFill>
                <a:latin typeface="+mn-lt"/>
                <a:ea typeface="+mn-ea"/>
                <a:cs typeface="+mn-cs"/>
              </a:defRPr>
            </a:lvl1pPr>
          </a:lstStyle>
          <a:p>
            <a:pPr>
              <a:defRPr/>
            </a:pPr>
            <a:endParaRPr lang="en-US"/>
          </a:p>
        </p:txBody>
      </p:sp>
      <p:sp>
        <p:nvSpPr>
          <p:cNvPr id="491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334" tIns="45667" rIns="91334" bIns="45667" numCol="1" anchor="t" anchorCtr="0" compatLnSpc="1">
            <a:prstTxWarp prst="textNoShape">
              <a:avLst/>
            </a:prstTxWarp>
          </a:bodyPr>
          <a:lstStyle>
            <a:lvl1pPr algn="r" eaLnBrk="0" hangingPunct="0">
              <a:defRPr sz="1400">
                <a:solidFill>
                  <a:srgbClr val="FFFFFF"/>
                </a:solidFill>
                <a:latin typeface="Verdana" charset="0"/>
              </a:defRPr>
            </a:lvl1pPr>
          </a:lstStyle>
          <a:p>
            <a:pPr>
              <a:defRPr/>
            </a:pPr>
            <a:fld id="{9FCC084F-D1DA-CC4A-9F2C-AA375C1B223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48" r:id="rId1"/>
    <p:sldLayoutId id="2147488918" r:id="rId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6686"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337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0051"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6739"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108" indent="-285428"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1708" indent="-228341" algn="l" rtl="0" eaLnBrk="0" fontAlgn="base" hangingPunct="0">
        <a:spcBef>
          <a:spcPct val="20000"/>
        </a:spcBef>
        <a:spcAft>
          <a:spcPct val="0"/>
        </a:spcAft>
        <a:buClr>
          <a:srgbClr val="FFFF66"/>
        </a:buClr>
        <a:buFont typeface="Wingdings" charset="0"/>
        <a:buChar char=""/>
        <a:defRPr sz="2400">
          <a:solidFill>
            <a:schemeClr val="tx1"/>
          </a:solidFill>
          <a:latin typeface="+mn-lt"/>
          <a:ea typeface="+mn-ea"/>
        </a:defRPr>
      </a:lvl3pPr>
      <a:lvl4pPr marL="1598393" indent="-228341" algn="l" rtl="0" eaLnBrk="0" fontAlgn="base" hangingPunct="0">
        <a:spcBef>
          <a:spcPct val="20000"/>
        </a:spcBef>
        <a:spcAft>
          <a:spcPct val="0"/>
        </a:spcAft>
        <a:buClr>
          <a:srgbClr val="CCFF66"/>
        </a:buClr>
        <a:buFont typeface="Wingdings" charset="0"/>
        <a:buChar char=""/>
        <a:defRPr sz="2000">
          <a:solidFill>
            <a:schemeClr val="tx1"/>
          </a:solidFill>
          <a:latin typeface="+mn-lt"/>
          <a:ea typeface="+mn-ea"/>
        </a:defRPr>
      </a:lvl4pPr>
      <a:lvl5pPr marL="2055075" indent="-228341" algn="l" rtl="0" eaLnBrk="0" fontAlgn="base" hangingPunct="0">
        <a:spcBef>
          <a:spcPct val="20000"/>
        </a:spcBef>
        <a:spcAft>
          <a:spcPct val="0"/>
        </a:spcAft>
        <a:buClr>
          <a:srgbClr val="FFFF66"/>
        </a:buClr>
        <a:buFont typeface="Wingdings" charset="0"/>
        <a:buChar char=""/>
        <a:defRPr sz="2000">
          <a:solidFill>
            <a:schemeClr val="tx1"/>
          </a:solidFill>
          <a:latin typeface="+mn-lt"/>
          <a:ea typeface="+mn-ea"/>
        </a:defRPr>
      </a:lvl5pPr>
      <a:lvl6pPr marL="2511759"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68447"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5126"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1814" indent="-228341"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192514" name="Picture 2" descr="Expbann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a:defRPr sz="1400" b="0">
                <a:solidFill>
                  <a:srgbClr val="482400"/>
                </a:solidFill>
              </a:defRPr>
            </a:lvl1pPr>
          </a:lstStyle>
          <a:p>
            <a:pPr>
              <a:defRPr/>
            </a:pPr>
            <a:fld id="{D334E3A7-7198-2343-9A9D-52D1DB7F1F1D}" type="datetime1">
              <a:rPr lang="en-US"/>
              <a:pPr>
                <a:defRPr/>
              </a:pPr>
              <a:t>3/3/24</a:t>
            </a:fld>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ctr">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a:defRPr sz="1400" b="0">
                <a:solidFill>
                  <a:srgbClr val="482400"/>
                </a:solidFill>
              </a:defRPr>
            </a:lvl1pPr>
          </a:lstStyle>
          <a:p>
            <a:pPr>
              <a:defRPr/>
            </a:pPr>
            <a:fld id="{7B5A7141-3C7B-004B-8427-9C736F39BE9D}" type="slidenum">
              <a:rPr lang="en-US"/>
              <a:pPr>
                <a:defRPr/>
              </a:pPr>
              <a:t>‹#›</a:t>
            </a:fld>
            <a:endParaRPr lang="en-US" dirty="0"/>
          </a:p>
        </p:txBody>
      </p:sp>
      <p:pic>
        <p:nvPicPr>
          <p:cNvPr id="192519" name="Picture 7" descr="EXPHORS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2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1653370"/>
      </p:ext>
    </p:extLst>
  </p:cSld>
  <p:clrMap bg1="lt1" tx1="dk1" bg2="lt2" tx2="dk2" accent1="accent1" accent2="accent2" accent3="accent3" accent4="accent4" accent5="accent5" accent6="accent6" hlink="hlink" folHlink="folHlink"/>
  <p:sldLayoutIdLst>
    <p:sldLayoutId id="2147488892"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082" algn="l" rtl="0" fontAlgn="base">
        <a:spcBef>
          <a:spcPct val="0"/>
        </a:spcBef>
        <a:spcAft>
          <a:spcPct val="0"/>
        </a:spcAft>
        <a:defRPr sz="4400">
          <a:solidFill>
            <a:schemeClr val="tx2"/>
          </a:solidFill>
          <a:latin typeface="Times New Roman" pitchFamily="8" charset="0"/>
        </a:defRPr>
      </a:lvl6pPr>
      <a:lvl7pPr marL="914165" algn="l" rtl="0" fontAlgn="base">
        <a:spcBef>
          <a:spcPct val="0"/>
        </a:spcBef>
        <a:spcAft>
          <a:spcPct val="0"/>
        </a:spcAft>
        <a:defRPr sz="4400">
          <a:solidFill>
            <a:schemeClr val="tx2"/>
          </a:solidFill>
          <a:latin typeface="Times New Roman" pitchFamily="8" charset="0"/>
        </a:defRPr>
      </a:lvl7pPr>
      <a:lvl8pPr marL="1371250" algn="l" rtl="0" fontAlgn="base">
        <a:spcBef>
          <a:spcPct val="0"/>
        </a:spcBef>
        <a:spcAft>
          <a:spcPct val="0"/>
        </a:spcAft>
        <a:defRPr sz="4400">
          <a:solidFill>
            <a:schemeClr val="tx2"/>
          </a:solidFill>
          <a:latin typeface="Times New Roman" pitchFamily="8" charset="0"/>
        </a:defRPr>
      </a:lvl8pPr>
      <a:lvl9pPr marL="1828332" algn="l" rtl="0" fontAlgn="base">
        <a:spcBef>
          <a:spcPct val="0"/>
        </a:spcBef>
        <a:spcAft>
          <a:spcPct val="0"/>
        </a:spcAft>
        <a:defRPr sz="4400">
          <a:solidFill>
            <a:schemeClr val="tx2"/>
          </a:solidFill>
          <a:latin typeface="Times New Roman" pitchFamily="8" charset="0"/>
        </a:defRPr>
      </a:lvl9pPr>
    </p:titleStyle>
    <p:bodyStyle>
      <a:lvl1pPr marL="341313" indent="-341313"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3959"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040"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8124"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5205"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62467"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2468"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2469"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lvl1pPr>
          </a:lstStyle>
          <a:p>
            <a:pPr>
              <a:defRPr/>
            </a:pPr>
            <a:fld id="{120FA792-21B3-364E-AFBB-9E8481E2E90F}" type="slidenum">
              <a:rPr lang="en-US"/>
              <a:pPr>
                <a:defRPr/>
              </a:pPr>
              <a:t>‹#›</a:t>
            </a:fld>
            <a:endParaRPr lang="en-US"/>
          </a:p>
        </p:txBody>
      </p:sp>
      <p:pic>
        <p:nvPicPr>
          <p:cNvPr id="13318" name="Picture 1030"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9" name="Rectangle 1031"/>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108255"/>
      </p:ext>
    </p:extLst>
  </p:cSld>
  <p:clrMap bg1="lt1" tx1="dk1" bg2="lt2" tx2="dk2" accent1="accent1" accent2="accent2" accent3="accent3" accent4="accent4" accent5="accent5" accent6="accent6" hlink="hlink" folHlink="folHlink"/>
  <p:sldLayoutIdLst>
    <p:sldLayoutId id="2147488894" r:id="rId1"/>
    <p:sldLayoutId id="2147488895" r:id="rId2"/>
    <p:sldLayoutId id="2147488896" r:id="rId3"/>
    <p:sldLayoutId id="2147488897" r:id="rId4"/>
    <p:sldLayoutId id="2147488898" r:id="rId5"/>
    <p:sldLayoutId id="2147488899" r:id="rId6"/>
    <p:sldLayoutId id="2147488900" r:id="rId7"/>
    <p:sldLayoutId id="2147488901" r:id="rId8"/>
    <p:sldLayoutId id="2147488902" r:id="rId9"/>
    <p:sldLayoutId id="2147488903" r:id="rId10"/>
    <p:sldLayoutId id="214748890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endParaRPr lang="en-US" sz="2118">
              <a:ea typeface="MS Gothic" charset="0"/>
              <a:cs typeface="MS Gothic" charset="0"/>
            </a:endParaRPr>
          </a:p>
        </p:txBody>
      </p:sp>
      <p:sp>
        <p:nvSpPr>
          <p:cNvPr id="2" name="Text Box 2"/>
          <p:cNvSpPr txBox="1">
            <a:spLocks noChangeArrowheads="1"/>
          </p:cNvSpPr>
          <p:nvPr/>
        </p:nvSpPr>
        <p:spPr bwMode="auto">
          <a:xfrm>
            <a:off x="766521" y="6560822"/>
            <a:ext cx="866971" cy="218958"/>
          </a:xfrm>
          <a:prstGeom prst="rect">
            <a:avLst/>
          </a:prstGeom>
          <a:noFill/>
          <a:ln w="9525">
            <a:noFill/>
            <a:round/>
            <a:headEnd/>
            <a:tailEnd/>
          </a:ln>
          <a:effec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399880">
              <a:lnSpc>
                <a:spcPct val="100000"/>
              </a:lnSpc>
              <a:spcBef>
                <a:spcPts val="497"/>
              </a:spcBef>
              <a:buClr>
                <a:srgbClr val="FFFFFF"/>
              </a:buClr>
              <a:buFont typeface="Arial" charset="0"/>
              <a:buNone/>
              <a:defRPr/>
            </a:pPr>
            <a:r>
              <a:rPr lang="en-GB" sz="794" b="1" i="0" dirty="0">
                <a:solidFill>
                  <a:srgbClr val="FFFFFF"/>
                </a:solidFill>
                <a:latin typeface="Arial" panose="020B0604020202020204" pitchFamily="34" charset="0"/>
              </a:rPr>
              <a:t>© </a:t>
            </a:r>
            <a:r>
              <a:rPr lang="en-GB" sz="882" b="1" i="0" dirty="0">
                <a:solidFill>
                  <a:srgbClr val="FFFFFF"/>
                </a:solidFill>
                <a:latin typeface="Arial" panose="020B0604020202020204" pitchFamily="34" charset="0"/>
              </a:rPr>
              <a:t>2006</a:t>
            </a:r>
            <a:r>
              <a:rPr lang="en-GB" sz="794" b="1" i="0" dirty="0">
                <a:solidFill>
                  <a:srgbClr val="FFFFFF"/>
                </a:solidFill>
                <a:latin typeface="Arial" panose="020B0604020202020204" pitchFamily="34" charset="0"/>
              </a:rPr>
              <a:t> TBBMI</a:t>
            </a:r>
          </a:p>
        </p:txBody>
      </p:sp>
      <p:sp>
        <p:nvSpPr>
          <p:cNvPr id="1028" name="Rectangle 3"/>
          <p:cNvSpPr>
            <a:spLocks noChangeArrowheads="1"/>
          </p:cNvSpPr>
          <p:nvPr/>
        </p:nvSpPr>
        <p:spPr bwMode="auto">
          <a:xfrm>
            <a:off x="7855464" y="6545415"/>
            <a:ext cx="591254"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p>
            <a:pPr algn="ctr">
              <a:lnSpc>
                <a:spcPct val="100000"/>
              </a:lnSpc>
              <a:buClr>
                <a:srgbClr val="FFFFFF"/>
              </a:buClr>
              <a:buFont typeface="Comic Sans MS" charset="0"/>
              <a:buNone/>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en-GB" sz="882" b="1">
                <a:solidFill>
                  <a:srgbClr val="FFFFFF"/>
                </a:solidFill>
                <a:latin typeface="Comic Sans MS" charset="0"/>
                <a:ea typeface="MS Gothic" charset="0"/>
                <a:cs typeface="MS Gothic" charset="0"/>
              </a:rPr>
              <a:t>9.65.08.</a:t>
            </a:r>
          </a:p>
        </p:txBody>
      </p:sp>
      <p:sp>
        <p:nvSpPr>
          <p:cNvPr id="1029" name="Rectangle 4"/>
          <p:cNvSpPr>
            <a:spLocks noChangeArrowheads="1"/>
          </p:cNvSpPr>
          <p:nvPr/>
        </p:nvSpPr>
        <p:spPr bwMode="auto">
          <a:xfrm>
            <a:off x="461818" y="106456"/>
            <a:ext cx="4061114" cy="865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389" tIns="44695" rIns="89389" bIns="44695">
            <a:spAutoFit/>
          </a:bodyPr>
          <a:lstStyle/>
          <a:p>
            <a:pPr algn="l" rtl="1">
              <a:lnSpc>
                <a:spcPct val="125000"/>
              </a:lnSpc>
              <a:spcBef>
                <a:spcPts val="1324"/>
              </a:spcBef>
              <a:buClr>
                <a:srgbClr val="FFFF00"/>
              </a:buClr>
              <a:buFont typeface="Helvetica" charset="0"/>
              <a:buNone/>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ar-JO" sz="2118" b="1" i="0" dirty="0">
                <a:solidFill>
                  <a:srgbClr val="FFFF00"/>
                </a:solidFill>
                <a:latin typeface="Arial" panose="020B0604020202020204" pitchFamily="34" charset="0"/>
                <a:cs typeface="Arial" panose="020B0604020202020204" pitchFamily="34" charset="0"/>
              </a:rPr>
              <a:t>العهد الجديد</a:t>
            </a:r>
            <a:br>
              <a:rPr lang="en-US" sz="2118" b="1" i="0" dirty="0">
                <a:solidFill>
                  <a:srgbClr val="FFFF00"/>
                </a:solidFill>
                <a:latin typeface="Arial" panose="020B0604020202020204" pitchFamily="34" charset="0"/>
                <a:cs typeface="Arial" panose="020B0604020202020204" pitchFamily="34" charset="0"/>
              </a:rPr>
            </a:br>
            <a:r>
              <a:rPr lang="ar-JO" sz="2118" b="1" i="0" dirty="0">
                <a:solidFill>
                  <a:srgbClr val="FFFF00"/>
                </a:solidFill>
                <a:latin typeface="Arial" panose="020B0604020202020204" pitchFamily="34" charset="0"/>
                <a:cs typeface="Arial" panose="020B0604020202020204" pitchFamily="34" charset="0"/>
              </a:rPr>
              <a:t>يجتمع معًا</a:t>
            </a:r>
            <a:endParaRPr lang="en-GB" sz="2118" b="1" i="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2622667"/>
      </p:ext>
    </p:extLst>
  </p:cSld>
  <p:clrMap bg1="lt1" tx1="dk1" bg2="lt2" tx2="dk2" accent1="accent1" accent2="accent2" accent3="accent3" accent4="accent4" accent5="accent5" accent6="accent6" hlink="hlink" folHlink="folHlink"/>
  <p:sldLayoutIdLst>
    <p:sldLayoutId id="2147488920" r:id="rId1"/>
    <p:sldLayoutId id="2147488921" r:id="rId2"/>
    <p:sldLayoutId id="2147488922" r:id="rId3"/>
    <p:sldLayoutId id="2147488923" r:id="rId4"/>
    <p:sldLayoutId id="2147488924" r:id="rId5"/>
    <p:sldLayoutId id="2147488925" r:id="rId6"/>
    <p:sldLayoutId id="2147488926" r:id="rId7"/>
    <p:sldLayoutId id="2147488927" r:id="rId8"/>
    <p:sldLayoutId id="2147488928" r:id="rId9"/>
    <p:sldLayoutId id="2147488929" r:id="rId10"/>
    <p:sldLayoutId id="2147488930" r:id="rId11"/>
  </p:sldLayoutIdLst>
  <p:txStyles>
    <p:titleStyle>
      <a:lvl1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mj-lt"/>
          <a:ea typeface="ＭＳ Ｐゴシック" charset="0"/>
          <a:cs typeface="+mj-cs"/>
        </a:defRPr>
      </a:lvl1pPr>
      <a:lvl2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2pPr>
      <a:lvl3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3pPr>
      <a:lvl4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4pPr>
      <a:lvl5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5pPr>
      <a:lvl6pPr marL="402584"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6pPr>
      <a:lvl7pPr marL="805168"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7pPr>
      <a:lvl8pPr marL="1207753"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8pPr>
      <a:lvl9pPr marL="1610338"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9pPr>
    </p:titleStyle>
    <p:bodyStyle>
      <a:lvl1pPr marL="326389" indent="-326389" algn="l" defTabSz="397830" rtl="0" eaLnBrk="0" fontAlgn="base" hangingPunct="0">
        <a:lnSpc>
          <a:spcPct val="93000"/>
        </a:lnSpc>
        <a:spcBef>
          <a:spcPts val="772"/>
        </a:spcBef>
        <a:spcAft>
          <a:spcPct val="0"/>
        </a:spcAft>
        <a:buClr>
          <a:srgbClr val="000000"/>
        </a:buClr>
        <a:buSzPct val="100000"/>
        <a:buFont typeface="Times New Roman" charset="0"/>
        <a:buChar char="•"/>
        <a:defRPr sz="3088">
          <a:solidFill>
            <a:srgbClr val="000000"/>
          </a:solidFill>
          <a:latin typeface="+mn-lt"/>
          <a:ea typeface="ＭＳ Ｐゴシック" charset="0"/>
          <a:cs typeface="+mn-cs"/>
        </a:defRPr>
      </a:lvl1pPr>
      <a:lvl2pPr marL="714413" indent="-271757" algn="l" defTabSz="397830" rtl="0" eaLnBrk="0" fontAlgn="base" hangingPunct="0">
        <a:lnSpc>
          <a:spcPct val="93000"/>
        </a:lnSpc>
        <a:spcBef>
          <a:spcPts val="684"/>
        </a:spcBef>
        <a:spcAft>
          <a:spcPct val="0"/>
        </a:spcAft>
        <a:buClr>
          <a:srgbClr val="000000"/>
        </a:buClr>
        <a:buSzPct val="100000"/>
        <a:buFont typeface="Times New Roman" charset="0"/>
        <a:buChar char="–"/>
        <a:defRPr sz="2735">
          <a:solidFill>
            <a:srgbClr val="000000"/>
          </a:solidFill>
          <a:latin typeface="+mn-lt"/>
          <a:ea typeface="+mn-ea"/>
          <a:cs typeface="+mn-cs"/>
        </a:defRPr>
      </a:lvl2pPr>
      <a:lvl3pPr marL="1101037" indent="-215725" algn="l" defTabSz="397830" rtl="0" eaLnBrk="0" fontAlgn="base" hangingPunct="0">
        <a:lnSpc>
          <a:spcPct val="93000"/>
        </a:lnSpc>
        <a:spcBef>
          <a:spcPts val="574"/>
        </a:spcBef>
        <a:spcAft>
          <a:spcPct val="0"/>
        </a:spcAft>
        <a:buClr>
          <a:srgbClr val="000000"/>
        </a:buClr>
        <a:buSzPct val="100000"/>
        <a:buFont typeface="Times New Roman" charset="0"/>
        <a:buChar char="•"/>
        <a:defRPr sz="2294">
          <a:solidFill>
            <a:srgbClr val="000000"/>
          </a:solidFill>
          <a:latin typeface="+mn-lt"/>
          <a:ea typeface="+mn-ea"/>
          <a:cs typeface="+mn-cs"/>
        </a:defRPr>
      </a:lvl3pPr>
      <a:lvl4pPr marL="1545094" indent="-215725" algn="l" defTabSz="397830" rtl="0" eaLnBrk="0" fontAlgn="base" hangingPunct="0">
        <a:lnSpc>
          <a:spcPct val="93000"/>
        </a:lnSpc>
        <a:spcBef>
          <a:spcPts val="485"/>
        </a:spcBef>
        <a:spcAft>
          <a:spcPct val="0"/>
        </a:spcAft>
        <a:buClr>
          <a:srgbClr val="000000"/>
        </a:buClr>
        <a:buSzPct val="100000"/>
        <a:buFont typeface="Times New Roman" charset="0"/>
        <a:buChar char="–"/>
        <a:defRPr sz="1941">
          <a:solidFill>
            <a:srgbClr val="000000"/>
          </a:solidFill>
          <a:latin typeface="+mn-lt"/>
          <a:ea typeface="+mn-ea"/>
          <a:cs typeface="+mn-cs"/>
        </a:defRPr>
      </a:lvl4pPr>
      <a:lvl5pPr marL="1989150" indent="-215725" algn="l" defTabSz="397830" rtl="0" eaLnBrk="0" fontAlgn="base" hangingPunct="0">
        <a:lnSpc>
          <a:spcPct val="93000"/>
        </a:lnSpc>
        <a:spcBef>
          <a:spcPts val="485"/>
        </a:spcBef>
        <a:spcAft>
          <a:spcPct val="0"/>
        </a:spcAft>
        <a:buClr>
          <a:srgbClr val="000000"/>
        </a:buClr>
        <a:buSzPct val="100000"/>
        <a:buFont typeface="Times New Roman" charset="0"/>
        <a:buChar char="•"/>
        <a:defRPr sz="1941">
          <a:solidFill>
            <a:srgbClr val="000000"/>
          </a:solidFill>
          <a:latin typeface="+mn-lt"/>
          <a:ea typeface="+mn-ea"/>
          <a:cs typeface="+mn-cs"/>
        </a:defRPr>
      </a:lvl5pPr>
      <a:lvl6pPr marL="2394542"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6pPr>
      <a:lvl7pPr marL="2797126"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7pPr>
      <a:lvl8pPr marL="3199714"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8pPr>
      <a:lvl9pPr marL="3602296"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9pPr>
    </p:bodyStyle>
    <p:otherStyle>
      <a:defPPr>
        <a:defRPr lang="en-US"/>
      </a:defPPr>
      <a:lvl1pPr marL="0" algn="l" defTabSz="402584" rtl="0" eaLnBrk="1" latinLnBrk="0" hangingPunct="1">
        <a:defRPr sz="1588" kern="1200">
          <a:solidFill>
            <a:schemeClr val="tx1"/>
          </a:solidFill>
          <a:latin typeface="+mn-lt"/>
          <a:ea typeface="+mn-ea"/>
          <a:cs typeface="+mn-cs"/>
        </a:defRPr>
      </a:lvl1pPr>
      <a:lvl2pPr marL="402584" algn="l" defTabSz="402584" rtl="0" eaLnBrk="1" latinLnBrk="0" hangingPunct="1">
        <a:defRPr sz="1588" kern="1200">
          <a:solidFill>
            <a:schemeClr val="tx1"/>
          </a:solidFill>
          <a:latin typeface="+mn-lt"/>
          <a:ea typeface="+mn-ea"/>
          <a:cs typeface="+mn-cs"/>
        </a:defRPr>
      </a:lvl2pPr>
      <a:lvl3pPr marL="805168" algn="l" defTabSz="402584" rtl="0" eaLnBrk="1" latinLnBrk="0" hangingPunct="1">
        <a:defRPr sz="1588" kern="1200">
          <a:solidFill>
            <a:schemeClr val="tx1"/>
          </a:solidFill>
          <a:latin typeface="+mn-lt"/>
          <a:ea typeface="+mn-ea"/>
          <a:cs typeface="+mn-cs"/>
        </a:defRPr>
      </a:lvl3pPr>
      <a:lvl4pPr marL="1207753" algn="l" defTabSz="402584" rtl="0" eaLnBrk="1" latinLnBrk="0" hangingPunct="1">
        <a:defRPr sz="1588" kern="1200">
          <a:solidFill>
            <a:schemeClr val="tx1"/>
          </a:solidFill>
          <a:latin typeface="+mn-lt"/>
          <a:ea typeface="+mn-ea"/>
          <a:cs typeface="+mn-cs"/>
        </a:defRPr>
      </a:lvl4pPr>
      <a:lvl5pPr marL="1610338" algn="l" defTabSz="402584" rtl="0" eaLnBrk="1" latinLnBrk="0" hangingPunct="1">
        <a:defRPr sz="1588" kern="1200">
          <a:solidFill>
            <a:schemeClr val="tx1"/>
          </a:solidFill>
          <a:latin typeface="+mn-lt"/>
          <a:ea typeface="+mn-ea"/>
          <a:cs typeface="+mn-cs"/>
        </a:defRPr>
      </a:lvl5pPr>
      <a:lvl6pPr marL="2012926" algn="l" defTabSz="402584" rtl="0" eaLnBrk="1" latinLnBrk="0" hangingPunct="1">
        <a:defRPr sz="1588" kern="1200">
          <a:solidFill>
            <a:schemeClr val="tx1"/>
          </a:solidFill>
          <a:latin typeface="+mn-lt"/>
          <a:ea typeface="+mn-ea"/>
          <a:cs typeface="+mn-cs"/>
        </a:defRPr>
      </a:lvl6pPr>
      <a:lvl7pPr marL="2415511" algn="l" defTabSz="402584" rtl="0" eaLnBrk="1" latinLnBrk="0" hangingPunct="1">
        <a:defRPr sz="1588" kern="1200">
          <a:solidFill>
            <a:schemeClr val="tx1"/>
          </a:solidFill>
          <a:latin typeface="+mn-lt"/>
          <a:ea typeface="+mn-ea"/>
          <a:cs typeface="+mn-cs"/>
        </a:defRPr>
      </a:lvl7pPr>
      <a:lvl8pPr marL="2818094" algn="l" defTabSz="402584" rtl="0" eaLnBrk="1" latinLnBrk="0" hangingPunct="1">
        <a:defRPr sz="1588" kern="1200">
          <a:solidFill>
            <a:schemeClr val="tx1"/>
          </a:solidFill>
          <a:latin typeface="+mn-lt"/>
          <a:ea typeface="+mn-ea"/>
          <a:cs typeface="+mn-cs"/>
        </a:defRPr>
      </a:lvl8pPr>
      <a:lvl9pPr marL="3220680" algn="l" defTabSz="402584" rtl="0" eaLnBrk="1" latinLnBrk="0" hangingPunct="1">
        <a:defRPr sz="1588"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79460" tIns="39729" rIns="79460" bIns="39729" anchor="ctr"/>
          <a:lstStyle/>
          <a:p>
            <a:pPr algn="l" defTabSz="392455" eaLnBrk="0" hangingPunct="0">
              <a:lnSpc>
                <a:spcPct val="93000"/>
              </a:lnSpc>
              <a:buClr>
                <a:srgbClr val="000000"/>
              </a:buClr>
              <a:buSzPct val="100000"/>
              <a:buFont typeface="Times New Roman" charset="0"/>
              <a:buNone/>
            </a:pPr>
            <a:endParaRPr lang="en-US" sz="2135">
              <a:solidFill>
                <a:srgbClr val="FFFFFF"/>
              </a:solidFill>
              <a:ea typeface="MS Gothic" charset="0"/>
              <a:cs typeface="MS Gothic" charset="0"/>
            </a:endParaRPr>
          </a:p>
        </p:txBody>
      </p:sp>
      <p:sp>
        <p:nvSpPr>
          <p:cNvPr id="2" name="Text Box 2"/>
          <p:cNvSpPr txBox="1">
            <a:spLocks noChangeArrowheads="1"/>
          </p:cNvSpPr>
          <p:nvPr/>
        </p:nvSpPr>
        <p:spPr bwMode="auto">
          <a:xfrm>
            <a:off x="775404" y="6561281"/>
            <a:ext cx="852040" cy="216646"/>
          </a:xfrm>
          <a:prstGeom prst="rect">
            <a:avLst/>
          </a:prstGeom>
          <a:noFill/>
          <a:ln w="9525">
            <a:noFill/>
            <a:round/>
            <a:headEnd/>
            <a:tailEnd/>
          </a:ln>
          <a:effectLst/>
        </p:spPr>
        <p:txBody>
          <a:bodyPr wrap="none" lIns="78206" tIns="40664" rIns="78206" bIns="40664"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4616" eaLnBrk="0" hangingPunct="0">
              <a:spcBef>
                <a:spcPts val="491"/>
              </a:spcBef>
              <a:buClr>
                <a:srgbClr val="FFFFFF"/>
              </a:buClr>
              <a:buSzPct val="100000"/>
              <a:buFont typeface="Arial" charset="0"/>
              <a:buNone/>
              <a:defRPr/>
            </a:pPr>
            <a:r>
              <a:rPr lang="en-GB" sz="777" b="1" i="0" dirty="0">
                <a:solidFill>
                  <a:srgbClr val="FFFFFF"/>
                </a:solidFill>
                <a:latin typeface="Arial" panose="020B0604020202020204" pitchFamily="34" charset="0"/>
              </a:rPr>
              <a:t>© </a:t>
            </a:r>
            <a:r>
              <a:rPr lang="en-GB" sz="874" b="1" i="0" dirty="0">
                <a:solidFill>
                  <a:srgbClr val="FFFFFF"/>
                </a:solidFill>
                <a:latin typeface="Arial" panose="020B0604020202020204" pitchFamily="34" charset="0"/>
              </a:rPr>
              <a:t>2006</a:t>
            </a:r>
            <a:r>
              <a:rPr lang="en-GB" sz="777" b="1" i="0" dirty="0">
                <a:solidFill>
                  <a:srgbClr val="FFFFFF"/>
                </a:solidFill>
                <a:latin typeface="Arial" panose="020B0604020202020204" pitchFamily="34" charset="0"/>
              </a:rPr>
              <a:t> TBBMI</a:t>
            </a:r>
          </a:p>
        </p:txBody>
      </p:sp>
      <p:sp>
        <p:nvSpPr>
          <p:cNvPr id="2052" name="Rectangle 3"/>
          <p:cNvSpPr>
            <a:spLocks noChangeArrowheads="1"/>
          </p:cNvSpPr>
          <p:nvPr/>
        </p:nvSpPr>
        <p:spPr bwMode="auto">
          <a:xfrm>
            <a:off x="7852944" y="6546582"/>
            <a:ext cx="584339" cy="216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8206" tIns="40664" rIns="78206" bIns="40664" anchor="ctr">
            <a:spAutoFit/>
          </a:bodyPr>
          <a:lstStyle/>
          <a:p>
            <a:pPr defTabSz="392455" eaLnBrk="0" hangingPunct="0">
              <a:buClr>
                <a:srgbClr val="FFFFFF"/>
              </a:buClr>
              <a:buSzPct val="100000"/>
              <a:buFont typeface="Comic Sans MS" charset="0"/>
              <a:buNone/>
              <a:tabLst>
                <a:tab pos="0" algn="l"/>
                <a:tab pos="790437" algn="l"/>
                <a:tab pos="1585016" algn="l"/>
                <a:tab pos="2378217" algn="l"/>
                <a:tab pos="3172798" algn="l"/>
                <a:tab pos="3967375" algn="l"/>
                <a:tab pos="4763336" algn="l"/>
                <a:tab pos="5557922" algn="l"/>
                <a:tab pos="6352503" algn="l"/>
                <a:tab pos="7148466" algn="l"/>
                <a:tab pos="7943045" algn="l"/>
                <a:tab pos="8739007" algn="l"/>
              </a:tabLst>
            </a:pPr>
            <a:r>
              <a:rPr lang="en-GB" sz="874" b="1">
                <a:solidFill>
                  <a:srgbClr val="FFFFFF"/>
                </a:solidFill>
                <a:latin typeface="Comic Sans MS" charset="0"/>
                <a:ea typeface="MS Gothic" charset="0"/>
                <a:cs typeface="MS Gothic" charset="0"/>
              </a:rPr>
              <a:t>9.65.08.</a:t>
            </a:r>
          </a:p>
        </p:txBody>
      </p:sp>
      <p:sp>
        <p:nvSpPr>
          <p:cNvPr id="6" name="Rectangle 4">
            <a:extLst>
              <a:ext uri="{FF2B5EF4-FFF2-40B4-BE49-F238E27FC236}">
                <a16:creationId xmlns:a16="http://schemas.microsoft.com/office/drawing/2014/main" id="{220A9792-5C6F-A262-D561-8EDCE9D25CB2}"/>
              </a:ext>
            </a:extLst>
          </p:cNvPr>
          <p:cNvSpPr>
            <a:spLocks noChangeArrowheads="1"/>
          </p:cNvSpPr>
          <p:nvPr userDrawn="1"/>
        </p:nvSpPr>
        <p:spPr bwMode="auto">
          <a:xfrm>
            <a:off x="461818" y="106456"/>
            <a:ext cx="4061114" cy="865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389" tIns="44695" rIns="89389" bIns="44695">
            <a:spAutoFit/>
          </a:bodyPr>
          <a:lstStyle/>
          <a:p>
            <a:pPr algn="l" rtl="1">
              <a:lnSpc>
                <a:spcPct val="125000"/>
              </a:lnSpc>
              <a:spcBef>
                <a:spcPts val="1324"/>
              </a:spcBef>
              <a:buClr>
                <a:srgbClr val="FFFF00"/>
              </a:buClr>
              <a:buFont typeface="Helvetica" charset="0"/>
              <a:buNone/>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ar-JO" sz="2118" b="1" i="0" dirty="0">
                <a:solidFill>
                  <a:srgbClr val="FFFF00"/>
                </a:solidFill>
                <a:latin typeface="Arial" panose="020B0604020202020204" pitchFamily="34" charset="0"/>
                <a:cs typeface="Arial" panose="020B0604020202020204" pitchFamily="34" charset="0"/>
              </a:rPr>
              <a:t>العهد الجديد</a:t>
            </a:r>
            <a:br>
              <a:rPr lang="en-US" sz="2118" b="1" i="0" dirty="0">
                <a:solidFill>
                  <a:srgbClr val="FFFF00"/>
                </a:solidFill>
                <a:latin typeface="Arial" panose="020B0604020202020204" pitchFamily="34" charset="0"/>
                <a:cs typeface="Arial" panose="020B0604020202020204" pitchFamily="34" charset="0"/>
              </a:rPr>
            </a:br>
            <a:r>
              <a:rPr lang="ar-JO" sz="2118" b="1" i="0" dirty="0">
                <a:solidFill>
                  <a:srgbClr val="FFFF00"/>
                </a:solidFill>
                <a:latin typeface="Arial" panose="020B0604020202020204" pitchFamily="34" charset="0"/>
                <a:cs typeface="Arial" panose="020B0604020202020204" pitchFamily="34" charset="0"/>
              </a:rPr>
              <a:t>يجتمع معًا</a:t>
            </a:r>
            <a:endParaRPr lang="en-GB" sz="2118" b="1" i="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1130122"/>
      </p:ext>
    </p:extLst>
  </p:cSld>
  <p:clrMap bg1="lt1" tx1="dk1" bg2="lt2" tx2="dk2" accent1="accent1" accent2="accent2" accent3="accent3" accent4="accent4" accent5="accent5" accent6="accent6" hlink="hlink" folHlink="folHlink"/>
  <p:sldLayoutIdLst>
    <p:sldLayoutId id="2147488932" r:id="rId1"/>
    <p:sldLayoutId id="2147488933" r:id="rId2"/>
    <p:sldLayoutId id="2147488934" r:id="rId3"/>
    <p:sldLayoutId id="2147488935" r:id="rId4"/>
    <p:sldLayoutId id="2147488936" r:id="rId5"/>
    <p:sldLayoutId id="2147488937" r:id="rId6"/>
    <p:sldLayoutId id="2147488938" r:id="rId7"/>
    <p:sldLayoutId id="2147488939" r:id="rId8"/>
    <p:sldLayoutId id="2147488940" r:id="rId9"/>
    <p:sldLayoutId id="2147488941" r:id="rId10"/>
    <p:sldLayoutId id="2147488942" r:id="rId11"/>
  </p:sldLayoutIdLst>
  <p:txStyles>
    <p:titleStyle>
      <a:lvl1pPr algn="ctr" defTabSz="392455" rtl="0" eaLnBrk="0" fontAlgn="base" hangingPunct="0">
        <a:lnSpc>
          <a:spcPct val="93000"/>
        </a:lnSpc>
        <a:spcBef>
          <a:spcPct val="0"/>
        </a:spcBef>
        <a:spcAft>
          <a:spcPct val="0"/>
        </a:spcAft>
        <a:buClr>
          <a:srgbClr val="000000"/>
        </a:buClr>
        <a:buSzPct val="100000"/>
        <a:buFont typeface="Times New Roman" charset="0"/>
        <a:defRPr sz="4174">
          <a:solidFill>
            <a:srgbClr val="000000"/>
          </a:solidFill>
          <a:latin typeface="+mj-lt"/>
          <a:ea typeface="ＭＳ Ｐゴシック" charset="0"/>
          <a:cs typeface="+mj-cs"/>
        </a:defRPr>
      </a:lvl1pPr>
      <a:lvl2pPr algn="ctr" defTabSz="392455" rtl="0" eaLnBrk="0" fontAlgn="base" hangingPunct="0">
        <a:lnSpc>
          <a:spcPct val="93000"/>
        </a:lnSpc>
        <a:spcBef>
          <a:spcPct val="0"/>
        </a:spcBef>
        <a:spcAft>
          <a:spcPct val="0"/>
        </a:spcAft>
        <a:buClr>
          <a:srgbClr val="000000"/>
        </a:buClr>
        <a:buSzPct val="100000"/>
        <a:buFont typeface="Times New Roman" charset="0"/>
        <a:defRPr sz="4174">
          <a:solidFill>
            <a:srgbClr val="000000"/>
          </a:solidFill>
          <a:latin typeface="Times New Roman" pitchFamily="-108" charset="0"/>
          <a:ea typeface="ＭＳ Ｐゴシック" charset="0"/>
          <a:cs typeface="MS Gothic" charset="0"/>
        </a:defRPr>
      </a:lvl2pPr>
      <a:lvl3pPr algn="ctr" defTabSz="392455" rtl="0" eaLnBrk="0" fontAlgn="base" hangingPunct="0">
        <a:lnSpc>
          <a:spcPct val="93000"/>
        </a:lnSpc>
        <a:spcBef>
          <a:spcPct val="0"/>
        </a:spcBef>
        <a:spcAft>
          <a:spcPct val="0"/>
        </a:spcAft>
        <a:buClr>
          <a:srgbClr val="000000"/>
        </a:buClr>
        <a:buSzPct val="100000"/>
        <a:buFont typeface="Times New Roman" charset="0"/>
        <a:defRPr sz="4174">
          <a:solidFill>
            <a:srgbClr val="000000"/>
          </a:solidFill>
          <a:latin typeface="Times New Roman" pitchFamily="-108" charset="0"/>
          <a:ea typeface="ＭＳ Ｐゴシック" charset="0"/>
          <a:cs typeface="MS Gothic" charset="0"/>
        </a:defRPr>
      </a:lvl3pPr>
      <a:lvl4pPr algn="ctr" defTabSz="392455" rtl="0" eaLnBrk="0" fontAlgn="base" hangingPunct="0">
        <a:lnSpc>
          <a:spcPct val="93000"/>
        </a:lnSpc>
        <a:spcBef>
          <a:spcPct val="0"/>
        </a:spcBef>
        <a:spcAft>
          <a:spcPct val="0"/>
        </a:spcAft>
        <a:buClr>
          <a:srgbClr val="000000"/>
        </a:buClr>
        <a:buSzPct val="100000"/>
        <a:buFont typeface="Times New Roman" charset="0"/>
        <a:defRPr sz="4174">
          <a:solidFill>
            <a:srgbClr val="000000"/>
          </a:solidFill>
          <a:latin typeface="Times New Roman" pitchFamily="-108" charset="0"/>
          <a:ea typeface="ＭＳ Ｐゴシック" charset="0"/>
          <a:cs typeface="MS Gothic" charset="0"/>
        </a:defRPr>
      </a:lvl4pPr>
      <a:lvl5pPr algn="ctr" defTabSz="392455" rtl="0" eaLnBrk="0" fontAlgn="base" hangingPunct="0">
        <a:lnSpc>
          <a:spcPct val="93000"/>
        </a:lnSpc>
        <a:spcBef>
          <a:spcPct val="0"/>
        </a:spcBef>
        <a:spcAft>
          <a:spcPct val="0"/>
        </a:spcAft>
        <a:buClr>
          <a:srgbClr val="000000"/>
        </a:buClr>
        <a:buSzPct val="100000"/>
        <a:buFont typeface="Times New Roman" charset="0"/>
        <a:defRPr sz="4174">
          <a:solidFill>
            <a:srgbClr val="000000"/>
          </a:solidFill>
          <a:latin typeface="Times New Roman" pitchFamily="-108" charset="0"/>
          <a:ea typeface="ＭＳ Ｐゴシック" charset="0"/>
          <a:cs typeface="MS Gothic" charset="0"/>
        </a:defRPr>
      </a:lvl5pPr>
      <a:lvl6pPr marL="397283" algn="ctr" defTabSz="397283" rtl="0" eaLnBrk="0" fontAlgn="base" hangingPunct="0">
        <a:lnSpc>
          <a:spcPct val="93000"/>
        </a:lnSpc>
        <a:spcBef>
          <a:spcPct val="0"/>
        </a:spcBef>
        <a:spcAft>
          <a:spcPct val="0"/>
        </a:spcAft>
        <a:buClr>
          <a:srgbClr val="000000"/>
        </a:buClr>
        <a:buSzPct val="100000"/>
        <a:buFont typeface="Times New Roman" pitchFamily="-108" charset="0"/>
        <a:defRPr sz="4174">
          <a:solidFill>
            <a:srgbClr val="000000"/>
          </a:solidFill>
          <a:latin typeface="Times New Roman" pitchFamily="-108" charset="0"/>
          <a:ea typeface="MS Gothic" charset="0"/>
          <a:cs typeface="MS Gothic" charset="0"/>
        </a:defRPr>
      </a:lvl6pPr>
      <a:lvl7pPr marL="794569" algn="ctr" defTabSz="397283" rtl="0" eaLnBrk="0" fontAlgn="base" hangingPunct="0">
        <a:lnSpc>
          <a:spcPct val="93000"/>
        </a:lnSpc>
        <a:spcBef>
          <a:spcPct val="0"/>
        </a:spcBef>
        <a:spcAft>
          <a:spcPct val="0"/>
        </a:spcAft>
        <a:buClr>
          <a:srgbClr val="000000"/>
        </a:buClr>
        <a:buSzPct val="100000"/>
        <a:buFont typeface="Times New Roman" pitchFamily="-108" charset="0"/>
        <a:defRPr sz="4174">
          <a:solidFill>
            <a:srgbClr val="000000"/>
          </a:solidFill>
          <a:latin typeface="Times New Roman" pitchFamily="-108" charset="0"/>
          <a:ea typeface="MS Gothic" charset="0"/>
          <a:cs typeface="MS Gothic" charset="0"/>
        </a:defRPr>
      </a:lvl7pPr>
      <a:lvl8pPr marL="1191850" algn="ctr" defTabSz="397283" rtl="0" eaLnBrk="0" fontAlgn="base" hangingPunct="0">
        <a:lnSpc>
          <a:spcPct val="93000"/>
        </a:lnSpc>
        <a:spcBef>
          <a:spcPct val="0"/>
        </a:spcBef>
        <a:spcAft>
          <a:spcPct val="0"/>
        </a:spcAft>
        <a:buClr>
          <a:srgbClr val="000000"/>
        </a:buClr>
        <a:buSzPct val="100000"/>
        <a:buFont typeface="Times New Roman" pitchFamily="-108" charset="0"/>
        <a:defRPr sz="4174">
          <a:solidFill>
            <a:srgbClr val="000000"/>
          </a:solidFill>
          <a:latin typeface="Times New Roman" pitchFamily="-108" charset="0"/>
          <a:ea typeface="MS Gothic" charset="0"/>
          <a:cs typeface="MS Gothic" charset="0"/>
        </a:defRPr>
      </a:lvl8pPr>
      <a:lvl9pPr marL="1589134" algn="ctr" defTabSz="397283" rtl="0" eaLnBrk="0" fontAlgn="base" hangingPunct="0">
        <a:lnSpc>
          <a:spcPct val="93000"/>
        </a:lnSpc>
        <a:spcBef>
          <a:spcPct val="0"/>
        </a:spcBef>
        <a:spcAft>
          <a:spcPct val="0"/>
        </a:spcAft>
        <a:buClr>
          <a:srgbClr val="000000"/>
        </a:buClr>
        <a:buSzPct val="100000"/>
        <a:buFont typeface="Times New Roman" pitchFamily="-108" charset="0"/>
        <a:defRPr sz="4174">
          <a:solidFill>
            <a:srgbClr val="000000"/>
          </a:solidFill>
          <a:latin typeface="Times New Roman" pitchFamily="-108" charset="0"/>
          <a:ea typeface="MS Gothic" charset="0"/>
          <a:cs typeface="MS Gothic" charset="0"/>
        </a:defRPr>
      </a:lvl9pPr>
    </p:titleStyle>
    <p:bodyStyle>
      <a:lvl1pPr marL="320594" indent="-320594" algn="l" defTabSz="392455" rtl="0" eaLnBrk="0" fontAlgn="base" hangingPunct="0">
        <a:lnSpc>
          <a:spcPct val="93000"/>
        </a:lnSpc>
        <a:spcBef>
          <a:spcPts val="762"/>
        </a:spcBef>
        <a:spcAft>
          <a:spcPct val="0"/>
        </a:spcAft>
        <a:buClr>
          <a:srgbClr val="000000"/>
        </a:buClr>
        <a:buSzPct val="100000"/>
        <a:buFont typeface="Times New Roman" charset="0"/>
        <a:buChar char="•"/>
        <a:defRPr sz="3009">
          <a:solidFill>
            <a:srgbClr val="000000"/>
          </a:solidFill>
          <a:latin typeface="+mn-lt"/>
          <a:ea typeface="ＭＳ Ｐゴシック" charset="0"/>
          <a:cs typeface="+mn-cs"/>
        </a:defRPr>
      </a:lvl1pPr>
      <a:lvl2pPr marL="704759" indent="-266702" algn="l" defTabSz="392455" rtl="0" eaLnBrk="0" fontAlgn="base" hangingPunct="0">
        <a:lnSpc>
          <a:spcPct val="93000"/>
        </a:lnSpc>
        <a:spcBef>
          <a:spcPts val="675"/>
        </a:spcBef>
        <a:spcAft>
          <a:spcPct val="0"/>
        </a:spcAft>
        <a:buClr>
          <a:srgbClr val="000000"/>
        </a:buClr>
        <a:buSzPct val="100000"/>
        <a:buFont typeface="Times New Roman" charset="0"/>
        <a:buChar char="–"/>
        <a:defRPr sz="2718">
          <a:solidFill>
            <a:srgbClr val="000000"/>
          </a:solidFill>
          <a:latin typeface="+mn-lt"/>
          <a:ea typeface="+mn-ea"/>
          <a:cs typeface="+mn-cs"/>
        </a:defRPr>
      </a:lvl2pPr>
      <a:lvl3pPr marL="1086159" indent="-211427" algn="l" defTabSz="392455" rtl="0" eaLnBrk="0" fontAlgn="base" hangingPunct="0">
        <a:lnSpc>
          <a:spcPct val="93000"/>
        </a:lnSpc>
        <a:spcBef>
          <a:spcPts val="566"/>
        </a:spcBef>
        <a:spcAft>
          <a:spcPct val="0"/>
        </a:spcAft>
        <a:buClr>
          <a:srgbClr val="000000"/>
        </a:buClr>
        <a:buSzPct val="100000"/>
        <a:buFont typeface="Times New Roman" charset="0"/>
        <a:buChar char="•"/>
        <a:defRPr sz="2232">
          <a:solidFill>
            <a:srgbClr val="000000"/>
          </a:solidFill>
          <a:latin typeface="+mn-lt"/>
          <a:ea typeface="+mn-ea"/>
          <a:cs typeface="+mn-cs"/>
        </a:defRPr>
      </a:lvl3pPr>
      <a:lvl4pPr marL="1524213" indent="-211427" algn="l" defTabSz="392455" rtl="0" eaLnBrk="0" fontAlgn="base" hangingPunct="0">
        <a:lnSpc>
          <a:spcPct val="93000"/>
        </a:lnSpc>
        <a:spcBef>
          <a:spcPts val="491"/>
        </a:spcBef>
        <a:spcAft>
          <a:spcPct val="0"/>
        </a:spcAft>
        <a:buClr>
          <a:srgbClr val="000000"/>
        </a:buClr>
        <a:buSzPct val="100000"/>
        <a:buFont typeface="Times New Roman" charset="0"/>
        <a:buChar char="–"/>
        <a:defRPr sz="1941">
          <a:solidFill>
            <a:srgbClr val="000000"/>
          </a:solidFill>
          <a:latin typeface="+mn-lt"/>
          <a:ea typeface="+mn-ea"/>
          <a:cs typeface="+mn-cs"/>
        </a:defRPr>
      </a:lvl4pPr>
      <a:lvl5pPr marL="1962269" indent="-211427" algn="l" defTabSz="392455" rtl="0" eaLnBrk="0" fontAlgn="base" hangingPunct="0">
        <a:lnSpc>
          <a:spcPct val="93000"/>
        </a:lnSpc>
        <a:spcBef>
          <a:spcPts val="491"/>
        </a:spcBef>
        <a:spcAft>
          <a:spcPct val="0"/>
        </a:spcAft>
        <a:buClr>
          <a:srgbClr val="000000"/>
        </a:buClr>
        <a:buSzPct val="100000"/>
        <a:buFont typeface="Times New Roman" charset="0"/>
        <a:buChar char="•"/>
        <a:defRPr sz="1941">
          <a:solidFill>
            <a:srgbClr val="000000"/>
          </a:solidFill>
          <a:latin typeface="+mn-lt"/>
          <a:ea typeface="+mn-ea"/>
          <a:cs typeface="+mn-cs"/>
        </a:defRPr>
      </a:lvl5pPr>
      <a:lvl6pPr marL="2363012" indent="-217955" algn="l" defTabSz="397283" rtl="0" eaLnBrk="0" fontAlgn="base" hangingPunct="0">
        <a:lnSpc>
          <a:spcPct val="93000"/>
        </a:lnSpc>
        <a:spcBef>
          <a:spcPts val="479"/>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6pPr>
      <a:lvl7pPr marL="2760295" indent="-217955" algn="l" defTabSz="397283" rtl="0" eaLnBrk="0" fontAlgn="base" hangingPunct="0">
        <a:lnSpc>
          <a:spcPct val="93000"/>
        </a:lnSpc>
        <a:spcBef>
          <a:spcPts val="479"/>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7pPr>
      <a:lvl8pPr marL="3157585" indent="-217955" algn="l" defTabSz="397283" rtl="0" eaLnBrk="0" fontAlgn="base" hangingPunct="0">
        <a:lnSpc>
          <a:spcPct val="93000"/>
        </a:lnSpc>
        <a:spcBef>
          <a:spcPts val="479"/>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8pPr>
      <a:lvl9pPr marL="3554862" indent="-217955" algn="l" defTabSz="397283" rtl="0" eaLnBrk="0" fontAlgn="base" hangingPunct="0">
        <a:lnSpc>
          <a:spcPct val="93000"/>
        </a:lnSpc>
        <a:spcBef>
          <a:spcPts val="479"/>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9pPr>
    </p:bodyStyle>
    <p:otherStyle>
      <a:defPPr>
        <a:defRPr lang="en-US"/>
      </a:defPPr>
      <a:lvl1pPr marL="0" algn="l" defTabSz="397283" rtl="0" eaLnBrk="1" latinLnBrk="0" hangingPunct="1">
        <a:defRPr sz="1553" kern="1200">
          <a:solidFill>
            <a:schemeClr val="tx1"/>
          </a:solidFill>
          <a:latin typeface="+mn-lt"/>
          <a:ea typeface="+mn-ea"/>
          <a:cs typeface="+mn-cs"/>
        </a:defRPr>
      </a:lvl1pPr>
      <a:lvl2pPr marL="397283" algn="l" defTabSz="397283" rtl="0" eaLnBrk="1" latinLnBrk="0" hangingPunct="1">
        <a:defRPr sz="1553" kern="1200">
          <a:solidFill>
            <a:schemeClr val="tx1"/>
          </a:solidFill>
          <a:latin typeface="+mn-lt"/>
          <a:ea typeface="+mn-ea"/>
          <a:cs typeface="+mn-cs"/>
        </a:defRPr>
      </a:lvl2pPr>
      <a:lvl3pPr marL="794569" algn="l" defTabSz="397283" rtl="0" eaLnBrk="1" latinLnBrk="0" hangingPunct="1">
        <a:defRPr sz="1553" kern="1200">
          <a:solidFill>
            <a:schemeClr val="tx1"/>
          </a:solidFill>
          <a:latin typeface="+mn-lt"/>
          <a:ea typeface="+mn-ea"/>
          <a:cs typeface="+mn-cs"/>
        </a:defRPr>
      </a:lvl3pPr>
      <a:lvl4pPr marL="1191850" algn="l" defTabSz="397283" rtl="0" eaLnBrk="1" latinLnBrk="0" hangingPunct="1">
        <a:defRPr sz="1553" kern="1200">
          <a:solidFill>
            <a:schemeClr val="tx1"/>
          </a:solidFill>
          <a:latin typeface="+mn-lt"/>
          <a:ea typeface="+mn-ea"/>
          <a:cs typeface="+mn-cs"/>
        </a:defRPr>
      </a:lvl4pPr>
      <a:lvl5pPr marL="1589134" algn="l" defTabSz="397283" rtl="0" eaLnBrk="1" latinLnBrk="0" hangingPunct="1">
        <a:defRPr sz="1553" kern="1200">
          <a:solidFill>
            <a:schemeClr val="tx1"/>
          </a:solidFill>
          <a:latin typeface="+mn-lt"/>
          <a:ea typeface="+mn-ea"/>
          <a:cs typeface="+mn-cs"/>
        </a:defRPr>
      </a:lvl5pPr>
      <a:lvl6pPr marL="1986417" algn="l" defTabSz="397283" rtl="0" eaLnBrk="1" latinLnBrk="0" hangingPunct="1">
        <a:defRPr sz="1553" kern="1200">
          <a:solidFill>
            <a:schemeClr val="tx1"/>
          </a:solidFill>
          <a:latin typeface="+mn-lt"/>
          <a:ea typeface="+mn-ea"/>
          <a:cs typeface="+mn-cs"/>
        </a:defRPr>
      </a:lvl6pPr>
      <a:lvl7pPr marL="2383703" algn="l" defTabSz="397283" rtl="0" eaLnBrk="1" latinLnBrk="0" hangingPunct="1">
        <a:defRPr sz="1553" kern="1200">
          <a:solidFill>
            <a:schemeClr val="tx1"/>
          </a:solidFill>
          <a:latin typeface="+mn-lt"/>
          <a:ea typeface="+mn-ea"/>
          <a:cs typeface="+mn-cs"/>
        </a:defRPr>
      </a:lvl7pPr>
      <a:lvl8pPr marL="2780989" algn="l" defTabSz="397283" rtl="0" eaLnBrk="1" latinLnBrk="0" hangingPunct="1">
        <a:defRPr sz="1553" kern="1200">
          <a:solidFill>
            <a:schemeClr val="tx1"/>
          </a:solidFill>
          <a:latin typeface="+mn-lt"/>
          <a:ea typeface="+mn-ea"/>
          <a:cs typeface="+mn-cs"/>
        </a:defRPr>
      </a:lvl8pPr>
      <a:lvl9pPr marL="3178270" algn="l" defTabSz="397283" rtl="0" eaLnBrk="1" latinLnBrk="0" hangingPunct="1">
        <a:defRPr sz="1553"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661433244"/>
      </p:ext>
    </p:extLst>
  </p:cSld>
  <p:clrMap bg1="dk2" tx1="lt1" bg2="dk1" tx2="lt2" accent1="accent1" accent2="accent2" accent3="accent3" accent4="accent4" accent5="accent5" accent6="accent6" hlink="hlink" folHlink="folHlink"/>
  <p:sldLayoutIdLst>
    <p:sldLayoutId id="2147488944" r:id="rId1"/>
    <p:sldLayoutId id="2147488945" r:id="rId2"/>
    <p:sldLayoutId id="2147488946" r:id="rId3"/>
    <p:sldLayoutId id="2147488947" r:id="rId4"/>
    <p:sldLayoutId id="2147488948" r:id="rId5"/>
    <p:sldLayoutId id="2147488949" r:id="rId6"/>
    <p:sldLayoutId id="2147488950" r:id="rId7"/>
    <p:sldLayoutId id="2147488951" r:id="rId8"/>
    <p:sldLayoutId id="2147488952" r:id="rId9"/>
    <p:sldLayoutId id="2147488953" r:id="rId10"/>
    <p:sldLayoutId id="214748895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C53DA9FD-8D85-C540-BCAB-3566A36610B7}"/>
              </a:ext>
            </a:extLst>
          </p:cNvPr>
          <p:cNvGrpSpPr>
            <a:grpSpLocks/>
          </p:cNvGrpSpPr>
          <p:nvPr/>
        </p:nvGrpSpPr>
        <p:grpSpPr bwMode="auto">
          <a:xfrm>
            <a:off x="6303963" y="0"/>
            <a:ext cx="2840037" cy="3254375"/>
            <a:chOff x="3115" y="0"/>
            <a:chExt cx="2170" cy="2486"/>
          </a:xfrm>
        </p:grpSpPr>
        <p:grpSp>
          <p:nvGrpSpPr>
            <p:cNvPr id="13320" name="Group 3">
              <a:extLst>
                <a:ext uri="{FF2B5EF4-FFF2-40B4-BE49-F238E27FC236}">
                  <a16:creationId xmlns:a16="http://schemas.microsoft.com/office/drawing/2014/main" id="{73AB4BDA-151D-1947-A1CE-558C5C580349}"/>
                </a:ext>
              </a:extLst>
            </p:cNvPr>
            <p:cNvGrpSpPr>
              <a:grpSpLocks/>
            </p:cNvGrpSpPr>
            <p:nvPr/>
          </p:nvGrpSpPr>
          <p:grpSpPr bwMode="auto">
            <a:xfrm>
              <a:off x="4080" y="1910"/>
              <a:ext cx="768" cy="576"/>
              <a:chOff x="0" y="0"/>
              <a:chExt cx="768" cy="576"/>
            </a:xfrm>
          </p:grpSpPr>
          <p:sp>
            <p:nvSpPr>
              <p:cNvPr id="13452" name="Oval 4">
                <a:extLst>
                  <a:ext uri="{FF2B5EF4-FFF2-40B4-BE49-F238E27FC236}">
                    <a16:creationId xmlns:a16="http://schemas.microsoft.com/office/drawing/2014/main" id="{29C89257-B070-314B-9D70-34978985DDF0}"/>
                  </a:ext>
                </a:extLst>
              </p:cNvPr>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FF3399"/>
                  </a:buClr>
                  <a:buFontTx/>
                  <a:buChar char="•"/>
                  <a:defRPr/>
                </a:pPr>
                <a:endParaRPr lang="en-US" altLang="en-US" sz="3200">
                  <a:solidFill>
                    <a:srgbClr val="FFCC00"/>
                  </a:solidFill>
                  <a:latin typeface="Arial Black" panose="020B0604020202020204" pitchFamily="34" charset="0"/>
                </a:endParaRPr>
              </a:p>
            </p:txBody>
          </p:sp>
          <p:sp>
            <p:nvSpPr>
              <p:cNvPr id="13453" name="Oval 5">
                <a:extLst>
                  <a:ext uri="{FF2B5EF4-FFF2-40B4-BE49-F238E27FC236}">
                    <a16:creationId xmlns:a16="http://schemas.microsoft.com/office/drawing/2014/main" id="{87164D5A-D38F-9D40-8D94-61A6766893C3}"/>
                  </a:ext>
                </a:extLst>
              </p:cNvPr>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FF3399"/>
                  </a:buClr>
                  <a:buFontTx/>
                  <a:buChar char="•"/>
                  <a:defRPr/>
                </a:pPr>
                <a:endParaRPr lang="en-US" altLang="en-US" sz="3200">
                  <a:solidFill>
                    <a:srgbClr val="FFCC00"/>
                  </a:solidFill>
                  <a:latin typeface="Arial Black" panose="020B0604020202020204" pitchFamily="34" charset="0"/>
                </a:endParaRPr>
              </a:p>
            </p:txBody>
          </p:sp>
        </p:grpSp>
        <p:grpSp>
          <p:nvGrpSpPr>
            <p:cNvPr id="13321" name="Group 6">
              <a:extLst>
                <a:ext uri="{FF2B5EF4-FFF2-40B4-BE49-F238E27FC236}">
                  <a16:creationId xmlns:a16="http://schemas.microsoft.com/office/drawing/2014/main" id="{101B1713-629E-B94F-B3B2-03AAF415FBF9}"/>
                </a:ext>
              </a:extLst>
            </p:cNvPr>
            <p:cNvGrpSpPr>
              <a:grpSpLocks/>
            </p:cNvGrpSpPr>
            <p:nvPr/>
          </p:nvGrpSpPr>
          <p:grpSpPr bwMode="auto">
            <a:xfrm>
              <a:off x="4257" y="1103"/>
              <a:ext cx="768" cy="576"/>
              <a:chOff x="0" y="0"/>
              <a:chExt cx="768" cy="576"/>
            </a:xfrm>
          </p:grpSpPr>
          <p:sp>
            <p:nvSpPr>
              <p:cNvPr id="13450" name="Oval 7">
                <a:extLst>
                  <a:ext uri="{FF2B5EF4-FFF2-40B4-BE49-F238E27FC236}">
                    <a16:creationId xmlns:a16="http://schemas.microsoft.com/office/drawing/2014/main" id="{7959C6A4-8B39-5C42-A757-0FC089034AE9}"/>
                  </a:ext>
                </a:extLst>
              </p:cNvPr>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FF3399"/>
                  </a:buClr>
                  <a:buFontTx/>
                  <a:buChar char="•"/>
                  <a:defRPr/>
                </a:pPr>
                <a:endParaRPr lang="en-US" altLang="en-US" sz="3200">
                  <a:solidFill>
                    <a:srgbClr val="FFCC00"/>
                  </a:solidFill>
                  <a:latin typeface="Arial Black" panose="020B0604020202020204" pitchFamily="34" charset="0"/>
                </a:endParaRPr>
              </a:p>
            </p:txBody>
          </p:sp>
          <p:sp>
            <p:nvSpPr>
              <p:cNvPr id="13451" name="Oval 8">
                <a:extLst>
                  <a:ext uri="{FF2B5EF4-FFF2-40B4-BE49-F238E27FC236}">
                    <a16:creationId xmlns:a16="http://schemas.microsoft.com/office/drawing/2014/main" id="{DDF33996-E120-954C-B48B-304A80452578}"/>
                  </a:ext>
                </a:extLst>
              </p:cNvPr>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FF3399"/>
                  </a:buClr>
                  <a:buFontTx/>
                  <a:buChar char="•"/>
                  <a:defRPr/>
                </a:pPr>
                <a:endParaRPr lang="en-US" altLang="en-US" sz="3200">
                  <a:solidFill>
                    <a:srgbClr val="FFCC00"/>
                  </a:solidFill>
                  <a:latin typeface="Arial Black" panose="020B0604020202020204" pitchFamily="34" charset="0"/>
                </a:endParaRPr>
              </a:p>
            </p:txBody>
          </p:sp>
        </p:grpSp>
        <p:grpSp>
          <p:nvGrpSpPr>
            <p:cNvPr id="13322" name="Group 9">
              <a:extLst>
                <a:ext uri="{FF2B5EF4-FFF2-40B4-BE49-F238E27FC236}">
                  <a16:creationId xmlns:a16="http://schemas.microsoft.com/office/drawing/2014/main" id="{9EC00CE7-43EE-724B-9612-9ED9C9AAD0FE}"/>
                </a:ext>
              </a:extLst>
            </p:cNvPr>
            <p:cNvGrpSpPr>
              <a:grpSpLocks/>
            </p:cNvGrpSpPr>
            <p:nvPr/>
          </p:nvGrpSpPr>
          <p:grpSpPr bwMode="auto">
            <a:xfrm>
              <a:off x="3134" y="0"/>
              <a:ext cx="768" cy="576"/>
              <a:chOff x="0" y="0"/>
              <a:chExt cx="768" cy="576"/>
            </a:xfrm>
          </p:grpSpPr>
          <p:sp>
            <p:nvSpPr>
              <p:cNvPr id="13448" name="Oval 10">
                <a:extLst>
                  <a:ext uri="{FF2B5EF4-FFF2-40B4-BE49-F238E27FC236}">
                    <a16:creationId xmlns:a16="http://schemas.microsoft.com/office/drawing/2014/main" id="{45953EE7-9BF8-8645-98EB-A8C2920B3E42}"/>
                  </a:ext>
                </a:extLst>
              </p:cNvPr>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FF3399"/>
                  </a:buClr>
                  <a:buFontTx/>
                  <a:buChar char="•"/>
                  <a:defRPr/>
                </a:pPr>
                <a:endParaRPr lang="en-US" altLang="en-US" sz="3200">
                  <a:solidFill>
                    <a:srgbClr val="FFCC00"/>
                  </a:solidFill>
                  <a:latin typeface="Arial Black" panose="020B0604020202020204" pitchFamily="34" charset="0"/>
                </a:endParaRPr>
              </a:p>
            </p:txBody>
          </p:sp>
          <p:sp>
            <p:nvSpPr>
              <p:cNvPr id="13449" name="Oval 11">
                <a:extLst>
                  <a:ext uri="{FF2B5EF4-FFF2-40B4-BE49-F238E27FC236}">
                    <a16:creationId xmlns:a16="http://schemas.microsoft.com/office/drawing/2014/main" id="{97E7AD5C-B1A7-534E-B241-F134D615C712}"/>
                  </a:ext>
                </a:extLst>
              </p:cNvPr>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FF3399"/>
                  </a:buClr>
                  <a:buFontTx/>
                  <a:buChar char="•"/>
                  <a:defRPr/>
                </a:pPr>
                <a:endParaRPr lang="en-US" altLang="en-US" sz="3200">
                  <a:solidFill>
                    <a:srgbClr val="FFCC00"/>
                  </a:solidFill>
                  <a:latin typeface="Arial Black" panose="020B0604020202020204" pitchFamily="34" charset="0"/>
                </a:endParaRPr>
              </a:p>
            </p:txBody>
          </p:sp>
        </p:grpSp>
        <p:grpSp>
          <p:nvGrpSpPr>
            <p:cNvPr id="13323" name="Group 12">
              <a:extLst>
                <a:ext uri="{FF2B5EF4-FFF2-40B4-BE49-F238E27FC236}">
                  <a16:creationId xmlns:a16="http://schemas.microsoft.com/office/drawing/2014/main" id="{337E435C-C41B-FE40-B880-61A52C271634}"/>
                </a:ext>
              </a:extLst>
            </p:cNvPr>
            <p:cNvGrpSpPr>
              <a:grpSpLocks/>
            </p:cNvGrpSpPr>
            <p:nvPr/>
          </p:nvGrpSpPr>
          <p:grpSpPr bwMode="auto">
            <a:xfrm>
              <a:off x="3115" y="0"/>
              <a:ext cx="2170" cy="1702"/>
              <a:chOff x="3115" y="0"/>
              <a:chExt cx="2170" cy="1702"/>
            </a:xfrm>
          </p:grpSpPr>
          <p:grpSp>
            <p:nvGrpSpPr>
              <p:cNvPr id="13324" name="Group 13">
                <a:extLst>
                  <a:ext uri="{FF2B5EF4-FFF2-40B4-BE49-F238E27FC236}">
                    <a16:creationId xmlns:a16="http://schemas.microsoft.com/office/drawing/2014/main" id="{A96D3007-945B-E547-91CA-21775750CCD7}"/>
                  </a:ext>
                </a:extLst>
              </p:cNvPr>
              <p:cNvGrpSpPr>
                <a:grpSpLocks/>
              </p:cNvGrpSpPr>
              <p:nvPr/>
            </p:nvGrpSpPr>
            <p:grpSpPr bwMode="auto">
              <a:xfrm>
                <a:off x="3640" y="308"/>
                <a:ext cx="1145" cy="844"/>
                <a:chOff x="1265" y="814"/>
                <a:chExt cx="2919" cy="2151"/>
              </a:xfrm>
            </p:grpSpPr>
            <p:sp>
              <p:nvSpPr>
                <p:cNvPr id="13446" name="Oval 14">
                  <a:extLst>
                    <a:ext uri="{FF2B5EF4-FFF2-40B4-BE49-F238E27FC236}">
                      <a16:creationId xmlns:a16="http://schemas.microsoft.com/office/drawing/2014/main" id="{9094B498-C4D2-414C-9B6D-122F7D9CD084}"/>
                    </a:ext>
                  </a:extLst>
                </p:cNvPr>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FF3399"/>
                    </a:buClr>
                    <a:buFontTx/>
                    <a:buChar char="•"/>
                    <a:defRPr/>
                  </a:pPr>
                  <a:endParaRPr lang="en-US" altLang="en-US" sz="3200">
                    <a:solidFill>
                      <a:srgbClr val="FFCC00"/>
                    </a:solidFill>
                    <a:latin typeface="Arial Black" panose="020B0604020202020204" pitchFamily="34" charset="0"/>
                  </a:endParaRPr>
                </a:p>
              </p:txBody>
            </p:sp>
            <p:sp>
              <p:nvSpPr>
                <p:cNvPr id="13447" name="Oval 15">
                  <a:extLst>
                    <a:ext uri="{FF2B5EF4-FFF2-40B4-BE49-F238E27FC236}">
                      <a16:creationId xmlns:a16="http://schemas.microsoft.com/office/drawing/2014/main" id="{1B03D119-DDA6-244F-A526-EE18B24DF4E0}"/>
                    </a:ext>
                  </a:extLst>
                </p:cNvPr>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FF3399"/>
                    </a:buClr>
                    <a:buFontTx/>
                    <a:buChar char="•"/>
                    <a:defRPr/>
                  </a:pPr>
                  <a:endParaRPr lang="en-US" altLang="en-US" sz="3200">
                    <a:solidFill>
                      <a:srgbClr val="FFCC00"/>
                    </a:solidFill>
                    <a:latin typeface="Arial Black" panose="020B0604020202020204" pitchFamily="34" charset="0"/>
                  </a:endParaRPr>
                </a:p>
              </p:txBody>
            </p:sp>
          </p:grpSp>
          <p:grpSp>
            <p:nvGrpSpPr>
              <p:cNvPr id="13325" name="Group 16">
                <a:extLst>
                  <a:ext uri="{FF2B5EF4-FFF2-40B4-BE49-F238E27FC236}">
                    <a16:creationId xmlns:a16="http://schemas.microsoft.com/office/drawing/2014/main" id="{B80AF206-7EEC-FB4A-A6EB-703F08C0C2DF}"/>
                  </a:ext>
                </a:extLst>
              </p:cNvPr>
              <p:cNvGrpSpPr>
                <a:grpSpLocks/>
              </p:cNvGrpSpPr>
              <p:nvPr/>
            </p:nvGrpSpPr>
            <p:grpSpPr bwMode="auto">
              <a:xfrm>
                <a:off x="3115" y="0"/>
                <a:ext cx="2145" cy="1702"/>
                <a:chOff x="3115" y="0"/>
                <a:chExt cx="2145" cy="1702"/>
              </a:xfrm>
            </p:grpSpPr>
            <p:grpSp>
              <p:nvGrpSpPr>
                <p:cNvPr id="13348" name="Group 17">
                  <a:extLst>
                    <a:ext uri="{FF2B5EF4-FFF2-40B4-BE49-F238E27FC236}">
                      <a16:creationId xmlns:a16="http://schemas.microsoft.com/office/drawing/2014/main" id="{E1EC9466-3A54-C247-8415-18A62791D89B}"/>
                    </a:ext>
                  </a:extLst>
                </p:cNvPr>
                <p:cNvGrpSpPr>
                  <a:grpSpLocks/>
                </p:cNvGrpSpPr>
                <p:nvPr/>
              </p:nvGrpSpPr>
              <p:grpSpPr bwMode="auto">
                <a:xfrm>
                  <a:off x="4505" y="589"/>
                  <a:ext cx="493" cy="912"/>
                  <a:chOff x="3471" y="1530"/>
                  <a:chExt cx="1258" cy="2327"/>
                </a:xfrm>
              </p:grpSpPr>
              <p:sp>
                <p:nvSpPr>
                  <p:cNvPr id="13444" name="Freeform 18">
                    <a:extLst>
                      <a:ext uri="{FF2B5EF4-FFF2-40B4-BE49-F238E27FC236}">
                        <a16:creationId xmlns:a16="http://schemas.microsoft.com/office/drawing/2014/main" id="{51B1A6BC-C86A-1D41-BB47-F08F42985298}"/>
                      </a:ext>
                    </a:extLst>
                  </p:cNvPr>
                  <p:cNvSpPr>
                    <a:spLocks/>
                  </p:cNvSpPr>
                  <p:nvPr/>
                </p:nvSpPr>
                <p:spPr bwMode="hidden">
                  <a:xfrm rot="2711884">
                    <a:off x="2778" y="2236"/>
                    <a:ext cx="1699" cy="313"/>
                  </a:xfrm>
                  <a:custGeom>
                    <a:avLst/>
                    <a:gdLst>
                      <a:gd name="T0" fmla="*/ 0 w 2736"/>
                      <a:gd name="T1" fmla="*/ 194 h 504"/>
                      <a:gd name="T2" fmla="*/ 333 w 2736"/>
                      <a:gd name="T3" fmla="*/ 65 h 504"/>
                      <a:gd name="T4" fmla="*/ 685 w 2736"/>
                      <a:gd name="T5" fmla="*/ 9 h 504"/>
                      <a:gd name="T6" fmla="*/ 1055 w 2736"/>
                      <a:gd name="T7" fmla="*/ 9 h 504"/>
                      <a:gd name="T8" fmla="*/ 1049 w 2736"/>
                      <a:gd name="T9" fmla="*/ 40 h 504"/>
                      <a:gd name="T10" fmla="*/ 680 w 2736"/>
                      <a:gd name="T11" fmla="*/ 40 h 504"/>
                      <a:gd name="T12" fmla="*/ 252 w 2736"/>
                      <a:gd name="T13" fmla="*/ 112 h 504"/>
                      <a:gd name="T14" fmla="*/ 0 w 2736"/>
                      <a:gd name="T15" fmla="*/ 19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445" name="Freeform 19">
                    <a:extLst>
                      <a:ext uri="{FF2B5EF4-FFF2-40B4-BE49-F238E27FC236}">
                        <a16:creationId xmlns:a16="http://schemas.microsoft.com/office/drawing/2014/main" id="{1AAAD5C0-6229-1B4F-B07A-C66CFA769267}"/>
                      </a:ext>
                    </a:extLst>
                  </p:cNvPr>
                  <p:cNvSpPr>
                    <a:spLocks/>
                  </p:cNvSpPr>
                  <p:nvPr/>
                </p:nvSpPr>
                <p:spPr bwMode="hidden">
                  <a:xfrm rot="2711884">
                    <a:off x="4039" y="3129"/>
                    <a:ext cx="885" cy="486"/>
                  </a:xfrm>
                  <a:custGeom>
                    <a:avLst/>
                    <a:gdLst>
                      <a:gd name="T0" fmla="*/ 2 w 1769"/>
                      <a:gd name="T1" fmla="*/ 3 h 791"/>
                      <a:gd name="T2" fmla="*/ 122 w 1769"/>
                      <a:gd name="T3" fmla="*/ 21 h 791"/>
                      <a:gd name="T4" fmla="*/ 290 w 1769"/>
                      <a:gd name="T5" fmla="*/ 76 h 791"/>
                      <a:gd name="T6" fmla="*/ 403 w 1769"/>
                      <a:gd name="T7" fmla="*/ 163 h 791"/>
                      <a:gd name="T8" fmla="*/ 439 w 1769"/>
                      <a:gd name="T9" fmla="*/ 230 h 791"/>
                      <a:gd name="T10" fmla="*/ 423 w 1769"/>
                      <a:gd name="T11" fmla="*/ 297 h 791"/>
                      <a:gd name="T12" fmla="*/ 398 w 1769"/>
                      <a:gd name="T13" fmla="*/ 238 h 791"/>
                      <a:gd name="T14" fmla="*/ 348 w 1769"/>
                      <a:gd name="T15" fmla="*/ 171 h 791"/>
                      <a:gd name="T16" fmla="*/ 278 w 1769"/>
                      <a:gd name="T17" fmla="*/ 112 h 791"/>
                      <a:gd name="T18" fmla="*/ 146 w 1769"/>
                      <a:gd name="T19" fmla="*/ 57 h 791"/>
                      <a:gd name="T20" fmla="*/ 0 w 1769"/>
                      <a:gd name="T21" fmla="*/ 29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49" name="Group 20">
                  <a:extLst>
                    <a:ext uri="{FF2B5EF4-FFF2-40B4-BE49-F238E27FC236}">
                      <a16:creationId xmlns:a16="http://schemas.microsoft.com/office/drawing/2014/main" id="{7B14D7AD-0EC5-0843-A08A-E591A370A662}"/>
                    </a:ext>
                  </a:extLst>
                </p:cNvPr>
                <p:cNvGrpSpPr>
                  <a:grpSpLocks/>
                </p:cNvGrpSpPr>
                <p:nvPr/>
              </p:nvGrpSpPr>
              <p:grpSpPr bwMode="auto">
                <a:xfrm>
                  <a:off x="4267" y="781"/>
                  <a:ext cx="966" cy="522"/>
                  <a:chOff x="2864" y="2019"/>
                  <a:chExt cx="2463" cy="1332"/>
                </a:xfrm>
              </p:grpSpPr>
              <p:sp>
                <p:nvSpPr>
                  <p:cNvPr id="13442" name="Freeform 21">
                    <a:extLst>
                      <a:ext uri="{FF2B5EF4-FFF2-40B4-BE49-F238E27FC236}">
                        <a16:creationId xmlns:a16="http://schemas.microsoft.com/office/drawing/2014/main" id="{9D60D322-C639-BC40-93FF-E514921A8D6E}"/>
                      </a:ext>
                    </a:extLst>
                  </p:cNvPr>
                  <p:cNvSpPr>
                    <a:spLocks/>
                  </p:cNvSpPr>
                  <p:nvPr/>
                </p:nvSpPr>
                <p:spPr bwMode="hidden">
                  <a:xfrm rot="2104081">
                    <a:off x="2865" y="2019"/>
                    <a:ext cx="1812" cy="347"/>
                  </a:xfrm>
                  <a:custGeom>
                    <a:avLst/>
                    <a:gdLst>
                      <a:gd name="T0" fmla="*/ 0 w 2736"/>
                      <a:gd name="T1" fmla="*/ 239 h 504"/>
                      <a:gd name="T2" fmla="*/ 379 w 2736"/>
                      <a:gd name="T3" fmla="*/ 80 h 504"/>
                      <a:gd name="T4" fmla="*/ 779 w 2736"/>
                      <a:gd name="T5" fmla="*/ 12 h 504"/>
                      <a:gd name="T6" fmla="*/ 1200 w 2736"/>
                      <a:gd name="T7" fmla="*/ 12 h 504"/>
                      <a:gd name="T8" fmla="*/ 1193 w 2736"/>
                      <a:gd name="T9" fmla="*/ 49 h 504"/>
                      <a:gd name="T10" fmla="*/ 774 w 2736"/>
                      <a:gd name="T11" fmla="*/ 49 h 504"/>
                      <a:gd name="T12" fmla="*/ 287 w 2736"/>
                      <a:gd name="T13" fmla="*/ 138 h 504"/>
                      <a:gd name="T14" fmla="*/ 0 w 2736"/>
                      <a:gd name="T15" fmla="*/ 2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43" name="Freeform 22">
                    <a:extLst>
                      <a:ext uri="{FF2B5EF4-FFF2-40B4-BE49-F238E27FC236}">
                        <a16:creationId xmlns:a16="http://schemas.microsoft.com/office/drawing/2014/main" id="{B07EA66E-DA8C-7448-B38F-228E3B844870}"/>
                      </a:ext>
                    </a:extLst>
                  </p:cNvPr>
                  <p:cNvSpPr>
                    <a:spLocks/>
                  </p:cNvSpPr>
                  <p:nvPr/>
                </p:nvSpPr>
                <p:spPr bwMode="hidden">
                  <a:xfrm rot="2104081">
                    <a:off x="4352" y="2805"/>
                    <a:ext cx="974" cy="545"/>
                  </a:xfrm>
                  <a:custGeom>
                    <a:avLst/>
                    <a:gdLst>
                      <a:gd name="T0" fmla="*/ 2 w 1769"/>
                      <a:gd name="T1" fmla="*/ 4 h 791"/>
                      <a:gd name="T2" fmla="*/ 147 w 1769"/>
                      <a:gd name="T3" fmla="*/ 27 h 791"/>
                      <a:gd name="T4" fmla="*/ 351 w 1769"/>
                      <a:gd name="T5" fmla="*/ 95 h 791"/>
                      <a:gd name="T6" fmla="*/ 488 w 1769"/>
                      <a:gd name="T7" fmla="*/ 205 h 791"/>
                      <a:gd name="T8" fmla="*/ 532 w 1769"/>
                      <a:gd name="T9" fmla="*/ 289 h 791"/>
                      <a:gd name="T10" fmla="*/ 512 w 1769"/>
                      <a:gd name="T11" fmla="*/ 373 h 791"/>
                      <a:gd name="T12" fmla="*/ 482 w 1769"/>
                      <a:gd name="T13" fmla="*/ 300 h 791"/>
                      <a:gd name="T14" fmla="*/ 421 w 1769"/>
                      <a:gd name="T15" fmla="*/ 216 h 791"/>
                      <a:gd name="T16" fmla="*/ 336 w 1769"/>
                      <a:gd name="T17" fmla="*/ 141 h 791"/>
                      <a:gd name="T18" fmla="*/ 176 w 1769"/>
                      <a:gd name="T19" fmla="*/ 72 h 791"/>
                      <a:gd name="T20" fmla="*/ 0 w 1769"/>
                      <a:gd name="T21" fmla="*/ 36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50" name="Group 23">
                  <a:extLst>
                    <a:ext uri="{FF2B5EF4-FFF2-40B4-BE49-F238E27FC236}">
                      <a16:creationId xmlns:a16="http://schemas.microsoft.com/office/drawing/2014/main" id="{93370DC2-18B9-A644-87AF-E4A886EA431F}"/>
                    </a:ext>
                  </a:extLst>
                </p:cNvPr>
                <p:cNvGrpSpPr>
                  <a:grpSpLocks/>
                </p:cNvGrpSpPr>
                <p:nvPr/>
              </p:nvGrpSpPr>
              <p:grpSpPr bwMode="auto">
                <a:xfrm>
                  <a:off x="4280" y="707"/>
                  <a:ext cx="971" cy="417"/>
                  <a:chOff x="2897" y="1832"/>
                  <a:chExt cx="2477" cy="1064"/>
                </a:xfrm>
              </p:grpSpPr>
              <p:sp>
                <p:nvSpPr>
                  <p:cNvPr id="13440" name="Freeform 24">
                    <a:extLst>
                      <a:ext uri="{FF2B5EF4-FFF2-40B4-BE49-F238E27FC236}">
                        <a16:creationId xmlns:a16="http://schemas.microsoft.com/office/drawing/2014/main" id="{66B13CFA-C94D-FF40-ABB2-035683B651EC}"/>
                      </a:ext>
                    </a:extLst>
                  </p:cNvPr>
                  <p:cNvSpPr>
                    <a:spLocks/>
                  </p:cNvSpPr>
                  <p:nvPr/>
                </p:nvSpPr>
                <p:spPr bwMode="hidden">
                  <a:xfrm rot="1582915">
                    <a:off x="2896" y="1832"/>
                    <a:ext cx="1736" cy="303"/>
                  </a:xfrm>
                  <a:custGeom>
                    <a:avLst/>
                    <a:gdLst>
                      <a:gd name="T0" fmla="*/ 0 w 2736"/>
                      <a:gd name="T1" fmla="*/ 182 h 504"/>
                      <a:gd name="T2" fmla="*/ 348 w 2736"/>
                      <a:gd name="T3" fmla="*/ 61 h 504"/>
                      <a:gd name="T4" fmla="*/ 715 w 2736"/>
                      <a:gd name="T5" fmla="*/ 8 h 504"/>
                      <a:gd name="T6" fmla="*/ 1101 w 2736"/>
                      <a:gd name="T7" fmla="*/ 8 h 504"/>
                      <a:gd name="T8" fmla="*/ 1095 w 2736"/>
                      <a:gd name="T9" fmla="*/ 37 h 504"/>
                      <a:gd name="T10" fmla="*/ 710 w 2736"/>
                      <a:gd name="T11" fmla="*/ 37 h 504"/>
                      <a:gd name="T12" fmla="*/ 263 w 2736"/>
                      <a:gd name="T13" fmla="*/ 106 h 504"/>
                      <a:gd name="T14" fmla="*/ 0 w 2736"/>
                      <a:gd name="T15" fmla="*/ 18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41" name="Freeform 25">
                    <a:extLst>
                      <a:ext uri="{FF2B5EF4-FFF2-40B4-BE49-F238E27FC236}">
                        <a16:creationId xmlns:a16="http://schemas.microsoft.com/office/drawing/2014/main" id="{62FB4372-A077-9C49-943E-9F7C165F19C5}"/>
                      </a:ext>
                    </a:extLst>
                  </p:cNvPr>
                  <p:cNvSpPr>
                    <a:spLocks/>
                  </p:cNvSpPr>
                  <p:nvPr/>
                </p:nvSpPr>
                <p:spPr bwMode="hidden">
                  <a:xfrm rot="1582915">
                    <a:off x="4443" y="2420"/>
                    <a:ext cx="931" cy="477"/>
                  </a:xfrm>
                  <a:custGeom>
                    <a:avLst/>
                    <a:gdLst>
                      <a:gd name="T0" fmla="*/ 2 w 1769"/>
                      <a:gd name="T1" fmla="*/ 3 h 791"/>
                      <a:gd name="T2" fmla="*/ 134 w 1769"/>
                      <a:gd name="T3" fmla="*/ 21 h 791"/>
                      <a:gd name="T4" fmla="*/ 321 w 1769"/>
                      <a:gd name="T5" fmla="*/ 73 h 791"/>
                      <a:gd name="T6" fmla="*/ 446 w 1769"/>
                      <a:gd name="T7" fmla="*/ 157 h 791"/>
                      <a:gd name="T8" fmla="*/ 486 w 1769"/>
                      <a:gd name="T9" fmla="*/ 221 h 791"/>
                      <a:gd name="T10" fmla="*/ 468 w 1769"/>
                      <a:gd name="T11" fmla="*/ 286 h 791"/>
                      <a:gd name="T12" fmla="*/ 440 w 1769"/>
                      <a:gd name="T13" fmla="*/ 230 h 791"/>
                      <a:gd name="T14" fmla="*/ 385 w 1769"/>
                      <a:gd name="T15" fmla="*/ 165 h 791"/>
                      <a:gd name="T16" fmla="*/ 307 w 1769"/>
                      <a:gd name="T17" fmla="*/ 107 h 791"/>
                      <a:gd name="T18" fmla="*/ 161 w 1769"/>
                      <a:gd name="T19" fmla="*/ 55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51" name="Group 26">
                  <a:extLst>
                    <a:ext uri="{FF2B5EF4-FFF2-40B4-BE49-F238E27FC236}">
                      <a16:creationId xmlns:a16="http://schemas.microsoft.com/office/drawing/2014/main" id="{D5F8AD28-DCB5-B04D-9195-E8DCE552DA9E}"/>
                    </a:ext>
                  </a:extLst>
                </p:cNvPr>
                <p:cNvGrpSpPr>
                  <a:grpSpLocks/>
                </p:cNvGrpSpPr>
                <p:nvPr/>
              </p:nvGrpSpPr>
              <p:grpSpPr bwMode="auto">
                <a:xfrm>
                  <a:off x="4291" y="630"/>
                  <a:ext cx="969" cy="364"/>
                  <a:chOff x="2924" y="1636"/>
                  <a:chExt cx="2472" cy="927"/>
                </a:xfrm>
              </p:grpSpPr>
              <p:sp>
                <p:nvSpPr>
                  <p:cNvPr id="13438" name="Freeform 27">
                    <a:extLst>
                      <a:ext uri="{FF2B5EF4-FFF2-40B4-BE49-F238E27FC236}">
                        <a16:creationId xmlns:a16="http://schemas.microsoft.com/office/drawing/2014/main" id="{9C8DD58C-0333-7D4E-AABD-6BC91199A102}"/>
                      </a:ext>
                    </a:extLst>
                  </p:cNvPr>
                  <p:cNvSpPr>
                    <a:spLocks/>
                  </p:cNvSpPr>
                  <p:nvPr/>
                </p:nvSpPr>
                <p:spPr bwMode="hidden">
                  <a:xfrm rot="1080363">
                    <a:off x="2907" y="1616"/>
                    <a:ext cx="1680" cy="346"/>
                  </a:xfrm>
                  <a:custGeom>
                    <a:avLst/>
                    <a:gdLst>
                      <a:gd name="T0" fmla="*/ 0 w 2736"/>
                      <a:gd name="T1" fmla="*/ 238 h 504"/>
                      <a:gd name="T2" fmla="*/ 326 w 2736"/>
                      <a:gd name="T3" fmla="*/ 79 h 504"/>
                      <a:gd name="T4" fmla="*/ 670 w 2736"/>
                      <a:gd name="T5" fmla="*/ 11 h 504"/>
                      <a:gd name="T6" fmla="*/ 1032 w 2736"/>
                      <a:gd name="T7" fmla="*/ 11 h 504"/>
                      <a:gd name="T8" fmla="*/ 1025 w 2736"/>
                      <a:gd name="T9" fmla="*/ 49 h 504"/>
                      <a:gd name="T10" fmla="*/ 665 w 2736"/>
                      <a:gd name="T11" fmla="*/ 49 h 504"/>
                      <a:gd name="T12" fmla="*/ 247 w 2736"/>
                      <a:gd name="T13" fmla="*/ 137 h 504"/>
                      <a:gd name="T14" fmla="*/ 0 w 2736"/>
                      <a:gd name="T15" fmla="*/ 23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39" name="Freeform 28">
                    <a:extLst>
                      <a:ext uri="{FF2B5EF4-FFF2-40B4-BE49-F238E27FC236}">
                        <a16:creationId xmlns:a16="http://schemas.microsoft.com/office/drawing/2014/main" id="{F469B31C-C557-4F46-9146-36C1200460A8}"/>
                      </a:ext>
                    </a:extLst>
                  </p:cNvPr>
                  <p:cNvSpPr>
                    <a:spLocks/>
                  </p:cNvSpPr>
                  <p:nvPr/>
                </p:nvSpPr>
                <p:spPr bwMode="hidden">
                  <a:xfrm rot="1080363">
                    <a:off x="4488" y="2030"/>
                    <a:ext cx="891" cy="513"/>
                  </a:xfrm>
                  <a:custGeom>
                    <a:avLst/>
                    <a:gdLst>
                      <a:gd name="T0" fmla="*/ 2 w 1769"/>
                      <a:gd name="T1" fmla="*/ 3 h 791"/>
                      <a:gd name="T2" fmla="*/ 123 w 1769"/>
                      <a:gd name="T3" fmla="*/ 23 h 791"/>
                      <a:gd name="T4" fmla="*/ 294 w 1769"/>
                      <a:gd name="T5" fmla="*/ 84 h 791"/>
                      <a:gd name="T6" fmla="*/ 408 w 1769"/>
                      <a:gd name="T7" fmla="*/ 182 h 791"/>
                      <a:gd name="T8" fmla="*/ 445 w 1769"/>
                      <a:gd name="T9" fmla="*/ 256 h 791"/>
                      <a:gd name="T10" fmla="*/ 429 w 1769"/>
                      <a:gd name="T11" fmla="*/ 331 h 791"/>
                      <a:gd name="T12" fmla="*/ 403 w 1769"/>
                      <a:gd name="T13" fmla="*/ 266 h 791"/>
                      <a:gd name="T14" fmla="*/ 353 w 1769"/>
                      <a:gd name="T15" fmla="*/ 191 h 791"/>
                      <a:gd name="T16" fmla="*/ 282 w 1769"/>
                      <a:gd name="T17" fmla="*/ 125 h 791"/>
                      <a:gd name="T18" fmla="*/ 148 w 1769"/>
                      <a:gd name="T19" fmla="*/ 64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52" name="Group 29">
                  <a:extLst>
                    <a:ext uri="{FF2B5EF4-FFF2-40B4-BE49-F238E27FC236}">
                      <a16:creationId xmlns:a16="http://schemas.microsoft.com/office/drawing/2014/main" id="{B20961C8-00D8-7142-A4A4-07E3B41F57B7}"/>
                    </a:ext>
                  </a:extLst>
                </p:cNvPr>
                <p:cNvGrpSpPr>
                  <a:grpSpLocks/>
                </p:cNvGrpSpPr>
                <p:nvPr/>
              </p:nvGrpSpPr>
              <p:grpSpPr bwMode="auto">
                <a:xfrm>
                  <a:off x="4304" y="543"/>
                  <a:ext cx="918" cy="258"/>
                  <a:chOff x="2958" y="1414"/>
                  <a:chExt cx="2342" cy="657"/>
                </a:xfrm>
              </p:grpSpPr>
              <p:sp>
                <p:nvSpPr>
                  <p:cNvPr id="13436" name="Freeform 30">
                    <a:extLst>
                      <a:ext uri="{FF2B5EF4-FFF2-40B4-BE49-F238E27FC236}">
                        <a16:creationId xmlns:a16="http://schemas.microsoft.com/office/drawing/2014/main" id="{AA219F3F-5DCD-5148-976E-51677F22B08F}"/>
                      </a:ext>
                    </a:extLst>
                  </p:cNvPr>
                  <p:cNvSpPr>
                    <a:spLocks/>
                  </p:cNvSpPr>
                  <p:nvPr/>
                </p:nvSpPr>
                <p:spPr bwMode="hidden">
                  <a:xfrm rot="463793">
                    <a:off x="2957" y="1415"/>
                    <a:ext cx="1544" cy="312"/>
                  </a:xfrm>
                  <a:custGeom>
                    <a:avLst/>
                    <a:gdLst>
                      <a:gd name="T0" fmla="*/ 0 w 2736"/>
                      <a:gd name="T1" fmla="*/ 193 h 504"/>
                      <a:gd name="T2" fmla="*/ 275 w 2736"/>
                      <a:gd name="T3" fmla="*/ 64 h 504"/>
                      <a:gd name="T4" fmla="*/ 565 w 2736"/>
                      <a:gd name="T5" fmla="*/ 9 h 504"/>
                      <a:gd name="T6" fmla="*/ 871 w 2736"/>
                      <a:gd name="T7" fmla="*/ 9 h 504"/>
                      <a:gd name="T8" fmla="*/ 866 w 2736"/>
                      <a:gd name="T9" fmla="*/ 40 h 504"/>
                      <a:gd name="T10" fmla="*/ 562 w 2736"/>
                      <a:gd name="T11" fmla="*/ 40 h 504"/>
                      <a:gd name="T12" fmla="*/ 208 w 2736"/>
                      <a:gd name="T13" fmla="*/ 112 h 504"/>
                      <a:gd name="T14" fmla="*/ 0 w 2736"/>
                      <a:gd name="T15" fmla="*/ 1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37" name="Freeform 31">
                    <a:extLst>
                      <a:ext uri="{FF2B5EF4-FFF2-40B4-BE49-F238E27FC236}">
                        <a16:creationId xmlns:a16="http://schemas.microsoft.com/office/drawing/2014/main" id="{8F89D841-3ABC-B04F-B07A-E4D0E769BBD6}"/>
                      </a:ext>
                    </a:extLst>
                  </p:cNvPr>
                  <p:cNvSpPr>
                    <a:spLocks/>
                  </p:cNvSpPr>
                  <p:nvPr/>
                </p:nvSpPr>
                <p:spPr bwMode="hidden">
                  <a:xfrm rot="463793">
                    <a:off x="4470" y="1581"/>
                    <a:ext cx="829" cy="448"/>
                  </a:xfrm>
                  <a:custGeom>
                    <a:avLst/>
                    <a:gdLst>
                      <a:gd name="T0" fmla="*/ 1 w 1769"/>
                      <a:gd name="T1" fmla="*/ 3 h 791"/>
                      <a:gd name="T2" fmla="*/ 106 w 1769"/>
                      <a:gd name="T3" fmla="*/ 18 h 791"/>
                      <a:gd name="T4" fmla="*/ 254 w 1769"/>
                      <a:gd name="T5" fmla="*/ 64 h 791"/>
                      <a:gd name="T6" fmla="*/ 354 w 1769"/>
                      <a:gd name="T7" fmla="*/ 139 h 791"/>
                      <a:gd name="T8" fmla="*/ 386 w 1769"/>
                      <a:gd name="T9" fmla="*/ 195 h 791"/>
                      <a:gd name="T10" fmla="*/ 371 w 1769"/>
                      <a:gd name="T11" fmla="*/ 253 h 791"/>
                      <a:gd name="T12" fmla="*/ 349 w 1769"/>
                      <a:gd name="T13" fmla="*/ 203 h 791"/>
                      <a:gd name="T14" fmla="*/ 305 w 1769"/>
                      <a:gd name="T15" fmla="*/ 146 h 791"/>
                      <a:gd name="T16" fmla="*/ 244 w 1769"/>
                      <a:gd name="T17" fmla="*/ 95 h 791"/>
                      <a:gd name="T18" fmla="*/ 127 w 1769"/>
                      <a:gd name="T19" fmla="*/ 49 h 791"/>
                      <a:gd name="T20" fmla="*/ 0 w 1769"/>
                      <a:gd name="T21" fmla="*/ 24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53" name="Group 32">
                  <a:extLst>
                    <a:ext uri="{FF2B5EF4-FFF2-40B4-BE49-F238E27FC236}">
                      <a16:creationId xmlns:a16="http://schemas.microsoft.com/office/drawing/2014/main" id="{54DA26BD-D8FC-9A41-A2E7-EB1E968E2355}"/>
                    </a:ext>
                  </a:extLst>
                </p:cNvPr>
                <p:cNvGrpSpPr>
                  <a:grpSpLocks/>
                </p:cNvGrpSpPr>
                <p:nvPr/>
              </p:nvGrpSpPr>
              <p:grpSpPr bwMode="auto">
                <a:xfrm>
                  <a:off x="4314" y="487"/>
                  <a:ext cx="843" cy="134"/>
                  <a:chOff x="2983" y="1269"/>
                  <a:chExt cx="2150" cy="343"/>
                </a:xfrm>
              </p:grpSpPr>
              <p:sp>
                <p:nvSpPr>
                  <p:cNvPr id="13434" name="Freeform 33">
                    <a:extLst>
                      <a:ext uri="{FF2B5EF4-FFF2-40B4-BE49-F238E27FC236}">
                        <a16:creationId xmlns:a16="http://schemas.microsoft.com/office/drawing/2014/main" id="{4243FF49-B209-5C47-B46E-5CD612ACCC36}"/>
                      </a:ext>
                    </a:extLst>
                  </p:cNvPr>
                  <p:cNvSpPr>
                    <a:spLocks/>
                  </p:cNvSpPr>
                  <p:nvPr/>
                </p:nvSpPr>
                <p:spPr bwMode="hidden">
                  <a:xfrm rot="-84182">
                    <a:off x="2982" y="1286"/>
                    <a:ext cx="1404" cy="220"/>
                  </a:xfrm>
                  <a:custGeom>
                    <a:avLst/>
                    <a:gdLst>
                      <a:gd name="T0" fmla="*/ 0 w 2736"/>
                      <a:gd name="T1" fmla="*/ 96 h 504"/>
                      <a:gd name="T2" fmla="*/ 227 w 2736"/>
                      <a:gd name="T3" fmla="*/ 32 h 504"/>
                      <a:gd name="T4" fmla="*/ 467 w 2736"/>
                      <a:gd name="T5" fmla="*/ 4 h 504"/>
                      <a:gd name="T6" fmla="*/ 720 w 2736"/>
                      <a:gd name="T7" fmla="*/ 4 h 504"/>
                      <a:gd name="T8" fmla="*/ 716 w 2736"/>
                      <a:gd name="T9" fmla="*/ 20 h 504"/>
                      <a:gd name="T10" fmla="*/ 464 w 2736"/>
                      <a:gd name="T11" fmla="*/ 20 h 504"/>
                      <a:gd name="T12" fmla="*/ 172 w 2736"/>
                      <a:gd name="T13" fmla="*/ 55 h 504"/>
                      <a:gd name="T14" fmla="*/ 0 w 2736"/>
                      <a:gd name="T15" fmla="*/ 9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35" name="Freeform 34">
                    <a:extLst>
                      <a:ext uri="{FF2B5EF4-FFF2-40B4-BE49-F238E27FC236}">
                        <a16:creationId xmlns:a16="http://schemas.microsoft.com/office/drawing/2014/main" id="{D7B90226-D2D3-7445-9BC0-2D22CA2055DB}"/>
                      </a:ext>
                    </a:extLst>
                  </p:cNvPr>
                  <p:cNvSpPr>
                    <a:spLocks/>
                  </p:cNvSpPr>
                  <p:nvPr/>
                </p:nvSpPr>
                <p:spPr bwMode="hidden">
                  <a:xfrm rot="-84182">
                    <a:off x="4377" y="1249"/>
                    <a:ext cx="755" cy="363"/>
                  </a:xfrm>
                  <a:custGeom>
                    <a:avLst/>
                    <a:gdLst>
                      <a:gd name="T0" fmla="*/ 1 w 1769"/>
                      <a:gd name="T1" fmla="*/ 2 h 791"/>
                      <a:gd name="T2" fmla="*/ 88 w 1769"/>
                      <a:gd name="T3" fmla="*/ 12 h 791"/>
                      <a:gd name="T4" fmla="*/ 211 w 1769"/>
                      <a:gd name="T5" fmla="*/ 42 h 791"/>
                      <a:gd name="T6" fmla="*/ 294 w 1769"/>
                      <a:gd name="T7" fmla="*/ 91 h 791"/>
                      <a:gd name="T8" fmla="*/ 320 w 1769"/>
                      <a:gd name="T9" fmla="*/ 128 h 791"/>
                      <a:gd name="T10" fmla="*/ 308 w 1769"/>
                      <a:gd name="T11" fmla="*/ 166 h 791"/>
                      <a:gd name="T12" fmla="*/ 289 w 1769"/>
                      <a:gd name="T13" fmla="*/ 133 h 791"/>
                      <a:gd name="T14" fmla="*/ 253 w 1769"/>
                      <a:gd name="T15" fmla="*/ 95 h 791"/>
                      <a:gd name="T16" fmla="*/ 202 w 1769"/>
                      <a:gd name="T17" fmla="*/ 62 h 791"/>
                      <a:gd name="T18" fmla="*/ 106 w 1769"/>
                      <a:gd name="T19" fmla="*/ 32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54" name="Group 35">
                  <a:extLst>
                    <a:ext uri="{FF2B5EF4-FFF2-40B4-BE49-F238E27FC236}">
                      <a16:creationId xmlns:a16="http://schemas.microsoft.com/office/drawing/2014/main" id="{0CF291CF-9375-5843-8A57-83EC8602FC43}"/>
                    </a:ext>
                  </a:extLst>
                </p:cNvPr>
                <p:cNvGrpSpPr>
                  <a:grpSpLocks/>
                </p:cNvGrpSpPr>
                <p:nvPr/>
              </p:nvGrpSpPr>
              <p:grpSpPr bwMode="auto">
                <a:xfrm>
                  <a:off x="4296" y="349"/>
                  <a:ext cx="737" cy="167"/>
                  <a:chOff x="2938" y="917"/>
                  <a:chExt cx="1879" cy="427"/>
                </a:xfrm>
              </p:grpSpPr>
              <p:sp>
                <p:nvSpPr>
                  <p:cNvPr id="13432" name="Freeform 36">
                    <a:extLst>
                      <a:ext uri="{FF2B5EF4-FFF2-40B4-BE49-F238E27FC236}">
                        <a16:creationId xmlns:a16="http://schemas.microsoft.com/office/drawing/2014/main" id="{6B949B9D-4896-BC4B-83C9-66E94079668A}"/>
                      </a:ext>
                    </a:extLst>
                  </p:cNvPr>
                  <p:cNvSpPr>
                    <a:spLocks/>
                  </p:cNvSpPr>
                  <p:nvPr/>
                </p:nvSpPr>
                <p:spPr bwMode="hidden">
                  <a:xfrm rot="-802576">
                    <a:off x="2896" y="1128"/>
                    <a:ext cx="1252" cy="202"/>
                  </a:xfrm>
                  <a:custGeom>
                    <a:avLst/>
                    <a:gdLst>
                      <a:gd name="T0" fmla="*/ 0 w 2736"/>
                      <a:gd name="T1" fmla="*/ 81 h 504"/>
                      <a:gd name="T2" fmla="*/ 181 w 2736"/>
                      <a:gd name="T3" fmla="*/ 27 h 504"/>
                      <a:gd name="T4" fmla="*/ 372 w 2736"/>
                      <a:gd name="T5" fmla="*/ 4 h 504"/>
                      <a:gd name="T6" fmla="*/ 573 w 2736"/>
                      <a:gd name="T7" fmla="*/ 4 h 504"/>
                      <a:gd name="T8" fmla="*/ 570 w 2736"/>
                      <a:gd name="T9" fmla="*/ 16 h 504"/>
                      <a:gd name="T10" fmla="*/ 369 w 2736"/>
                      <a:gd name="T11" fmla="*/ 16 h 504"/>
                      <a:gd name="T12" fmla="*/ 137 w 2736"/>
                      <a:gd name="T13" fmla="*/ 47 h 504"/>
                      <a:gd name="T14" fmla="*/ 0 w 2736"/>
                      <a:gd name="T15" fmla="*/ 8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33" name="Freeform 37">
                    <a:extLst>
                      <a:ext uri="{FF2B5EF4-FFF2-40B4-BE49-F238E27FC236}">
                        <a16:creationId xmlns:a16="http://schemas.microsoft.com/office/drawing/2014/main" id="{F2DDD4FC-60ED-B147-9E83-1005D4B1160E}"/>
                      </a:ext>
                    </a:extLst>
                  </p:cNvPr>
                  <p:cNvSpPr>
                    <a:spLocks/>
                  </p:cNvSpPr>
                  <p:nvPr/>
                </p:nvSpPr>
                <p:spPr bwMode="hidden">
                  <a:xfrm rot="-802576">
                    <a:off x="4148" y="918"/>
                    <a:ext cx="668" cy="335"/>
                  </a:xfrm>
                  <a:custGeom>
                    <a:avLst/>
                    <a:gdLst>
                      <a:gd name="T0" fmla="*/ 1 w 1769"/>
                      <a:gd name="T1" fmla="*/ 1 h 791"/>
                      <a:gd name="T2" fmla="*/ 69 w 1769"/>
                      <a:gd name="T3" fmla="*/ 10 h 791"/>
                      <a:gd name="T4" fmla="*/ 165 w 1769"/>
                      <a:gd name="T5" fmla="*/ 36 h 791"/>
                      <a:gd name="T6" fmla="*/ 230 w 1769"/>
                      <a:gd name="T7" fmla="*/ 78 h 791"/>
                      <a:gd name="T8" fmla="*/ 250 w 1769"/>
                      <a:gd name="T9" fmla="*/ 109 h 791"/>
                      <a:gd name="T10" fmla="*/ 241 w 1769"/>
                      <a:gd name="T11" fmla="*/ 141 h 791"/>
                      <a:gd name="T12" fmla="*/ 227 w 1769"/>
                      <a:gd name="T13" fmla="*/ 114 h 791"/>
                      <a:gd name="T14" fmla="*/ 198 w 1769"/>
                      <a:gd name="T15" fmla="*/ 81 h 791"/>
                      <a:gd name="T16" fmla="*/ 158 w 1769"/>
                      <a:gd name="T17" fmla="*/ 53 h 791"/>
                      <a:gd name="T18" fmla="*/ 83 w 1769"/>
                      <a:gd name="T19" fmla="*/ 27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55" name="Group 38">
                  <a:extLst>
                    <a:ext uri="{FF2B5EF4-FFF2-40B4-BE49-F238E27FC236}">
                      <a16:creationId xmlns:a16="http://schemas.microsoft.com/office/drawing/2014/main" id="{F3228F34-58BC-6848-8D3C-F01F186CDA8C}"/>
                    </a:ext>
                  </a:extLst>
                </p:cNvPr>
                <p:cNvGrpSpPr>
                  <a:grpSpLocks/>
                </p:cNvGrpSpPr>
                <p:nvPr/>
              </p:nvGrpSpPr>
              <p:grpSpPr bwMode="auto">
                <a:xfrm>
                  <a:off x="3394" y="637"/>
                  <a:ext cx="493" cy="912"/>
                  <a:chOff x="637" y="1653"/>
                  <a:chExt cx="1257" cy="2326"/>
                </a:xfrm>
              </p:grpSpPr>
              <p:sp>
                <p:nvSpPr>
                  <p:cNvPr id="13430" name="Freeform 39">
                    <a:extLst>
                      <a:ext uri="{FF2B5EF4-FFF2-40B4-BE49-F238E27FC236}">
                        <a16:creationId xmlns:a16="http://schemas.microsoft.com/office/drawing/2014/main" id="{69A237D1-8250-DA4C-848C-278D6B2EA519}"/>
                      </a:ext>
                    </a:extLst>
                  </p:cNvPr>
                  <p:cNvSpPr>
                    <a:spLocks/>
                  </p:cNvSpPr>
                  <p:nvPr/>
                </p:nvSpPr>
                <p:spPr bwMode="hidden">
                  <a:xfrm rot="18888116" flipH="1">
                    <a:off x="866" y="2351"/>
                    <a:ext cx="1726" cy="297"/>
                  </a:xfrm>
                  <a:custGeom>
                    <a:avLst/>
                    <a:gdLst>
                      <a:gd name="T0" fmla="*/ 0 w 2736"/>
                      <a:gd name="T1" fmla="*/ 175 h 504"/>
                      <a:gd name="T2" fmla="*/ 344 w 2736"/>
                      <a:gd name="T3" fmla="*/ 58 h 504"/>
                      <a:gd name="T4" fmla="*/ 707 w 2736"/>
                      <a:gd name="T5" fmla="*/ 8 h 504"/>
                      <a:gd name="T6" fmla="*/ 1089 w 2736"/>
                      <a:gd name="T7" fmla="*/ 8 h 504"/>
                      <a:gd name="T8" fmla="*/ 1083 w 2736"/>
                      <a:gd name="T9" fmla="*/ 36 h 504"/>
                      <a:gd name="T10" fmla="*/ 702 w 2736"/>
                      <a:gd name="T11" fmla="*/ 36 h 504"/>
                      <a:gd name="T12" fmla="*/ 261 w 2736"/>
                      <a:gd name="T13" fmla="*/ 101 h 504"/>
                      <a:gd name="T14" fmla="*/ 0 w 2736"/>
                      <a:gd name="T15" fmla="*/ 17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31" name="Freeform 40">
                    <a:extLst>
                      <a:ext uri="{FF2B5EF4-FFF2-40B4-BE49-F238E27FC236}">
                        <a16:creationId xmlns:a16="http://schemas.microsoft.com/office/drawing/2014/main" id="{B8EDFBF8-0DC4-014E-B738-E1AB00FF427A}"/>
                      </a:ext>
                    </a:extLst>
                  </p:cNvPr>
                  <p:cNvSpPr>
                    <a:spLocks/>
                  </p:cNvSpPr>
                  <p:nvPr/>
                </p:nvSpPr>
                <p:spPr bwMode="hidden">
                  <a:xfrm rot="18888116" flipH="1">
                    <a:off x="419" y="3271"/>
                    <a:ext cx="925" cy="489"/>
                  </a:xfrm>
                  <a:custGeom>
                    <a:avLst/>
                    <a:gdLst>
                      <a:gd name="T0" fmla="*/ 2 w 1769"/>
                      <a:gd name="T1" fmla="*/ 3 h 791"/>
                      <a:gd name="T2" fmla="*/ 133 w 1769"/>
                      <a:gd name="T3" fmla="*/ 22 h 791"/>
                      <a:gd name="T4" fmla="*/ 316 w 1769"/>
                      <a:gd name="T5" fmla="*/ 77 h 791"/>
                      <a:gd name="T6" fmla="*/ 440 w 1769"/>
                      <a:gd name="T7" fmla="*/ 165 h 791"/>
                      <a:gd name="T8" fmla="*/ 480 w 1769"/>
                      <a:gd name="T9" fmla="*/ 232 h 791"/>
                      <a:gd name="T10" fmla="*/ 462 w 1769"/>
                      <a:gd name="T11" fmla="*/ 301 h 791"/>
                      <a:gd name="T12" fmla="*/ 435 w 1769"/>
                      <a:gd name="T13" fmla="*/ 242 h 791"/>
                      <a:gd name="T14" fmla="*/ 380 w 1769"/>
                      <a:gd name="T15" fmla="*/ 174 h 791"/>
                      <a:gd name="T16" fmla="*/ 303 w 1769"/>
                      <a:gd name="T17" fmla="*/ 113 h 791"/>
                      <a:gd name="T18" fmla="*/ 159 w 1769"/>
                      <a:gd name="T19" fmla="*/ 58 h 791"/>
                      <a:gd name="T20" fmla="*/ 0 w 1769"/>
                      <a:gd name="T21" fmla="*/ 29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56" name="Group 41">
                  <a:extLst>
                    <a:ext uri="{FF2B5EF4-FFF2-40B4-BE49-F238E27FC236}">
                      <a16:creationId xmlns:a16="http://schemas.microsoft.com/office/drawing/2014/main" id="{A41B83AB-B8B0-2347-9C64-5AF3D88C9718}"/>
                    </a:ext>
                  </a:extLst>
                </p:cNvPr>
                <p:cNvGrpSpPr>
                  <a:grpSpLocks/>
                </p:cNvGrpSpPr>
                <p:nvPr/>
              </p:nvGrpSpPr>
              <p:grpSpPr bwMode="auto">
                <a:xfrm>
                  <a:off x="3142" y="850"/>
                  <a:ext cx="966" cy="522"/>
                  <a:chOff x="-5" y="2196"/>
                  <a:chExt cx="2463" cy="1332"/>
                </a:xfrm>
              </p:grpSpPr>
              <p:sp>
                <p:nvSpPr>
                  <p:cNvPr id="13428" name="Freeform 42">
                    <a:extLst>
                      <a:ext uri="{FF2B5EF4-FFF2-40B4-BE49-F238E27FC236}">
                        <a16:creationId xmlns:a16="http://schemas.microsoft.com/office/drawing/2014/main" id="{574C84AF-73C1-4348-B412-7365CAC5D83D}"/>
                      </a:ext>
                    </a:extLst>
                  </p:cNvPr>
                  <p:cNvSpPr>
                    <a:spLocks/>
                  </p:cNvSpPr>
                  <p:nvPr/>
                </p:nvSpPr>
                <p:spPr bwMode="hidden">
                  <a:xfrm rot="19495919" flipH="1">
                    <a:off x="644" y="2196"/>
                    <a:ext cx="1797" cy="347"/>
                  </a:xfrm>
                  <a:custGeom>
                    <a:avLst/>
                    <a:gdLst>
                      <a:gd name="T0" fmla="*/ 0 w 2736"/>
                      <a:gd name="T1" fmla="*/ 239 h 504"/>
                      <a:gd name="T2" fmla="*/ 372 w 2736"/>
                      <a:gd name="T3" fmla="*/ 80 h 504"/>
                      <a:gd name="T4" fmla="*/ 766 w 2736"/>
                      <a:gd name="T5" fmla="*/ 12 h 504"/>
                      <a:gd name="T6" fmla="*/ 1180 w 2736"/>
                      <a:gd name="T7" fmla="*/ 12 h 504"/>
                      <a:gd name="T8" fmla="*/ 1173 w 2736"/>
                      <a:gd name="T9" fmla="*/ 49 h 504"/>
                      <a:gd name="T10" fmla="*/ 761 w 2736"/>
                      <a:gd name="T11" fmla="*/ 49 h 504"/>
                      <a:gd name="T12" fmla="*/ 282 w 2736"/>
                      <a:gd name="T13" fmla="*/ 138 h 504"/>
                      <a:gd name="T14" fmla="*/ 0 w 2736"/>
                      <a:gd name="T15" fmla="*/ 2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29" name="Freeform 43">
                    <a:extLst>
                      <a:ext uri="{FF2B5EF4-FFF2-40B4-BE49-F238E27FC236}">
                        <a16:creationId xmlns:a16="http://schemas.microsoft.com/office/drawing/2014/main" id="{F448BC0F-B43B-6B4E-87BE-1B6EFC6FDAFF}"/>
                      </a:ext>
                    </a:extLst>
                  </p:cNvPr>
                  <p:cNvSpPr>
                    <a:spLocks/>
                  </p:cNvSpPr>
                  <p:nvPr/>
                </p:nvSpPr>
                <p:spPr bwMode="hidden">
                  <a:xfrm rot="19495919" flipH="1">
                    <a:off x="-6" y="2982"/>
                    <a:ext cx="968" cy="545"/>
                  </a:xfrm>
                  <a:custGeom>
                    <a:avLst/>
                    <a:gdLst>
                      <a:gd name="T0" fmla="*/ 2 w 1769"/>
                      <a:gd name="T1" fmla="*/ 4 h 791"/>
                      <a:gd name="T2" fmla="*/ 145 w 1769"/>
                      <a:gd name="T3" fmla="*/ 27 h 791"/>
                      <a:gd name="T4" fmla="*/ 346 w 1769"/>
                      <a:gd name="T5" fmla="*/ 95 h 791"/>
                      <a:gd name="T6" fmla="*/ 483 w 1769"/>
                      <a:gd name="T7" fmla="*/ 205 h 791"/>
                      <a:gd name="T8" fmla="*/ 526 w 1769"/>
                      <a:gd name="T9" fmla="*/ 289 h 791"/>
                      <a:gd name="T10" fmla="*/ 506 w 1769"/>
                      <a:gd name="T11" fmla="*/ 373 h 791"/>
                      <a:gd name="T12" fmla="*/ 476 w 1769"/>
                      <a:gd name="T13" fmla="*/ 300 h 791"/>
                      <a:gd name="T14" fmla="*/ 416 w 1769"/>
                      <a:gd name="T15" fmla="*/ 216 h 791"/>
                      <a:gd name="T16" fmla="*/ 332 w 1769"/>
                      <a:gd name="T17" fmla="*/ 141 h 791"/>
                      <a:gd name="T18" fmla="*/ 174 w 1769"/>
                      <a:gd name="T19" fmla="*/ 72 h 791"/>
                      <a:gd name="T20" fmla="*/ 0 w 1769"/>
                      <a:gd name="T21" fmla="*/ 36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57" name="Group 44">
                  <a:extLst>
                    <a:ext uri="{FF2B5EF4-FFF2-40B4-BE49-F238E27FC236}">
                      <a16:creationId xmlns:a16="http://schemas.microsoft.com/office/drawing/2014/main" id="{E4F2C12B-DA84-E244-9484-D0C50F64683F}"/>
                    </a:ext>
                  </a:extLst>
                </p:cNvPr>
                <p:cNvGrpSpPr>
                  <a:grpSpLocks/>
                </p:cNvGrpSpPr>
                <p:nvPr/>
              </p:nvGrpSpPr>
              <p:grpSpPr bwMode="auto">
                <a:xfrm>
                  <a:off x="3124" y="777"/>
                  <a:ext cx="971" cy="417"/>
                  <a:chOff x="-52" y="2009"/>
                  <a:chExt cx="2477" cy="1064"/>
                </a:xfrm>
              </p:grpSpPr>
              <p:sp>
                <p:nvSpPr>
                  <p:cNvPr id="13426" name="Freeform 45">
                    <a:extLst>
                      <a:ext uri="{FF2B5EF4-FFF2-40B4-BE49-F238E27FC236}">
                        <a16:creationId xmlns:a16="http://schemas.microsoft.com/office/drawing/2014/main" id="{4E537E35-4C2D-3646-9EB2-1D197C630B5F}"/>
                      </a:ext>
                    </a:extLst>
                  </p:cNvPr>
                  <p:cNvSpPr>
                    <a:spLocks/>
                  </p:cNvSpPr>
                  <p:nvPr/>
                </p:nvSpPr>
                <p:spPr bwMode="hidden">
                  <a:xfrm rot="20017085" flipH="1">
                    <a:off x="689" y="2010"/>
                    <a:ext cx="1736" cy="303"/>
                  </a:xfrm>
                  <a:custGeom>
                    <a:avLst/>
                    <a:gdLst>
                      <a:gd name="T0" fmla="*/ 0 w 2736"/>
                      <a:gd name="T1" fmla="*/ 182 h 504"/>
                      <a:gd name="T2" fmla="*/ 348 w 2736"/>
                      <a:gd name="T3" fmla="*/ 61 h 504"/>
                      <a:gd name="T4" fmla="*/ 715 w 2736"/>
                      <a:gd name="T5" fmla="*/ 8 h 504"/>
                      <a:gd name="T6" fmla="*/ 1101 w 2736"/>
                      <a:gd name="T7" fmla="*/ 8 h 504"/>
                      <a:gd name="T8" fmla="*/ 1095 w 2736"/>
                      <a:gd name="T9" fmla="*/ 37 h 504"/>
                      <a:gd name="T10" fmla="*/ 710 w 2736"/>
                      <a:gd name="T11" fmla="*/ 37 h 504"/>
                      <a:gd name="T12" fmla="*/ 263 w 2736"/>
                      <a:gd name="T13" fmla="*/ 106 h 504"/>
                      <a:gd name="T14" fmla="*/ 0 w 2736"/>
                      <a:gd name="T15" fmla="*/ 18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27" name="Freeform 46">
                    <a:extLst>
                      <a:ext uri="{FF2B5EF4-FFF2-40B4-BE49-F238E27FC236}">
                        <a16:creationId xmlns:a16="http://schemas.microsoft.com/office/drawing/2014/main" id="{C5D11CDF-BA35-664F-B54A-45A837368B5E}"/>
                      </a:ext>
                    </a:extLst>
                  </p:cNvPr>
                  <p:cNvSpPr>
                    <a:spLocks/>
                  </p:cNvSpPr>
                  <p:nvPr/>
                </p:nvSpPr>
                <p:spPr bwMode="hidden">
                  <a:xfrm rot="20017085" flipH="1">
                    <a:off x="-53" y="2598"/>
                    <a:ext cx="931" cy="458"/>
                  </a:xfrm>
                  <a:custGeom>
                    <a:avLst/>
                    <a:gdLst>
                      <a:gd name="T0" fmla="*/ 2 w 1769"/>
                      <a:gd name="T1" fmla="*/ 3 h 791"/>
                      <a:gd name="T2" fmla="*/ 134 w 1769"/>
                      <a:gd name="T3" fmla="*/ 19 h 791"/>
                      <a:gd name="T4" fmla="*/ 321 w 1769"/>
                      <a:gd name="T5" fmla="*/ 67 h 791"/>
                      <a:gd name="T6" fmla="*/ 446 w 1769"/>
                      <a:gd name="T7" fmla="*/ 145 h 791"/>
                      <a:gd name="T8" fmla="*/ 486 w 1769"/>
                      <a:gd name="T9" fmla="*/ 204 h 791"/>
                      <a:gd name="T10" fmla="*/ 468 w 1769"/>
                      <a:gd name="T11" fmla="*/ 264 h 791"/>
                      <a:gd name="T12" fmla="*/ 440 w 1769"/>
                      <a:gd name="T13" fmla="*/ 212 h 791"/>
                      <a:gd name="T14" fmla="*/ 385 w 1769"/>
                      <a:gd name="T15" fmla="*/ 152 h 791"/>
                      <a:gd name="T16" fmla="*/ 307 w 1769"/>
                      <a:gd name="T17" fmla="*/ 99 h 791"/>
                      <a:gd name="T18" fmla="*/ 161 w 1769"/>
                      <a:gd name="T19" fmla="*/ 51 h 791"/>
                      <a:gd name="T20" fmla="*/ 0 w 1769"/>
                      <a:gd name="T21" fmla="*/ 25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58" name="Group 47">
                  <a:extLst>
                    <a:ext uri="{FF2B5EF4-FFF2-40B4-BE49-F238E27FC236}">
                      <a16:creationId xmlns:a16="http://schemas.microsoft.com/office/drawing/2014/main" id="{9426EA43-6EB7-FF4D-A4EE-B426BDDE4692}"/>
                    </a:ext>
                  </a:extLst>
                </p:cNvPr>
                <p:cNvGrpSpPr>
                  <a:grpSpLocks/>
                </p:cNvGrpSpPr>
                <p:nvPr/>
              </p:nvGrpSpPr>
              <p:grpSpPr bwMode="auto">
                <a:xfrm>
                  <a:off x="3115" y="700"/>
                  <a:ext cx="969" cy="363"/>
                  <a:chOff x="-74" y="1813"/>
                  <a:chExt cx="2472" cy="927"/>
                </a:xfrm>
              </p:grpSpPr>
              <p:sp>
                <p:nvSpPr>
                  <p:cNvPr id="13424" name="Freeform 48">
                    <a:extLst>
                      <a:ext uri="{FF2B5EF4-FFF2-40B4-BE49-F238E27FC236}">
                        <a16:creationId xmlns:a16="http://schemas.microsoft.com/office/drawing/2014/main" id="{4FE18C6B-38DD-A64E-9F3F-D0E160698E95}"/>
                      </a:ext>
                    </a:extLst>
                  </p:cNvPr>
                  <p:cNvSpPr>
                    <a:spLocks/>
                  </p:cNvSpPr>
                  <p:nvPr/>
                </p:nvSpPr>
                <p:spPr bwMode="hidden">
                  <a:xfrm rot="20519637" flipH="1">
                    <a:off x="721" y="1812"/>
                    <a:ext cx="1677" cy="325"/>
                  </a:xfrm>
                  <a:custGeom>
                    <a:avLst/>
                    <a:gdLst>
                      <a:gd name="T0" fmla="*/ 0 w 2736"/>
                      <a:gd name="T1" fmla="*/ 210 h 504"/>
                      <a:gd name="T2" fmla="*/ 325 w 2736"/>
                      <a:gd name="T3" fmla="*/ 70 h 504"/>
                      <a:gd name="T4" fmla="*/ 667 w 2736"/>
                      <a:gd name="T5" fmla="*/ 10 h 504"/>
                      <a:gd name="T6" fmla="*/ 1028 w 2736"/>
                      <a:gd name="T7" fmla="*/ 10 h 504"/>
                      <a:gd name="T8" fmla="*/ 1022 w 2736"/>
                      <a:gd name="T9" fmla="*/ 43 h 504"/>
                      <a:gd name="T10" fmla="*/ 663 w 2736"/>
                      <a:gd name="T11" fmla="*/ 43 h 504"/>
                      <a:gd name="T12" fmla="*/ 246 w 2736"/>
                      <a:gd name="T13" fmla="*/ 121 h 504"/>
                      <a:gd name="T14" fmla="*/ 0 w 2736"/>
                      <a:gd name="T15" fmla="*/ 2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25" name="Freeform 49">
                    <a:extLst>
                      <a:ext uri="{FF2B5EF4-FFF2-40B4-BE49-F238E27FC236}">
                        <a16:creationId xmlns:a16="http://schemas.microsoft.com/office/drawing/2014/main" id="{6274536B-4445-4A4F-BB8C-D7F73B1F10FF}"/>
                      </a:ext>
                    </a:extLst>
                  </p:cNvPr>
                  <p:cNvSpPr>
                    <a:spLocks/>
                  </p:cNvSpPr>
                  <p:nvPr/>
                </p:nvSpPr>
                <p:spPr bwMode="hidden">
                  <a:xfrm rot="20519637" flipH="1">
                    <a:off x="-74" y="2212"/>
                    <a:ext cx="900" cy="511"/>
                  </a:xfrm>
                  <a:custGeom>
                    <a:avLst/>
                    <a:gdLst>
                      <a:gd name="T0" fmla="*/ 2 w 1769"/>
                      <a:gd name="T1" fmla="*/ 3 h 791"/>
                      <a:gd name="T2" fmla="*/ 126 w 1769"/>
                      <a:gd name="T3" fmla="*/ 23 h 791"/>
                      <a:gd name="T4" fmla="*/ 300 w 1769"/>
                      <a:gd name="T5" fmla="*/ 83 h 791"/>
                      <a:gd name="T6" fmla="*/ 417 w 1769"/>
                      <a:gd name="T7" fmla="*/ 180 h 791"/>
                      <a:gd name="T8" fmla="*/ 454 w 1769"/>
                      <a:gd name="T9" fmla="*/ 254 h 791"/>
                      <a:gd name="T10" fmla="*/ 437 w 1769"/>
                      <a:gd name="T11" fmla="*/ 328 h 791"/>
                      <a:gd name="T12" fmla="*/ 411 w 1769"/>
                      <a:gd name="T13" fmla="*/ 264 h 791"/>
                      <a:gd name="T14" fmla="*/ 360 w 1769"/>
                      <a:gd name="T15" fmla="*/ 189 h 791"/>
                      <a:gd name="T16" fmla="*/ 287 w 1769"/>
                      <a:gd name="T17" fmla="*/ 123 h 791"/>
                      <a:gd name="T18" fmla="*/ 151 w 1769"/>
                      <a:gd name="T19" fmla="*/ 63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59" name="Group 50">
                  <a:extLst>
                    <a:ext uri="{FF2B5EF4-FFF2-40B4-BE49-F238E27FC236}">
                      <a16:creationId xmlns:a16="http://schemas.microsoft.com/office/drawing/2014/main" id="{80ACC101-6123-8842-9FD9-A7FD7917000F}"/>
                    </a:ext>
                  </a:extLst>
                </p:cNvPr>
                <p:cNvGrpSpPr>
                  <a:grpSpLocks/>
                </p:cNvGrpSpPr>
                <p:nvPr/>
              </p:nvGrpSpPr>
              <p:grpSpPr bwMode="auto">
                <a:xfrm>
                  <a:off x="3153" y="613"/>
                  <a:ext cx="918" cy="257"/>
                  <a:chOff x="22" y="1591"/>
                  <a:chExt cx="2342" cy="657"/>
                </a:xfrm>
              </p:grpSpPr>
              <p:sp>
                <p:nvSpPr>
                  <p:cNvPr id="13422" name="Freeform 51">
                    <a:extLst>
                      <a:ext uri="{FF2B5EF4-FFF2-40B4-BE49-F238E27FC236}">
                        <a16:creationId xmlns:a16="http://schemas.microsoft.com/office/drawing/2014/main" id="{B702B64D-2580-4C47-924A-A31DD2BC8C5F}"/>
                      </a:ext>
                    </a:extLst>
                  </p:cNvPr>
                  <p:cNvSpPr>
                    <a:spLocks/>
                  </p:cNvSpPr>
                  <p:nvPr/>
                </p:nvSpPr>
                <p:spPr bwMode="hidden">
                  <a:xfrm rot="21136207" flipH="1">
                    <a:off x="819" y="1574"/>
                    <a:ext cx="1544" cy="313"/>
                  </a:xfrm>
                  <a:custGeom>
                    <a:avLst/>
                    <a:gdLst>
                      <a:gd name="T0" fmla="*/ 0 w 2736"/>
                      <a:gd name="T1" fmla="*/ 194 h 504"/>
                      <a:gd name="T2" fmla="*/ 275 w 2736"/>
                      <a:gd name="T3" fmla="*/ 65 h 504"/>
                      <a:gd name="T4" fmla="*/ 565 w 2736"/>
                      <a:gd name="T5" fmla="*/ 9 h 504"/>
                      <a:gd name="T6" fmla="*/ 871 w 2736"/>
                      <a:gd name="T7" fmla="*/ 9 h 504"/>
                      <a:gd name="T8" fmla="*/ 866 w 2736"/>
                      <a:gd name="T9" fmla="*/ 40 h 504"/>
                      <a:gd name="T10" fmla="*/ 562 w 2736"/>
                      <a:gd name="T11" fmla="*/ 40 h 504"/>
                      <a:gd name="T12" fmla="*/ 208 w 2736"/>
                      <a:gd name="T13" fmla="*/ 112 h 504"/>
                      <a:gd name="T14" fmla="*/ 0 w 2736"/>
                      <a:gd name="T15" fmla="*/ 19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23" name="Freeform 52">
                    <a:extLst>
                      <a:ext uri="{FF2B5EF4-FFF2-40B4-BE49-F238E27FC236}">
                        <a16:creationId xmlns:a16="http://schemas.microsoft.com/office/drawing/2014/main" id="{83F16797-C9F2-FF49-A1EE-C47CB2BCB85B}"/>
                      </a:ext>
                    </a:extLst>
                  </p:cNvPr>
                  <p:cNvSpPr>
                    <a:spLocks/>
                  </p:cNvSpPr>
                  <p:nvPr/>
                </p:nvSpPr>
                <p:spPr bwMode="hidden">
                  <a:xfrm rot="21136207" flipH="1">
                    <a:off x="21" y="1757"/>
                    <a:ext cx="829" cy="490"/>
                  </a:xfrm>
                  <a:custGeom>
                    <a:avLst/>
                    <a:gdLst>
                      <a:gd name="T0" fmla="*/ 1 w 1769"/>
                      <a:gd name="T1" fmla="*/ 3 h 791"/>
                      <a:gd name="T2" fmla="*/ 106 w 1769"/>
                      <a:gd name="T3" fmla="*/ 22 h 791"/>
                      <a:gd name="T4" fmla="*/ 254 w 1769"/>
                      <a:gd name="T5" fmla="*/ 77 h 791"/>
                      <a:gd name="T6" fmla="*/ 354 w 1769"/>
                      <a:gd name="T7" fmla="*/ 166 h 791"/>
                      <a:gd name="T8" fmla="*/ 386 w 1769"/>
                      <a:gd name="T9" fmla="*/ 234 h 791"/>
                      <a:gd name="T10" fmla="*/ 371 w 1769"/>
                      <a:gd name="T11" fmla="*/ 302 h 791"/>
                      <a:gd name="T12" fmla="*/ 349 w 1769"/>
                      <a:gd name="T13" fmla="*/ 243 h 791"/>
                      <a:gd name="T14" fmla="*/ 305 w 1769"/>
                      <a:gd name="T15" fmla="*/ 174 h 791"/>
                      <a:gd name="T16" fmla="*/ 244 w 1769"/>
                      <a:gd name="T17" fmla="*/ 113 h 791"/>
                      <a:gd name="T18" fmla="*/ 127 w 1769"/>
                      <a:gd name="T19" fmla="*/ 58 h 791"/>
                      <a:gd name="T20" fmla="*/ 0 w 1769"/>
                      <a:gd name="T21" fmla="*/ 29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60" name="Group 53">
                  <a:extLst>
                    <a:ext uri="{FF2B5EF4-FFF2-40B4-BE49-F238E27FC236}">
                      <a16:creationId xmlns:a16="http://schemas.microsoft.com/office/drawing/2014/main" id="{9C45C021-FCF8-6A4A-B2B1-61B2FADCA8AD}"/>
                    </a:ext>
                  </a:extLst>
                </p:cNvPr>
                <p:cNvGrpSpPr>
                  <a:grpSpLocks/>
                </p:cNvGrpSpPr>
                <p:nvPr/>
              </p:nvGrpSpPr>
              <p:grpSpPr bwMode="auto">
                <a:xfrm>
                  <a:off x="3218" y="556"/>
                  <a:ext cx="843" cy="134"/>
                  <a:chOff x="189" y="1446"/>
                  <a:chExt cx="2150" cy="343"/>
                </a:xfrm>
              </p:grpSpPr>
              <p:sp>
                <p:nvSpPr>
                  <p:cNvPr id="13420" name="Freeform 54">
                    <a:extLst>
                      <a:ext uri="{FF2B5EF4-FFF2-40B4-BE49-F238E27FC236}">
                        <a16:creationId xmlns:a16="http://schemas.microsoft.com/office/drawing/2014/main" id="{3BF122BD-EA15-D949-B290-9176AE382966}"/>
                      </a:ext>
                    </a:extLst>
                  </p:cNvPr>
                  <p:cNvSpPr>
                    <a:spLocks/>
                  </p:cNvSpPr>
                  <p:nvPr/>
                </p:nvSpPr>
                <p:spPr bwMode="hidden">
                  <a:xfrm rot="84182" flipH="1">
                    <a:off x="935" y="1463"/>
                    <a:ext cx="1404" cy="220"/>
                  </a:xfrm>
                  <a:custGeom>
                    <a:avLst/>
                    <a:gdLst>
                      <a:gd name="T0" fmla="*/ 0 w 2736"/>
                      <a:gd name="T1" fmla="*/ 96 h 504"/>
                      <a:gd name="T2" fmla="*/ 227 w 2736"/>
                      <a:gd name="T3" fmla="*/ 32 h 504"/>
                      <a:gd name="T4" fmla="*/ 467 w 2736"/>
                      <a:gd name="T5" fmla="*/ 4 h 504"/>
                      <a:gd name="T6" fmla="*/ 720 w 2736"/>
                      <a:gd name="T7" fmla="*/ 4 h 504"/>
                      <a:gd name="T8" fmla="*/ 716 w 2736"/>
                      <a:gd name="T9" fmla="*/ 20 h 504"/>
                      <a:gd name="T10" fmla="*/ 464 w 2736"/>
                      <a:gd name="T11" fmla="*/ 20 h 504"/>
                      <a:gd name="T12" fmla="*/ 172 w 2736"/>
                      <a:gd name="T13" fmla="*/ 55 h 504"/>
                      <a:gd name="T14" fmla="*/ 0 w 2736"/>
                      <a:gd name="T15" fmla="*/ 9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21" name="Freeform 55">
                    <a:extLst>
                      <a:ext uri="{FF2B5EF4-FFF2-40B4-BE49-F238E27FC236}">
                        <a16:creationId xmlns:a16="http://schemas.microsoft.com/office/drawing/2014/main" id="{C0358C10-FB78-244D-90D4-AFAF26298280}"/>
                      </a:ext>
                    </a:extLst>
                  </p:cNvPr>
                  <p:cNvSpPr>
                    <a:spLocks/>
                  </p:cNvSpPr>
                  <p:nvPr/>
                </p:nvSpPr>
                <p:spPr bwMode="hidden">
                  <a:xfrm rot="84182" flipH="1">
                    <a:off x="189" y="1426"/>
                    <a:ext cx="755" cy="363"/>
                  </a:xfrm>
                  <a:custGeom>
                    <a:avLst/>
                    <a:gdLst>
                      <a:gd name="T0" fmla="*/ 1 w 1769"/>
                      <a:gd name="T1" fmla="*/ 2 h 791"/>
                      <a:gd name="T2" fmla="*/ 88 w 1769"/>
                      <a:gd name="T3" fmla="*/ 12 h 791"/>
                      <a:gd name="T4" fmla="*/ 211 w 1769"/>
                      <a:gd name="T5" fmla="*/ 42 h 791"/>
                      <a:gd name="T6" fmla="*/ 294 w 1769"/>
                      <a:gd name="T7" fmla="*/ 91 h 791"/>
                      <a:gd name="T8" fmla="*/ 320 w 1769"/>
                      <a:gd name="T9" fmla="*/ 128 h 791"/>
                      <a:gd name="T10" fmla="*/ 308 w 1769"/>
                      <a:gd name="T11" fmla="*/ 166 h 791"/>
                      <a:gd name="T12" fmla="*/ 289 w 1769"/>
                      <a:gd name="T13" fmla="*/ 133 h 791"/>
                      <a:gd name="T14" fmla="*/ 253 w 1769"/>
                      <a:gd name="T15" fmla="*/ 95 h 791"/>
                      <a:gd name="T16" fmla="*/ 202 w 1769"/>
                      <a:gd name="T17" fmla="*/ 62 h 791"/>
                      <a:gd name="T18" fmla="*/ 106 w 1769"/>
                      <a:gd name="T19" fmla="*/ 32 h 791"/>
                      <a:gd name="T20" fmla="*/ 0 w 1769"/>
                      <a:gd name="T21" fmla="*/ 16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61" name="Group 56">
                  <a:extLst>
                    <a:ext uri="{FF2B5EF4-FFF2-40B4-BE49-F238E27FC236}">
                      <a16:creationId xmlns:a16="http://schemas.microsoft.com/office/drawing/2014/main" id="{5DC99539-ADAB-AA48-AEFA-01AE7E62C425}"/>
                    </a:ext>
                  </a:extLst>
                </p:cNvPr>
                <p:cNvGrpSpPr>
                  <a:grpSpLocks/>
                </p:cNvGrpSpPr>
                <p:nvPr/>
              </p:nvGrpSpPr>
              <p:grpSpPr bwMode="auto">
                <a:xfrm>
                  <a:off x="3342" y="418"/>
                  <a:ext cx="737" cy="167"/>
                  <a:chOff x="505" y="1094"/>
                  <a:chExt cx="1879" cy="427"/>
                </a:xfrm>
              </p:grpSpPr>
              <p:sp>
                <p:nvSpPr>
                  <p:cNvPr id="13418" name="Freeform 57">
                    <a:extLst>
                      <a:ext uri="{FF2B5EF4-FFF2-40B4-BE49-F238E27FC236}">
                        <a16:creationId xmlns:a16="http://schemas.microsoft.com/office/drawing/2014/main" id="{3CD2754C-4767-7C43-B85C-45A6F7819A6F}"/>
                      </a:ext>
                    </a:extLst>
                  </p:cNvPr>
                  <p:cNvSpPr>
                    <a:spLocks/>
                  </p:cNvSpPr>
                  <p:nvPr/>
                </p:nvSpPr>
                <p:spPr bwMode="hidden">
                  <a:xfrm rot="802576" flipH="1">
                    <a:off x="1151" y="1306"/>
                    <a:ext cx="1234" cy="214"/>
                  </a:xfrm>
                  <a:custGeom>
                    <a:avLst/>
                    <a:gdLst>
                      <a:gd name="T0" fmla="*/ 0 w 2736"/>
                      <a:gd name="T1" fmla="*/ 91 h 504"/>
                      <a:gd name="T2" fmla="*/ 176 w 2736"/>
                      <a:gd name="T3" fmla="*/ 30 h 504"/>
                      <a:gd name="T4" fmla="*/ 361 w 2736"/>
                      <a:gd name="T5" fmla="*/ 4 h 504"/>
                      <a:gd name="T6" fmla="*/ 557 w 2736"/>
                      <a:gd name="T7" fmla="*/ 4 h 504"/>
                      <a:gd name="T8" fmla="*/ 553 w 2736"/>
                      <a:gd name="T9" fmla="*/ 19 h 504"/>
                      <a:gd name="T10" fmla="*/ 359 w 2736"/>
                      <a:gd name="T11" fmla="*/ 19 h 504"/>
                      <a:gd name="T12" fmla="*/ 133 w 2736"/>
                      <a:gd name="T13" fmla="*/ 53 h 504"/>
                      <a:gd name="T14" fmla="*/ 0 w 2736"/>
                      <a:gd name="T15" fmla="*/ 9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19" name="Freeform 58">
                    <a:extLst>
                      <a:ext uri="{FF2B5EF4-FFF2-40B4-BE49-F238E27FC236}">
                        <a16:creationId xmlns:a16="http://schemas.microsoft.com/office/drawing/2014/main" id="{78F5C2B7-503B-5B44-A610-330056B55F2A}"/>
                      </a:ext>
                    </a:extLst>
                  </p:cNvPr>
                  <p:cNvSpPr>
                    <a:spLocks/>
                  </p:cNvSpPr>
                  <p:nvPr/>
                </p:nvSpPr>
                <p:spPr bwMode="hidden">
                  <a:xfrm rot="802576" flipH="1">
                    <a:off x="505" y="1095"/>
                    <a:ext cx="662" cy="335"/>
                  </a:xfrm>
                  <a:custGeom>
                    <a:avLst/>
                    <a:gdLst>
                      <a:gd name="T0" fmla="*/ 1 w 1769"/>
                      <a:gd name="T1" fmla="*/ 1 h 791"/>
                      <a:gd name="T2" fmla="*/ 68 w 1769"/>
                      <a:gd name="T3" fmla="*/ 10 h 791"/>
                      <a:gd name="T4" fmla="*/ 162 w 1769"/>
                      <a:gd name="T5" fmla="*/ 36 h 791"/>
                      <a:gd name="T6" fmla="*/ 226 w 1769"/>
                      <a:gd name="T7" fmla="*/ 78 h 791"/>
                      <a:gd name="T8" fmla="*/ 246 w 1769"/>
                      <a:gd name="T9" fmla="*/ 109 h 791"/>
                      <a:gd name="T10" fmla="*/ 237 w 1769"/>
                      <a:gd name="T11" fmla="*/ 141 h 791"/>
                      <a:gd name="T12" fmla="*/ 223 w 1769"/>
                      <a:gd name="T13" fmla="*/ 114 h 791"/>
                      <a:gd name="T14" fmla="*/ 195 w 1769"/>
                      <a:gd name="T15" fmla="*/ 81 h 791"/>
                      <a:gd name="T16" fmla="*/ 155 w 1769"/>
                      <a:gd name="T17" fmla="*/ 53 h 791"/>
                      <a:gd name="T18" fmla="*/ 81 w 1769"/>
                      <a:gd name="T19" fmla="*/ 27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62" name="Group 59">
                  <a:extLst>
                    <a:ext uri="{FF2B5EF4-FFF2-40B4-BE49-F238E27FC236}">
                      <a16:creationId xmlns:a16="http://schemas.microsoft.com/office/drawing/2014/main" id="{CC137FF8-6845-434B-B4E9-896823484A0E}"/>
                    </a:ext>
                  </a:extLst>
                </p:cNvPr>
                <p:cNvGrpSpPr>
                  <a:grpSpLocks/>
                </p:cNvGrpSpPr>
                <p:nvPr/>
              </p:nvGrpSpPr>
              <p:grpSpPr bwMode="auto">
                <a:xfrm>
                  <a:off x="3386" y="341"/>
                  <a:ext cx="725" cy="218"/>
                  <a:chOff x="616" y="899"/>
                  <a:chExt cx="1850" cy="554"/>
                </a:xfrm>
              </p:grpSpPr>
              <p:sp>
                <p:nvSpPr>
                  <p:cNvPr id="13416" name="Freeform 60">
                    <a:extLst>
                      <a:ext uri="{FF2B5EF4-FFF2-40B4-BE49-F238E27FC236}">
                        <a16:creationId xmlns:a16="http://schemas.microsoft.com/office/drawing/2014/main" id="{017D3062-C9AB-8F4B-81FE-8AB2FCEAFA3B}"/>
                      </a:ext>
                    </a:extLst>
                  </p:cNvPr>
                  <p:cNvSpPr>
                    <a:spLocks/>
                  </p:cNvSpPr>
                  <p:nvPr/>
                </p:nvSpPr>
                <p:spPr bwMode="hidden">
                  <a:xfrm rot="1277471" flipH="1">
                    <a:off x="1231" y="1237"/>
                    <a:ext cx="1235" cy="216"/>
                  </a:xfrm>
                  <a:custGeom>
                    <a:avLst/>
                    <a:gdLst>
                      <a:gd name="T0" fmla="*/ 0 w 2736"/>
                      <a:gd name="T1" fmla="*/ 93 h 504"/>
                      <a:gd name="T2" fmla="*/ 176 w 2736"/>
                      <a:gd name="T3" fmla="*/ 31 h 504"/>
                      <a:gd name="T4" fmla="*/ 362 w 2736"/>
                      <a:gd name="T5" fmla="*/ 4 h 504"/>
                      <a:gd name="T6" fmla="*/ 557 w 2736"/>
                      <a:gd name="T7" fmla="*/ 4 h 504"/>
                      <a:gd name="T8" fmla="*/ 554 w 2736"/>
                      <a:gd name="T9" fmla="*/ 19 h 504"/>
                      <a:gd name="T10" fmla="*/ 359 w 2736"/>
                      <a:gd name="T11" fmla="*/ 19 h 504"/>
                      <a:gd name="T12" fmla="*/ 133 w 2736"/>
                      <a:gd name="T13" fmla="*/ 54 h 504"/>
                      <a:gd name="T14" fmla="*/ 0 w 2736"/>
                      <a:gd name="T15" fmla="*/ 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17" name="Freeform 61">
                    <a:extLst>
                      <a:ext uri="{FF2B5EF4-FFF2-40B4-BE49-F238E27FC236}">
                        <a16:creationId xmlns:a16="http://schemas.microsoft.com/office/drawing/2014/main" id="{B9DB22B2-6E7D-994A-85E1-BD349EA83998}"/>
                      </a:ext>
                    </a:extLst>
                  </p:cNvPr>
                  <p:cNvSpPr>
                    <a:spLocks/>
                  </p:cNvSpPr>
                  <p:nvPr/>
                </p:nvSpPr>
                <p:spPr bwMode="hidden">
                  <a:xfrm rot="1277471" flipH="1">
                    <a:off x="615" y="898"/>
                    <a:ext cx="662" cy="339"/>
                  </a:xfrm>
                  <a:custGeom>
                    <a:avLst/>
                    <a:gdLst>
                      <a:gd name="T0" fmla="*/ 1 w 1769"/>
                      <a:gd name="T1" fmla="*/ 1 h 791"/>
                      <a:gd name="T2" fmla="*/ 68 w 1769"/>
                      <a:gd name="T3" fmla="*/ 10 h 791"/>
                      <a:gd name="T4" fmla="*/ 162 w 1769"/>
                      <a:gd name="T5" fmla="*/ 37 h 791"/>
                      <a:gd name="T6" fmla="*/ 226 w 1769"/>
                      <a:gd name="T7" fmla="*/ 79 h 791"/>
                      <a:gd name="T8" fmla="*/ 246 w 1769"/>
                      <a:gd name="T9" fmla="*/ 112 h 791"/>
                      <a:gd name="T10" fmla="*/ 237 w 1769"/>
                      <a:gd name="T11" fmla="*/ 144 h 791"/>
                      <a:gd name="T12" fmla="*/ 223 w 1769"/>
                      <a:gd name="T13" fmla="*/ 116 h 791"/>
                      <a:gd name="T14" fmla="*/ 195 w 1769"/>
                      <a:gd name="T15" fmla="*/ 84 h 791"/>
                      <a:gd name="T16" fmla="*/ 155 w 1769"/>
                      <a:gd name="T17" fmla="*/ 54 h 791"/>
                      <a:gd name="T18" fmla="*/ 81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63" name="Group 62">
                  <a:extLst>
                    <a:ext uri="{FF2B5EF4-FFF2-40B4-BE49-F238E27FC236}">
                      <a16:creationId xmlns:a16="http://schemas.microsoft.com/office/drawing/2014/main" id="{648729C3-700C-984D-9760-A96A30EB92A0}"/>
                    </a:ext>
                  </a:extLst>
                </p:cNvPr>
                <p:cNvGrpSpPr>
                  <a:grpSpLocks/>
                </p:cNvGrpSpPr>
                <p:nvPr/>
              </p:nvGrpSpPr>
              <p:grpSpPr bwMode="auto">
                <a:xfrm>
                  <a:off x="3472" y="231"/>
                  <a:ext cx="693" cy="291"/>
                  <a:chOff x="3472" y="231"/>
                  <a:chExt cx="693" cy="291"/>
                </a:xfrm>
              </p:grpSpPr>
              <p:sp>
                <p:nvSpPr>
                  <p:cNvPr id="13414" name="Freeform 63">
                    <a:extLst>
                      <a:ext uri="{FF2B5EF4-FFF2-40B4-BE49-F238E27FC236}">
                        <a16:creationId xmlns:a16="http://schemas.microsoft.com/office/drawing/2014/main" id="{8638265E-5878-6748-A25E-EBECE7543E94}"/>
                      </a:ext>
                    </a:extLst>
                  </p:cNvPr>
                  <p:cNvSpPr>
                    <a:spLocks/>
                  </p:cNvSpPr>
                  <p:nvPr/>
                </p:nvSpPr>
                <p:spPr bwMode="hidden">
                  <a:xfrm rot="2028410" flipH="1">
                    <a:off x="3679" y="438"/>
                    <a:ext cx="483" cy="84"/>
                  </a:xfrm>
                  <a:custGeom>
                    <a:avLst/>
                    <a:gdLst>
                      <a:gd name="T0" fmla="*/ 0 w 2736"/>
                      <a:gd name="T1" fmla="*/ 14 h 504"/>
                      <a:gd name="T2" fmla="*/ 27 w 2736"/>
                      <a:gd name="T3" fmla="*/ 5 h 504"/>
                      <a:gd name="T4" fmla="*/ 55 w 2736"/>
                      <a:gd name="T5" fmla="*/ 1 h 504"/>
                      <a:gd name="T6" fmla="*/ 85 w 2736"/>
                      <a:gd name="T7" fmla="*/ 1 h 504"/>
                      <a:gd name="T8" fmla="*/ 85 w 2736"/>
                      <a:gd name="T9" fmla="*/ 3 h 504"/>
                      <a:gd name="T10" fmla="*/ 55 w 2736"/>
                      <a:gd name="T11" fmla="*/ 3 h 504"/>
                      <a:gd name="T12" fmla="*/ 20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15" name="Freeform 64">
                    <a:extLst>
                      <a:ext uri="{FF2B5EF4-FFF2-40B4-BE49-F238E27FC236}">
                        <a16:creationId xmlns:a16="http://schemas.microsoft.com/office/drawing/2014/main" id="{140C2199-CEFD-EF43-A7FB-06C83CF3BE84}"/>
                      </a:ext>
                    </a:extLst>
                  </p:cNvPr>
                  <p:cNvSpPr>
                    <a:spLocks/>
                  </p:cNvSpPr>
                  <p:nvPr/>
                </p:nvSpPr>
                <p:spPr bwMode="hidden">
                  <a:xfrm rot="2028410" flipH="1">
                    <a:off x="3472" y="228"/>
                    <a:ext cx="260" cy="131"/>
                  </a:xfrm>
                  <a:custGeom>
                    <a:avLst/>
                    <a:gdLst>
                      <a:gd name="T0" fmla="*/ 0 w 1769"/>
                      <a:gd name="T1" fmla="*/ 0 h 791"/>
                      <a:gd name="T2" fmla="*/ 10 w 1769"/>
                      <a:gd name="T3" fmla="*/ 1 h 791"/>
                      <a:gd name="T4" fmla="*/ 25 w 1769"/>
                      <a:gd name="T5" fmla="*/ 5 h 791"/>
                      <a:gd name="T6" fmla="*/ 35 w 1769"/>
                      <a:gd name="T7" fmla="*/ 12 h 791"/>
                      <a:gd name="T8" fmla="*/ 38 w 1769"/>
                      <a:gd name="T9" fmla="*/ 17 h 791"/>
                      <a:gd name="T10" fmla="*/ 36 w 1769"/>
                      <a:gd name="T11" fmla="*/ 22 h 791"/>
                      <a:gd name="T12" fmla="*/ 34 w 1769"/>
                      <a:gd name="T13" fmla="*/ 17 h 791"/>
                      <a:gd name="T14" fmla="*/ 30 w 1769"/>
                      <a:gd name="T15" fmla="*/ 12 h 791"/>
                      <a:gd name="T16" fmla="*/ 24 w 1769"/>
                      <a:gd name="T17" fmla="*/ 8 h 791"/>
                      <a:gd name="T18" fmla="*/ 12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64" name="Group 65">
                  <a:extLst>
                    <a:ext uri="{FF2B5EF4-FFF2-40B4-BE49-F238E27FC236}">
                      <a16:creationId xmlns:a16="http://schemas.microsoft.com/office/drawing/2014/main" id="{10B55EDD-6859-0347-ADD3-6B97825D3635}"/>
                    </a:ext>
                  </a:extLst>
                </p:cNvPr>
                <p:cNvGrpSpPr>
                  <a:grpSpLocks/>
                </p:cNvGrpSpPr>
                <p:nvPr/>
              </p:nvGrpSpPr>
              <p:grpSpPr bwMode="auto">
                <a:xfrm>
                  <a:off x="3554" y="118"/>
                  <a:ext cx="664" cy="349"/>
                  <a:chOff x="3554" y="118"/>
                  <a:chExt cx="664" cy="349"/>
                </a:xfrm>
              </p:grpSpPr>
              <p:sp>
                <p:nvSpPr>
                  <p:cNvPr id="13412" name="Freeform 66">
                    <a:extLst>
                      <a:ext uri="{FF2B5EF4-FFF2-40B4-BE49-F238E27FC236}">
                        <a16:creationId xmlns:a16="http://schemas.microsoft.com/office/drawing/2014/main" id="{1B4AE799-D066-444D-9F7A-F1F12B6233DA}"/>
                      </a:ext>
                    </a:extLst>
                  </p:cNvPr>
                  <p:cNvSpPr>
                    <a:spLocks/>
                  </p:cNvSpPr>
                  <p:nvPr/>
                </p:nvSpPr>
                <p:spPr bwMode="hidden">
                  <a:xfrm rot="2664424" flipH="1">
                    <a:off x="3728" y="383"/>
                    <a:ext cx="490" cy="84"/>
                  </a:xfrm>
                  <a:custGeom>
                    <a:avLst/>
                    <a:gdLst>
                      <a:gd name="T0" fmla="*/ 0 w 2736"/>
                      <a:gd name="T1" fmla="*/ 14 h 504"/>
                      <a:gd name="T2" fmla="*/ 28 w 2736"/>
                      <a:gd name="T3" fmla="*/ 5 h 504"/>
                      <a:gd name="T4" fmla="*/ 57 w 2736"/>
                      <a:gd name="T5" fmla="*/ 1 h 504"/>
                      <a:gd name="T6" fmla="*/ 88 w 2736"/>
                      <a:gd name="T7" fmla="*/ 1 h 504"/>
                      <a:gd name="T8" fmla="*/ 87 w 2736"/>
                      <a:gd name="T9" fmla="*/ 3 h 504"/>
                      <a:gd name="T10" fmla="*/ 57 w 2736"/>
                      <a:gd name="T11" fmla="*/ 3 h 504"/>
                      <a:gd name="T12" fmla="*/ 21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13" name="Freeform 67">
                    <a:extLst>
                      <a:ext uri="{FF2B5EF4-FFF2-40B4-BE49-F238E27FC236}">
                        <a16:creationId xmlns:a16="http://schemas.microsoft.com/office/drawing/2014/main" id="{F36831CB-61CB-2E4B-B7A8-36DDAAE51027}"/>
                      </a:ext>
                    </a:extLst>
                  </p:cNvPr>
                  <p:cNvSpPr>
                    <a:spLocks/>
                  </p:cNvSpPr>
                  <p:nvPr/>
                </p:nvSpPr>
                <p:spPr bwMode="hidden">
                  <a:xfrm rot="2664424" flipH="1">
                    <a:off x="3554" y="118"/>
                    <a:ext cx="263" cy="132"/>
                  </a:xfrm>
                  <a:custGeom>
                    <a:avLst/>
                    <a:gdLst>
                      <a:gd name="T0" fmla="*/ 0 w 1769"/>
                      <a:gd name="T1" fmla="*/ 0 h 791"/>
                      <a:gd name="T2" fmla="*/ 11 w 1769"/>
                      <a:gd name="T3" fmla="*/ 2 h 791"/>
                      <a:gd name="T4" fmla="*/ 26 w 1769"/>
                      <a:gd name="T5" fmla="*/ 6 h 791"/>
                      <a:gd name="T6" fmla="*/ 36 w 1769"/>
                      <a:gd name="T7" fmla="*/ 12 h 791"/>
                      <a:gd name="T8" fmla="*/ 39 w 1769"/>
                      <a:gd name="T9" fmla="*/ 17 h 791"/>
                      <a:gd name="T10" fmla="*/ 37 w 1769"/>
                      <a:gd name="T11" fmla="*/ 22 h 791"/>
                      <a:gd name="T12" fmla="*/ 35 w 1769"/>
                      <a:gd name="T13" fmla="*/ 18 h 791"/>
                      <a:gd name="T14" fmla="*/ 31 w 1769"/>
                      <a:gd name="T15" fmla="*/ 13 h 791"/>
                      <a:gd name="T16" fmla="*/ 25 w 1769"/>
                      <a:gd name="T17" fmla="*/ 8 h 791"/>
                      <a:gd name="T18" fmla="*/ 13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65" name="Group 68">
                  <a:extLst>
                    <a:ext uri="{FF2B5EF4-FFF2-40B4-BE49-F238E27FC236}">
                      <a16:creationId xmlns:a16="http://schemas.microsoft.com/office/drawing/2014/main" id="{82764E84-D06F-BA4B-AD36-E8101E8C8998}"/>
                    </a:ext>
                  </a:extLst>
                </p:cNvPr>
                <p:cNvGrpSpPr>
                  <a:grpSpLocks/>
                </p:cNvGrpSpPr>
                <p:nvPr/>
              </p:nvGrpSpPr>
              <p:grpSpPr bwMode="auto">
                <a:xfrm>
                  <a:off x="3784" y="30"/>
                  <a:ext cx="305" cy="593"/>
                  <a:chOff x="1633" y="104"/>
                  <a:chExt cx="778" cy="1512"/>
                </a:xfrm>
              </p:grpSpPr>
              <p:sp>
                <p:nvSpPr>
                  <p:cNvPr id="13410" name="Freeform 69">
                    <a:extLst>
                      <a:ext uri="{FF2B5EF4-FFF2-40B4-BE49-F238E27FC236}">
                        <a16:creationId xmlns:a16="http://schemas.microsoft.com/office/drawing/2014/main" id="{319F6AB1-7592-C04B-99F3-910C7E29B7E3}"/>
                      </a:ext>
                    </a:extLst>
                  </p:cNvPr>
                  <p:cNvSpPr>
                    <a:spLocks/>
                  </p:cNvSpPr>
                  <p:nvPr/>
                </p:nvSpPr>
                <p:spPr bwMode="hidden">
                  <a:xfrm rot="3473776" flipH="1">
                    <a:off x="1752" y="958"/>
                    <a:ext cx="1101" cy="217"/>
                  </a:xfrm>
                  <a:custGeom>
                    <a:avLst/>
                    <a:gdLst>
                      <a:gd name="T0" fmla="*/ 0 w 2736"/>
                      <a:gd name="T1" fmla="*/ 93 h 504"/>
                      <a:gd name="T2" fmla="*/ 140 w 2736"/>
                      <a:gd name="T3" fmla="*/ 31 h 504"/>
                      <a:gd name="T4" fmla="*/ 288 w 2736"/>
                      <a:gd name="T5" fmla="*/ 4 h 504"/>
                      <a:gd name="T6" fmla="*/ 443 w 2736"/>
                      <a:gd name="T7" fmla="*/ 4 h 504"/>
                      <a:gd name="T8" fmla="*/ 441 w 2736"/>
                      <a:gd name="T9" fmla="*/ 19 h 504"/>
                      <a:gd name="T10" fmla="*/ 286 w 2736"/>
                      <a:gd name="T11" fmla="*/ 19 h 504"/>
                      <a:gd name="T12" fmla="*/ 106 w 2736"/>
                      <a:gd name="T13" fmla="*/ 54 h 504"/>
                      <a:gd name="T14" fmla="*/ 0 w 2736"/>
                      <a:gd name="T15" fmla="*/ 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11" name="Freeform 70">
                    <a:extLst>
                      <a:ext uri="{FF2B5EF4-FFF2-40B4-BE49-F238E27FC236}">
                        <a16:creationId xmlns:a16="http://schemas.microsoft.com/office/drawing/2014/main" id="{EC3D345A-E432-5746-AB10-655DA9CA8D52}"/>
                      </a:ext>
                    </a:extLst>
                  </p:cNvPr>
                  <p:cNvSpPr>
                    <a:spLocks/>
                  </p:cNvSpPr>
                  <p:nvPr/>
                </p:nvSpPr>
                <p:spPr bwMode="hidden">
                  <a:xfrm rot="3473776" flipH="1">
                    <a:off x="1505" y="231"/>
                    <a:ext cx="591" cy="337"/>
                  </a:xfrm>
                  <a:custGeom>
                    <a:avLst/>
                    <a:gdLst>
                      <a:gd name="T0" fmla="*/ 1 w 1769"/>
                      <a:gd name="T1" fmla="*/ 1 h 791"/>
                      <a:gd name="T2" fmla="*/ 54 w 1769"/>
                      <a:gd name="T3" fmla="*/ 10 h 791"/>
                      <a:gd name="T4" fmla="*/ 129 w 1769"/>
                      <a:gd name="T5" fmla="*/ 36 h 791"/>
                      <a:gd name="T6" fmla="*/ 180 w 1769"/>
                      <a:gd name="T7" fmla="*/ 78 h 791"/>
                      <a:gd name="T8" fmla="*/ 196 w 1769"/>
                      <a:gd name="T9" fmla="*/ 110 h 791"/>
                      <a:gd name="T10" fmla="*/ 188 w 1769"/>
                      <a:gd name="T11" fmla="*/ 143 h 791"/>
                      <a:gd name="T12" fmla="*/ 177 w 1769"/>
                      <a:gd name="T13" fmla="*/ 115 h 791"/>
                      <a:gd name="T14" fmla="*/ 155 w 1769"/>
                      <a:gd name="T15" fmla="*/ 82 h 791"/>
                      <a:gd name="T16" fmla="*/ 124 w 1769"/>
                      <a:gd name="T17" fmla="*/ 54 h 791"/>
                      <a:gd name="T18" fmla="*/ 65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66" name="Group 71">
                  <a:extLst>
                    <a:ext uri="{FF2B5EF4-FFF2-40B4-BE49-F238E27FC236}">
                      <a16:creationId xmlns:a16="http://schemas.microsoft.com/office/drawing/2014/main" id="{48B0A03D-65F7-5D45-B518-1F7107A42AAA}"/>
                    </a:ext>
                  </a:extLst>
                </p:cNvPr>
                <p:cNvGrpSpPr>
                  <a:grpSpLocks/>
                </p:cNvGrpSpPr>
                <p:nvPr/>
              </p:nvGrpSpPr>
              <p:grpSpPr bwMode="auto">
                <a:xfrm>
                  <a:off x="3903" y="0"/>
                  <a:ext cx="248" cy="601"/>
                  <a:chOff x="1935" y="28"/>
                  <a:chExt cx="634" cy="1534"/>
                </a:xfrm>
              </p:grpSpPr>
              <p:sp>
                <p:nvSpPr>
                  <p:cNvPr id="13408" name="Freeform 72">
                    <a:extLst>
                      <a:ext uri="{FF2B5EF4-FFF2-40B4-BE49-F238E27FC236}">
                        <a16:creationId xmlns:a16="http://schemas.microsoft.com/office/drawing/2014/main" id="{C53810C2-449F-D047-B4E1-9394BD6968DA}"/>
                      </a:ext>
                    </a:extLst>
                  </p:cNvPr>
                  <p:cNvSpPr>
                    <a:spLocks/>
                  </p:cNvSpPr>
                  <p:nvPr/>
                </p:nvSpPr>
                <p:spPr bwMode="hidden">
                  <a:xfrm rot="4126480" flipH="1">
                    <a:off x="1942" y="915"/>
                    <a:ext cx="1040" cy="214"/>
                  </a:xfrm>
                  <a:custGeom>
                    <a:avLst/>
                    <a:gdLst>
                      <a:gd name="T0" fmla="*/ 0 w 2736"/>
                      <a:gd name="T1" fmla="*/ 91 h 504"/>
                      <a:gd name="T2" fmla="*/ 125 w 2736"/>
                      <a:gd name="T3" fmla="*/ 30 h 504"/>
                      <a:gd name="T4" fmla="*/ 257 w 2736"/>
                      <a:gd name="T5" fmla="*/ 4 h 504"/>
                      <a:gd name="T6" fmla="*/ 395 w 2736"/>
                      <a:gd name="T7" fmla="*/ 4 h 504"/>
                      <a:gd name="T8" fmla="*/ 393 w 2736"/>
                      <a:gd name="T9" fmla="*/ 19 h 504"/>
                      <a:gd name="T10" fmla="*/ 255 w 2736"/>
                      <a:gd name="T11" fmla="*/ 19 h 504"/>
                      <a:gd name="T12" fmla="*/ 95 w 2736"/>
                      <a:gd name="T13" fmla="*/ 53 h 504"/>
                      <a:gd name="T14" fmla="*/ 0 w 2736"/>
                      <a:gd name="T15" fmla="*/ 9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09" name="Freeform 73">
                    <a:extLst>
                      <a:ext uri="{FF2B5EF4-FFF2-40B4-BE49-F238E27FC236}">
                        <a16:creationId xmlns:a16="http://schemas.microsoft.com/office/drawing/2014/main" id="{1615DDB2-3E19-2848-923D-C88E9B6EFA61}"/>
                      </a:ext>
                    </a:extLst>
                  </p:cNvPr>
                  <p:cNvSpPr>
                    <a:spLocks/>
                  </p:cNvSpPr>
                  <p:nvPr/>
                </p:nvSpPr>
                <p:spPr bwMode="hidden">
                  <a:xfrm rot="4126480" flipH="1">
                    <a:off x="1820" y="144"/>
                    <a:ext cx="570" cy="338"/>
                  </a:xfrm>
                  <a:custGeom>
                    <a:avLst/>
                    <a:gdLst>
                      <a:gd name="T0" fmla="*/ 1 w 1769"/>
                      <a:gd name="T1" fmla="*/ 1 h 791"/>
                      <a:gd name="T2" fmla="*/ 50 w 1769"/>
                      <a:gd name="T3" fmla="*/ 10 h 791"/>
                      <a:gd name="T4" fmla="*/ 120 w 1769"/>
                      <a:gd name="T5" fmla="*/ 36 h 791"/>
                      <a:gd name="T6" fmla="*/ 167 w 1769"/>
                      <a:gd name="T7" fmla="*/ 79 h 791"/>
                      <a:gd name="T8" fmla="*/ 182 w 1769"/>
                      <a:gd name="T9" fmla="*/ 111 h 791"/>
                      <a:gd name="T10" fmla="*/ 175 w 1769"/>
                      <a:gd name="T11" fmla="*/ 144 h 791"/>
                      <a:gd name="T12" fmla="*/ 165 w 1769"/>
                      <a:gd name="T13" fmla="*/ 115 h 791"/>
                      <a:gd name="T14" fmla="*/ 144 w 1769"/>
                      <a:gd name="T15" fmla="*/ 83 h 791"/>
                      <a:gd name="T16" fmla="*/ 115 w 1769"/>
                      <a:gd name="T17" fmla="*/ 54 h 791"/>
                      <a:gd name="T18" fmla="*/ 60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67" name="Group 74">
                  <a:extLst>
                    <a:ext uri="{FF2B5EF4-FFF2-40B4-BE49-F238E27FC236}">
                      <a16:creationId xmlns:a16="http://schemas.microsoft.com/office/drawing/2014/main" id="{F3885D3A-B948-264F-B368-359077CBAE8B}"/>
                    </a:ext>
                  </a:extLst>
                </p:cNvPr>
                <p:cNvGrpSpPr>
                  <a:grpSpLocks/>
                </p:cNvGrpSpPr>
                <p:nvPr/>
              </p:nvGrpSpPr>
              <p:grpSpPr bwMode="auto">
                <a:xfrm>
                  <a:off x="4251" y="252"/>
                  <a:ext cx="723" cy="222"/>
                  <a:chOff x="2822" y="672"/>
                  <a:chExt cx="1845" cy="566"/>
                </a:xfrm>
              </p:grpSpPr>
              <p:sp>
                <p:nvSpPr>
                  <p:cNvPr id="13406" name="Freeform 75">
                    <a:extLst>
                      <a:ext uri="{FF2B5EF4-FFF2-40B4-BE49-F238E27FC236}">
                        <a16:creationId xmlns:a16="http://schemas.microsoft.com/office/drawing/2014/main" id="{16BB7A29-2D27-C746-9276-5BD36A98562A}"/>
                      </a:ext>
                    </a:extLst>
                  </p:cNvPr>
                  <p:cNvSpPr>
                    <a:spLocks/>
                  </p:cNvSpPr>
                  <p:nvPr/>
                </p:nvSpPr>
                <p:spPr bwMode="hidden">
                  <a:xfrm rot="-1325434">
                    <a:off x="2805" y="1022"/>
                    <a:ext cx="1229" cy="216"/>
                  </a:xfrm>
                  <a:custGeom>
                    <a:avLst/>
                    <a:gdLst>
                      <a:gd name="T0" fmla="*/ 0 w 2736"/>
                      <a:gd name="T1" fmla="*/ 93 h 504"/>
                      <a:gd name="T2" fmla="*/ 174 w 2736"/>
                      <a:gd name="T3" fmla="*/ 31 h 504"/>
                      <a:gd name="T4" fmla="*/ 358 w 2736"/>
                      <a:gd name="T5" fmla="*/ 4 h 504"/>
                      <a:gd name="T6" fmla="*/ 552 w 2736"/>
                      <a:gd name="T7" fmla="*/ 4 h 504"/>
                      <a:gd name="T8" fmla="*/ 549 w 2736"/>
                      <a:gd name="T9" fmla="*/ 19 h 504"/>
                      <a:gd name="T10" fmla="*/ 356 w 2736"/>
                      <a:gd name="T11" fmla="*/ 19 h 504"/>
                      <a:gd name="T12" fmla="*/ 132 w 2736"/>
                      <a:gd name="T13" fmla="*/ 54 h 504"/>
                      <a:gd name="T14" fmla="*/ 0 w 2736"/>
                      <a:gd name="T15" fmla="*/ 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07" name="Freeform 76">
                    <a:extLst>
                      <a:ext uri="{FF2B5EF4-FFF2-40B4-BE49-F238E27FC236}">
                        <a16:creationId xmlns:a16="http://schemas.microsoft.com/office/drawing/2014/main" id="{51B7E75F-1965-B542-AA15-1EE7755F71EA}"/>
                      </a:ext>
                    </a:extLst>
                  </p:cNvPr>
                  <p:cNvSpPr>
                    <a:spLocks/>
                  </p:cNvSpPr>
                  <p:nvPr/>
                </p:nvSpPr>
                <p:spPr bwMode="hidden">
                  <a:xfrm rot="-1325434">
                    <a:off x="4003" y="673"/>
                    <a:ext cx="647" cy="337"/>
                  </a:xfrm>
                  <a:custGeom>
                    <a:avLst/>
                    <a:gdLst>
                      <a:gd name="T0" fmla="*/ 1 w 1769"/>
                      <a:gd name="T1" fmla="*/ 1 h 791"/>
                      <a:gd name="T2" fmla="*/ 65 w 1769"/>
                      <a:gd name="T3" fmla="*/ 10 h 791"/>
                      <a:gd name="T4" fmla="*/ 155 w 1769"/>
                      <a:gd name="T5" fmla="*/ 36 h 791"/>
                      <a:gd name="T6" fmla="*/ 215 w 1769"/>
                      <a:gd name="T7" fmla="*/ 78 h 791"/>
                      <a:gd name="T8" fmla="*/ 235 w 1769"/>
                      <a:gd name="T9" fmla="*/ 110 h 791"/>
                      <a:gd name="T10" fmla="*/ 226 w 1769"/>
                      <a:gd name="T11" fmla="*/ 143 h 791"/>
                      <a:gd name="T12" fmla="*/ 212 w 1769"/>
                      <a:gd name="T13" fmla="*/ 115 h 791"/>
                      <a:gd name="T14" fmla="*/ 186 w 1769"/>
                      <a:gd name="T15" fmla="*/ 82 h 791"/>
                      <a:gd name="T16" fmla="*/ 148 w 1769"/>
                      <a:gd name="T17" fmla="*/ 54 h 791"/>
                      <a:gd name="T18" fmla="*/ 78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68" name="Group 77">
                  <a:extLst>
                    <a:ext uri="{FF2B5EF4-FFF2-40B4-BE49-F238E27FC236}">
                      <a16:creationId xmlns:a16="http://schemas.microsoft.com/office/drawing/2014/main" id="{B775988C-A51D-0142-A72E-8429782B7CDB}"/>
                    </a:ext>
                  </a:extLst>
                </p:cNvPr>
                <p:cNvGrpSpPr>
                  <a:grpSpLocks/>
                </p:cNvGrpSpPr>
                <p:nvPr/>
              </p:nvGrpSpPr>
              <p:grpSpPr bwMode="auto">
                <a:xfrm>
                  <a:off x="4196" y="163"/>
                  <a:ext cx="699" cy="282"/>
                  <a:chOff x="2683" y="445"/>
                  <a:chExt cx="1781" cy="717"/>
                </a:xfrm>
              </p:grpSpPr>
              <p:sp>
                <p:nvSpPr>
                  <p:cNvPr id="13404" name="Freeform 78">
                    <a:extLst>
                      <a:ext uri="{FF2B5EF4-FFF2-40B4-BE49-F238E27FC236}">
                        <a16:creationId xmlns:a16="http://schemas.microsoft.com/office/drawing/2014/main" id="{7F7B3228-2518-734B-8E79-BEFC77E49D5B}"/>
                      </a:ext>
                    </a:extLst>
                  </p:cNvPr>
                  <p:cNvSpPr>
                    <a:spLocks/>
                  </p:cNvSpPr>
                  <p:nvPr/>
                </p:nvSpPr>
                <p:spPr bwMode="hidden">
                  <a:xfrm rot="-1921064">
                    <a:off x="2682" y="946"/>
                    <a:ext cx="1227" cy="216"/>
                  </a:xfrm>
                  <a:custGeom>
                    <a:avLst/>
                    <a:gdLst>
                      <a:gd name="T0" fmla="*/ 0 w 2736"/>
                      <a:gd name="T1" fmla="*/ 93 h 504"/>
                      <a:gd name="T2" fmla="*/ 174 w 2736"/>
                      <a:gd name="T3" fmla="*/ 31 h 504"/>
                      <a:gd name="T4" fmla="*/ 357 w 2736"/>
                      <a:gd name="T5" fmla="*/ 4 h 504"/>
                      <a:gd name="T6" fmla="*/ 550 w 2736"/>
                      <a:gd name="T7" fmla="*/ 4 h 504"/>
                      <a:gd name="T8" fmla="*/ 547 w 2736"/>
                      <a:gd name="T9" fmla="*/ 19 h 504"/>
                      <a:gd name="T10" fmla="*/ 355 w 2736"/>
                      <a:gd name="T11" fmla="*/ 19 h 504"/>
                      <a:gd name="T12" fmla="*/ 131 w 2736"/>
                      <a:gd name="T13" fmla="*/ 54 h 504"/>
                      <a:gd name="T14" fmla="*/ 0 w 2736"/>
                      <a:gd name="T15" fmla="*/ 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05" name="Freeform 79">
                    <a:extLst>
                      <a:ext uri="{FF2B5EF4-FFF2-40B4-BE49-F238E27FC236}">
                        <a16:creationId xmlns:a16="http://schemas.microsoft.com/office/drawing/2014/main" id="{ED2A2CEA-7A65-7646-9F4E-596FD2330F0D}"/>
                      </a:ext>
                    </a:extLst>
                  </p:cNvPr>
                  <p:cNvSpPr>
                    <a:spLocks/>
                  </p:cNvSpPr>
                  <p:nvPr/>
                </p:nvSpPr>
                <p:spPr bwMode="hidden">
                  <a:xfrm rot="-1921064">
                    <a:off x="3801" y="444"/>
                    <a:ext cx="646" cy="339"/>
                  </a:xfrm>
                  <a:custGeom>
                    <a:avLst/>
                    <a:gdLst>
                      <a:gd name="T0" fmla="*/ 1 w 1769"/>
                      <a:gd name="T1" fmla="*/ 1 h 791"/>
                      <a:gd name="T2" fmla="*/ 65 w 1769"/>
                      <a:gd name="T3" fmla="*/ 10 h 791"/>
                      <a:gd name="T4" fmla="*/ 154 w 1769"/>
                      <a:gd name="T5" fmla="*/ 37 h 791"/>
                      <a:gd name="T6" fmla="*/ 215 w 1769"/>
                      <a:gd name="T7" fmla="*/ 79 h 791"/>
                      <a:gd name="T8" fmla="*/ 234 w 1769"/>
                      <a:gd name="T9" fmla="*/ 112 h 791"/>
                      <a:gd name="T10" fmla="*/ 225 w 1769"/>
                      <a:gd name="T11" fmla="*/ 144 h 791"/>
                      <a:gd name="T12" fmla="*/ 212 w 1769"/>
                      <a:gd name="T13" fmla="*/ 116 h 791"/>
                      <a:gd name="T14" fmla="*/ 185 w 1769"/>
                      <a:gd name="T15" fmla="*/ 84 h 791"/>
                      <a:gd name="T16" fmla="*/ 148 w 1769"/>
                      <a:gd name="T17" fmla="*/ 54 h 791"/>
                      <a:gd name="T18" fmla="*/ 77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3369" name="Freeform 80">
                  <a:extLst>
                    <a:ext uri="{FF2B5EF4-FFF2-40B4-BE49-F238E27FC236}">
                      <a16:creationId xmlns:a16="http://schemas.microsoft.com/office/drawing/2014/main" id="{5F29EA91-5944-3B4C-B461-216B88CBB3C9}"/>
                    </a:ext>
                  </a:extLst>
                </p:cNvPr>
                <p:cNvSpPr>
                  <a:spLocks/>
                </p:cNvSpPr>
                <p:nvPr/>
              </p:nvSpPr>
              <p:spPr bwMode="hidden">
                <a:xfrm rot="4578755" flipH="1">
                  <a:off x="3968" y="372"/>
                  <a:ext cx="403" cy="57"/>
                </a:xfrm>
                <a:custGeom>
                  <a:avLst/>
                  <a:gdLst>
                    <a:gd name="T0" fmla="*/ 0 w 2736"/>
                    <a:gd name="T1" fmla="*/ 6 h 504"/>
                    <a:gd name="T2" fmla="*/ 19 w 2736"/>
                    <a:gd name="T3" fmla="*/ 2 h 504"/>
                    <a:gd name="T4" fmla="*/ 39 w 2736"/>
                    <a:gd name="T5" fmla="*/ 0 h 504"/>
                    <a:gd name="T6" fmla="*/ 59 w 2736"/>
                    <a:gd name="T7" fmla="*/ 0 h 504"/>
                    <a:gd name="T8" fmla="*/ 59 w 2736"/>
                    <a:gd name="T9" fmla="*/ 1 h 504"/>
                    <a:gd name="T10" fmla="*/ 38 w 2736"/>
                    <a:gd name="T11" fmla="*/ 1 h 504"/>
                    <a:gd name="T12" fmla="*/ 14 w 2736"/>
                    <a:gd name="T13" fmla="*/ 4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70" name="Freeform 81">
                  <a:extLst>
                    <a:ext uri="{FF2B5EF4-FFF2-40B4-BE49-F238E27FC236}">
                      <a16:creationId xmlns:a16="http://schemas.microsoft.com/office/drawing/2014/main" id="{23829CAE-F6BB-874B-ADD7-D2C7A327557D}"/>
                    </a:ext>
                  </a:extLst>
                </p:cNvPr>
                <p:cNvSpPr>
                  <a:spLocks/>
                </p:cNvSpPr>
                <p:nvPr/>
              </p:nvSpPr>
              <p:spPr bwMode="hidden">
                <a:xfrm rot="4578755" flipH="1">
                  <a:off x="3977" y="77"/>
                  <a:ext cx="216" cy="91"/>
                </a:xfrm>
                <a:custGeom>
                  <a:avLst/>
                  <a:gdLst>
                    <a:gd name="T0" fmla="*/ 0 w 1769"/>
                    <a:gd name="T1" fmla="*/ 0 h 791"/>
                    <a:gd name="T2" fmla="*/ 7 w 1769"/>
                    <a:gd name="T3" fmla="*/ 1 h 791"/>
                    <a:gd name="T4" fmla="*/ 17 w 1769"/>
                    <a:gd name="T5" fmla="*/ 3 h 791"/>
                    <a:gd name="T6" fmla="*/ 24 w 1769"/>
                    <a:gd name="T7" fmla="*/ 6 h 791"/>
                    <a:gd name="T8" fmla="*/ 26 w 1769"/>
                    <a:gd name="T9" fmla="*/ 8 h 791"/>
                    <a:gd name="T10" fmla="*/ 25 w 1769"/>
                    <a:gd name="T11" fmla="*/ 10 h 791"/>
                    <a:gd name="T12" fmla="*/ 24 w 1769"/>
                    <a:gd name="T13" fmla="*/ 8 h 791"/>
                    <a:gd name="T14" fmla="*/ 21 w 1769"/>
                    <a:gd name="T15" fmla="*/ 6 h 791"/>
                    <a:gd name="T16" fmla="*/ 16 w 1769"/>
                    <a:gd name="T17" fmla="*/ 4 h 791"/>
                    <a:gd name="T18" fmla="*/ 9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371" name="Group 82">
                  <a:extLst>
                    <a:ext uri="{FF2B5EF4-FFF2-40B4-BE49-F238E27FC236}">
                      <a16:creationId xmlns:a16="http://schemas.microsoft.com/office/drawing/2014/main" id="{7BCF7CF4-B50C-574E-8E86-03B78484C461}"/>
                    </a:ext>
                  </a:extLst>
                </p:cNvPr>
                <p:cNvGrpSpPr>
                  <a:grpSpLocks/>
                </p:cNvGrpSpPr>
                <p:nvPr/>
              </p:nvGrpSpPr>
              <p:grpSpPr bwMode="auto">
                <a:xfrm>
                  <a:off x="4242" y="5"/>
                  <a:ext cx="251" cy="596"/>
                  <a:chOff x="2800" y="41"/>
                  <a:chExt cx="640" cy="1520"/>
                </a:xfrm>
              </p:grpSpPr>
              <p:sp>
                <p:nvSpPr>
                  <p:cNvPr id="13402" name="Freeform 83">
                    <a:extLst>
                      <a:ext uri="{FF2B5EF4-FFF2-40B4-BE49-F238E27FC236}">
                        <a16:creationId xmlns:a16="http://schemas.microsoft.com/office/drawing/2014/main" id="{C935F1B7-4BCB-5147-A50C-58B37454ED16}"/>
                      </a:ext>
                    </a:extLst>
                  </p:cNvPr>
                  <p:cNvSpPr>
                    <a:spLocks/>
                  </p:cNvSpPr>
                  <p:nvPr/>
                </p:nvSpPr>
                <p:spPr bwMode="hidden">
                  <a:xfrm rot="-3857755">
                    <a:off x="2371" y="927"/>
                    <a:ext cx="1042" cy="186"/>
                  </a:xfrm>
                  <a:custGeom>
                    <a:avLst/>
                    <a:gdLst>
                      <a:gd name="T0" fmla="*/ 0 w 2736"/>
                      <a:gd name="T1" fmla="*/ 69 h 504"/>
                      <a:gd name="T2" fmla="*/ 125 w 2736"/>
                      <a:gd name="T3" fmla="*/ 23 h 504"/>
                      <a:gd name="T4" fmla="*/ 257 w 2736"/>
                      <a:gd name="T5" fmla="*/ 3 h 504"/>
                      <a:gd name="T6" fmla="*/ 397 w 2736"/>
                      <a:gd name="T7" fmla="*/ 3 h 504"/>
                      <a:gd name="T8" fmla="*/ 395 w 2736"/>
                      <a:gd name="T9" fmla="*/ 14 h 504"/>
                      <a:gd name="T10" fmla="*/ 256 w 2736"/>
                      <a:gd name="T11" fmla="*/ 14 h 504"/>
                      <a:gd name="T12" fmla="*/ 95 w 2736"/>
                      <a:gd name="T13" fmla="*/ 40 h 504"/>
                      <a:gd name="T14" fmla="*/ 0 w 2736"/>
                      <a:gd name="T15" fmla="*/ 6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03" name="Freeform 84">
                    <a:extLst>
                      <a:ext uri="{FF2B5EF4-FFF2-40B4-BE49-F238E27FC236}">
                        <a16:creationId xmlns:a16="http://schemas.microsoft.com/office/drawing/2014/main" id="{01D751FE-47CA-1643-B221-F11307A28F3B}"/>
                      </a:ext>
                    </a:extLst>
                  </p:cNvPr>
                  <p:cNvSpPr>
                    <a:spLocks/>
                  </p:cNvSpPr>
                  <p:nvPr/>
                </p:nvSpPr>
                <p:spPr bwMode="hidden">
                  <a:xfrm rot="-3857755">
                    <a:off x="3013" y="180"/>
                    <a:ext cx="566" cy="288"/>
                  </a:xfrm>
                  <a:custGeom>
                    <a:avLst/>
                    <a:gdLst>
                      <a:gd name="T0" fmla="*/ 1 w 1769"/>
                      <a:gd name="T1" fmla="*/ 1 h 791"/>
                      <a:gd name="T2" fmla="*/ 50 w 1769"/>
                      <a:gd name="T3" fmla="*/ 7 h 791"/>
                      <a:gd name="T4" fmla="*/ 118 w 1769"/>
                      <a:gd name="T5" fmla="*/ 27 h 791"/>
                      <a:gd name="T6" fmla="*/ 165 w 1769"/>
                      <a:gd name="T7" fmla="*/ 57 h 791"/>
                      <a:gd name="T8" fmla="*/ 180 w 1769"/>
                      <a:gd name="T9" fmla="*/ 81 h 791"/>
                      <a:gd name="T10" fmla="*/ 173 w 1769"/>
                      <a:gd name="T11" fmla="*/ 104 h 791"/>
                      <a:gd name="T12" fmla="*/ 163 w 1769"/>
                      <a:gd name="T13" fmla="*/ 84 h 791"/>
                      <a:gd name="T14" fmla="*/ 142 w 1769"/>
                      <a:gd name="T15" fmla="*/ 60 h 791"/>
                      <a:gd name="T16" fmla="*/ 114 w 1769"/>
                      <a:gd name="T17" fmla="*/ 39 h 791"/>
                      <a:gd name="T18" fmla="*/ 6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72" name="Group 85">
                  <a:extLst>
                    <a:ext uri="{FF2B5EF4-FFF2-40B4-BE49-F238E27FC236}">
                      <a16:creationId xmlns:a16="http://schemas.microsoft.com/office/drawing/2014/main" id="{B0F1AAA5-7ADF-CB47-9650-886AE03B122F}"/>
                    </a:ext>
                  </a:extLst>
                </p:cNvPr>
                <p:cNvGrpSpPr>
                  <a:grpSpLocks/>
                </p:cNvGrpSpPr>
                <p:nvPr/>
              </p:nvGrpSpPr>
              <p:grpSpPr bwMode="auto">
                <a:xfrm>
                  <a:off x="4295" y="53"/>
                  <a:ext cx="398" cy="574"/>
                  <a:chOff x="2934" y="163"/>
                  <a:chExt cx="1017" cy="1464"/>
                </a:xfrm>
              </p:grpSpPr>
              <p:sp>
                <p:nvSpPr>
                  <p:cNvPr id="13400" name="Freeform 86">
                    <a:extLst>
                      <a:ext uri="{FF2B5EF4-FFF2-40B4-BE49-F238E27FC236}">
                        <a16:creationId xmlns:a16="http://schemas.microsoft.com/office/drawing/2014/main" id="{08C48C3D-F91A-E646-9FD6-21DD5FA894F1}"/>
                      </a:ext>
                    </a:extLst>
                  </p:cNvPr>
                  <p:cNvSpPr>
                    <a:spLocks/>
                  </p:cNvSpPr>
                  <p:nvPr/>
                </p:nvSpPr>
                <p:spPr bwMode="hidden">
                  <a:xfrm rot="-2777260">
                    <a:off x="2493" y="915"/>
                    <a:ext cx="1154" cy="270"/>
                  </a:xfrm>
                  <a:custGeom>
                    <a:avLst/>
                    <a:gdLst>
                      <a:gd name="T0" fmla="*/ 0 w 2736"/>
                      <a:gd name="T1" fmla="*/ 145 h 504"/>
                      <a:gd name="T2" fmla="*/ 154 w 2736"/>
                      <a:gd name="T3" fmla="*/ 48 h 504"/>
                      <a:gd name="T4" fmla="*/ 316 w 2736"/>
                      <a:gd name="T5" fmla="*/ 7 h 504"/>
                      <a:gd name="T6" fmla="*/ 487 w 2736"/>
                      <a:gd name="T7" fmla="*/ 7 h 504"/>
                      <a:gd name="T8" fmla="*/ 484 w 2736"/>
                      <a:gd name="T9" fmla="*/ 29 h 504"/>
                      <a:gd name="T10" fmla="*/ 314 w 2736"/>
                      <a:gd name="T11" fmla="*/ 29 h 504"/>
                      <a:gd name="T12" fmla="*/ 116 w 2736"/>
                      <a:gd name="T13" fmla="*/ 84 h 504"/>
                      <a:gd name="T14" fmla="*/ 0 w 2736"/>
                      <a:gd name="T15" fmla="*/ 14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401" name="Freeform 87">
                    <a:extLst>
                      <a:ext uri="{FF2B5EF4-FFF2-40B4-BE49-F238E27FC236}">
                        <a16:creationId xmlns:a16="http://schemas.microsoft.com/office/drawing/2014/main" id="{1284FEFD-8B0F-5249-83F1-43DEDD26880C}"/>
                      </a:ext>
                    </a:extLst>
                  </p:cNvPr>
                  <p:cNvSpPr>
                    <a:spLocks/>
                  </p:cNvSpPr>
                  <p:nvPr/>
                </p:nvSpPr>
                <p:spPr bwMode="hidden">
                  <a:xfrm rot="-2777260">
                    <a:off x="3431" y="262"/>
                    <a:ext cx="619" cy="422"/>
                  </a:xfrm>
                  <a:custGeom>
                    <a:avLst/>
                    <a:gdLst>
                      <a:gd name="T0" fmla="*/ 1 w 1769"/>
                      <a:gd name="T1" fmla="*/ 2 h 791"/>
                      <a:gd name="T2" fmla="*/ 59 w 1769"/>
                      <a:gd name="T3" fmla="*/ 16 h 791"/>
                      <a:gd name="T4" fmla="*/ 142 w 1769"/>
                      <a:gd name="T5" fmla="*/ 57 h 791"/>
                      <a:gd name="T6" fmla="*/ 197 w 1769"/>
                      <a:gd name="T7" fmla="*/ 123 h 791"/>
                      <a:gd name="T8" fmla="*/ 215 w 1769"/>
                      <a:gd name="T9" fmla="*/ 173 h 791"/>
                      <a:gd name="T10" fmla="*/ 207 w 1769"/>
                      <a:gd name="T11" fmla="*/ 224 h 791"/>
                      <a:gd name="T12" fmla="*/ 195 w 1769"/>
                      <a:gd name="T13" fmla="*/ 180 h 791"/>
                      <a:gd name="T14" fmla="*/ 170 w 1769"/>
                      <a:gd name="T15" fmla="*/ 129 h 791"/>
                      <a:gd name="T16" fmla="*/ 136 w 1769"/>
                      <a:gd name="T17" fmla="*/ 84 h 791"/>
                      <a:gd name="T18" fmla="*/ 71 w 1769"/>
                      <a:gd name="T19" fmla="*/ 43 h 791"/>
                      <a:gd name="T20" fmla="*/ 0 w 1769"/>
                      <a:gd name="T21" fmla="*/ 22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73" name="Group 88">
                  <a:extLst>
                    <a:ext uri="{FF2B5EF4-FFF2-40B4-BE49-F238E27FC236}">
                      <a16:creationId xmlns:a16="http://schemas.microsoft.com/office/drawing/2014/main" id="{01896597-DC32-6A44-BC23-A76C35B90B68}"/>
                    </a:ext>
                  </a:extLst>
                </p:cNvPr>
                <p:cNvGrpSpPr>
                  <a:grpSpLocks/>
                </p:cNvGrpSpPr>
                <p:nvPr/>
              </p:nvGrpSpPr>
              <p:grpSpPr bwMode="auto">
                <a:xfrm>
                  <a:off x="4215" y="2"/>
                  <a:ext cx="95" cy="567"/>
                  <a:chOff x="2730" y="32"/>
                  <a:chExt cx="243" cy="1448"/>
                </a:xfrm>
              </p:grpSpPr>
              <p:sp>
                <p:nvSpPr>
                  <p:cNvPr id="13398" name="Freeform 89">
                    <a:extLst>
                      <a:ext uri="{FF2B5EF4-FFF2-40B4-BE49-F238E27FC236}">
                        <a16:creationId xmlns:a16="http://schemas.microsoft.com/office/drawing/2014/main" id="{9C4FFB00-6F4E-F348-AA22-18F048488A3D}"/>
                      </a:ext>
                    </a:extLst>
                  </p:cNvPr>
                  <p:cNvSpPr>
                    <a:spLocks/>
                  </p:cNvSpPr>
                  <p:nvPr/>
                </p:nvSpPr>
                <p:spPr bwMode="hidden">
                  <a:xfrm rot="-4903748">
                    <a:off x="2297" y="959"/>
                    <a:ext cx="954" cy="87"/>
                  </a:xfrm>
                  <a:custGeom>
                    <a:avLst/>
                    <a:gdLst>
                      <a:gd name="T0" fmla="*/ 0 w 2736"/>
                      <a:gd name="T1" fmla="*/ 15 h 504"/>
                      <a:gd name="T2" fmla="*/ 105 w 2736"/>
                      <a:gd name="T3" fmla="*/ 5 h 504"/>
                      <a:gd name="T4" fmla="*/ 216 w 2736"/>
                      <a:gd name="T5" fmla="*/ 1 h 504"/>
                      <a:gd name="T6" fmla="*/ 333 w 2736"/>
                      <a:gd name="T7" fmla="*/ 1 h 504"/>
                      <a:gd name="T8" fmla="*/ 331 w 2736"/>
                      <a:gd name="T9" fmla="*/ 3 h 504"/>
                      <a:gd name="T10" fmla="*/ 214 w 2736"/>
                      <a:gd name="T11" fmla="*/ 3 h 504"/>
                      <a:gd name="T12" fmla="*/ 80 w 2736"/>
                      <a:gd name="T13" fmla="*/ 9 h 504"/>
                      <a:gd name="T14" fmla="*/ 0 w 2736"/>
                      <a:gd name="T15" fmla="*/ 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399" name="Freeform 90">
                    <a:extLst>
                      <a:ext uri="{FF2B5EF4-FFF2-40B4-BE49-F238E27FC236}">
                        <a16:creationId xmlns:a16="http://schemas.microsoft.com/office/drawing/2014/main" id="{FCECEF78-CDE4-6842-8807-F4BF613015F4}"/>
                      </a:ext>
                    </a:extLst>
                  </p:cNvPr>
                  <p:cNvSpPr>
                    <a:spLocks/>
                  </p:cNvSpPr>
                  <p:nvPr/>
                </p:nvSpPr>
                <p:spPr bwMode="hidden">
                  <a:xfrm rot="-4903748">
                    <a:off x="2650" y="222"/>
                    <a:ext cx="511" cy="133"/>
                  </a:xfrm>
                  <a:custGeom>
                    <a:avLst/>
                    <a:gdLst>
                      <a:gd name="T0" fmla="*/ 0 w 1769"/>
                      <a:gd name="T1" fmla="*/ 0 h 791"/>
                      <a:gd name="T2" fmla="*/ 40 w 1769"/>
                      <a:gd name="T3" fmla="*/ 2 h 791"/>
                      <a:gd name="T4" fmla="*/ 96 w 1769"/>
                      <a:gd name="T5" fmla="*/ 6 h 791"/>
                      <a:gd name="T6" fmla="*/ 134 w 1769"/>
                      <a:gd name="T7" fmla="*/ 12 h 791"/>
                      <a:gd name="T8" fmla="*/ 146 w 1769"/>
                      <a:gd name="T9" fmla="*/ 17 h 791"/>
                      <a:gd name="T10" fmla="*/ 141 w 1769"/>
                      <a:gd name="T11" fmla="*/ 22 h 791"/>
                      <a:gd name="T12" fmla="*/ 133 w 1769"/>
                      <a:gd name="T13" fmla="*/ 18 h 791"/>
                      <a:gd name="T14" fmla="*/ 116 w 1769"/>
                      <a:gd name="T15" fmla="*/ 13 h 791"/>
                      <a:gd name="T16" fmla="*/ 92 w 1769"/>
                      <a:gd name="T17" fmla="*/ 8 h 791"/>
                      <a:gd name="T18" fmla="*/ 49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74" name="Group 91">
                  <a:extLst>
                    <a:ext uri="{FF2B5EF4-FFF2-40B4-BE49-F238E27FC236}">
                      <a16:creationId xmlns:a16="http://schemas.microsoft.com/office/drawing/2014/main" id="{B0A174A6-6A7D-6746-B69A-D1F9327D7E1A}"/>
                    </a:ext>
                  </a:extLst>
                </p:cNvPr>
                <p:cNvGrpSpPr>
                  <a:grpSpLocks/>
                </p:cNvGrpSpPr>
                <p:nvPr/>
              </p:nvGrpSpPr>
              <p:grpSpPr bwMode="auto">
                <a:xfrm>
                  <a:off x="3514" y="683"/>
                  <a:ext cx="425" cy="960"/>
                  <a:chOff x="943" y="1769"/>
                  <a:chExt cx="1085" cy="2450"/>
                </a:xfrm>
              </p:grpSpPr>
              <p:sp>
                <p:nvSpPr>
                  <p:cNvPr id="13396" name="Freeform 92">
                    <a:extLst>
                      <a:ext uri="{FF2B5EF4-FFF2-40B4-BE49-F238E27FC236}">
                        <a16:creationId xmlns:a16="http://schemas.microsoft.com/office/drawing/2014/main" id="{B2508358-D193-BD4E-86C7-6ADFB0CF9D1A}"/>
                      </a:ext>
                    </a:extLst>
                  </p:cNvPr>
                  <p:cNvSpPr>
                    <a:spLocks/>
                  </p:cNvSpPr>
                  <p:nvPr/>
                </p:nvSpPr>
                <p:spPr bwMode="hidden">
                  <a:xfrm rot="18335692" flipH="1">
                    <a:off x="1009" y="2474"/>
                    <a:ext cx="1724" cy="313"/>
                  </a:xfrm>
                  <a:custGeom>
                    <a:avLst/>
                    <a:gdLst>
                      <a:gd name="T0" fmla="*/ 0 w 2736"/>
                      <a:gd name="T1" fmla="*/ 194 h 504"/>
                      <a:gd name="T2" fmla="*/ 343 w 2736"/>
                      <a:gd name="T3" fmla="*/ 65 h 504"/>
                      <a:gd name="T4" fmla="*/ 705 w 2736"/>
                      <a:gd name="T5" fmla="*/ 9 h 504"/>
                      <a:gd name="T6" fmla="*/ 1086 w 2736"/>
                      <a:gd name="T7" fmla="*/ 9 h 504"/>
                      <a:gd name="T8" fmla="*/ 1080 w 2736"/>
                      <a:gd name="T9" fmla="*/ 40 h 504"/>
                      <a:gd name="T10" fmla="*/ 701 w 2736"/>
                      <a:gd name="T11" fmla="*/ 40 h 504"/>
                      <a:gd name="T12" fmla="*/ 260 w 2736"/>
                      <a:gd name="T13" fmla="*/ 112 h 504"/>
                      <a:gd name="T14" fmla="*/ 0 w 2736"/>
                      <a:gd name="T15" fmla="*/ 19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397" name="Freeform 93">
                    <a:extLst>
                      <a:ext uri="{FF2B5EF4-FFF2-40B4-BE49-F238E27FC236}">
                        <a16:creationId xmlns:a16="http://schemas.microsoft.com/office/drawing/2014/main" id="{33A41572-1F9F-194F-9558-BE1BB72FB9A8}"/>
                      </a:ext>
                    </a:extLst>
                  </p:cNvPr>
                  <p:cNvSpPr>
                    <a:spLocks/>
                  </p:cNvSpPr>
                  <p:nvPr/>
                </p:nvSpPr>
                <p:spPr bwMode="hidden">
                  <a:xfrm rot="18335692" flipH="1">
                    <a:off x="731" y="3475"/>
                    <a:ext cx="913" cy="489"/>
                  </a:xfrm>
                  <a:custGeom>
                    <a:avLst/>
                    <a:gdLst>
                      <a:gd name="T0" fmla="*/ 2 w 1769"/>
                      <a:gd name="T1" fmla="*/ 3 h 791"/>
                      <a:gd name="T2" fmla="*/ 129 w 1769"/>
                      <a:gd name="T3" fmla="*/ 22 h 791"/>
                      <a:gd name="T4" fmla="*/ 308 w 1769"/>
                      <a:gd name="T5" fmla="*/ 77 h 791"/>
                      <a:gd name="T6" fmla="*/ 429 w 1769"/>
                      <a:gd name="T7" fmla="*/ 165 h 791"/>
                      <a:gd name="T8" fmla="*/ 468 w 1769"/>
                      <a:gd name="T9" fmla="*/ 232 h 791"/>
                      <a:gd name="T10" fmla="*/ 450 w 1769"/>
                      <a:gd name="T11" fmla="*/ 301 h 791"/>
                      <a:gd name="T12" fmla="*/ 423 w 1769"/>
                      <a:gd name="T13" fmla="*/ 242 h 791"/>
                      <a:gd name="T14" fmla="*/ 370 w 1769"/>
                      <a:gd name="T15" fmla="*/ 174 h 791"/>
                      <a:gd name="T16" fmla="*/ 295 w 1769"/>
                      <a:gd name="T17" fmla="*/ 113 h 791"/>
                      <a:gd name="T18" fmla="*/ 155 w 1769"/>
                      <a:gd name="T19" fmla="*/ 58 h 791"/>
                      <a:gd name="T20" fmla="*/ 0 w 1769"/>
                      <a:gd name="T21" fmla="*/ 29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75" name="Group 94">
                  <a:extLst>
                    <a:ext uri="{FF2B5EF4-FFF2-40B4-BE49-F238E27FC236}">
                      <a16:creationId xmlns:a16="http://schemas.microsoft.com/office/drawing/2014/main" id="{1B855960-969F-A14E-89A0-3F5B02E63976}"/>
                    </a:ext>
                  </a:extLst>
                </p:cNvPr>
                <p:cNvGrpSpPr>
                  <a:grpSpLocks/>
                </p:cNvGrpSpPr>
                <p:nvPr/>
              </p:nvGrpSpPr>
              <p:grpSpPr bwMode="auto">
                <a:xfrm>
                  <a:off x="3715" y="748"/>
                  <a:ext cx="300" cy="930"/>
                  <a:chOff x="1455" y="1936"/>
                  <a:chExt cx="766" cy="2373"/>
                </a:xfrm>
              </p:grpSpPr>
              <p:sp>
                <p:nvSpPr>
                  <p:cNvPr id="13394" name="Freeform 95">
                    <a:extLst>
                      <a:ext uri="{FF2B5EF4-FFF2-40B4-BE49-F238E27FC236}">
                        <a16:creationId xmlns:a16="http://schemas.microsoft.com/office/drawing/2014/main" id="{A10DEDDF-323C-964C-87C1-75679161D387}"/>
                      </a:ext>
                    </a:extLst>
                  </p:cNvPr>
                  <p:cNvSpPr>
                    <a:spLocks/>
                  </p:cNvSpPr>
                  <p:nvPr/>
                </p:nvSpPr>
                <p:spPr bwMode="hidden">
                  <a:xfrm rot="17542885" flipH="1">
                    <a:off x="1268" y="2577"/>
                    <a:ext cx="1594" cy="313"/>
                  </a:xfrm>
                  <a:custGeom>
                    <a:avLst/>
                    <a:gdLst>
                      <a:gd name="T0" fmla="*/ 0 w 2736"/>
                      <a:gd name="T1" fmla="*/ 194 h 504"/>
                      <a:gd name="T2" fmla="*/ 293 w 2736"/>
                      <a:gd name="T3" fmla="*/ 65 h 504"/>
                      <a:gd name="T4" fmla="*/ 603 w 2736"/>
                      <a:gd name="T5" fmla="*/ 9 h 504"/>
                      <a:gd name="T6" fmla="*/ 929 w 2736"/>
                      <a:gd name="T7" fmla="*/ 9 h 504"/>
                      <a:gd name="T8" fmla="*/ 923 w 2736"/>
                      <a:gd name="T9" fmla="*/ 40 h 504"/>
                      <a:gd name="T10" fmla="*/ 599 w 2736"/>
                      <a:gd name="T11" fmla="*/ 40 h 504"/>
                      <a:gd name="T12" fmla="*/ 222 w 2736"/>
                      <a:gd name="T13" fmla="*/ 112 h 504"/>
                      <a:gd name="T14" fmla="*/ 0 w 2736"/>
                      <a:gd name="T15" fmla="*/ 19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395" name="Freeform 96">
                    <a:extLst>
                      <a:ext uri="{FF2B5EF4-FFF2-40B4-BE49-F238E27FC236}">
                        <a16:creationId xmlns:a16="http://schemas.microsoft.com/office/drawing/2014/main" id="{D5911F81-E989-A842-AEFE-62039F2D82B9}"/>
                      </a:ext>
                    </a:extLst>
                  </p:cNvPr>
                  <p:cNvSpPr>
                    <a:spLocks/>
                  </p:cNvSpPr>
                  <p:nvPr/>
                </p:nvSpPr>
                <p:spPr bwMode="hidden">
                  <a:xfrm rot="17542885" flipH="1">
                    <a:off x="1286" y="3607"/>
                    <a:ext cx="829" cy="489"/>
                  </a:xfrm>
                  <a:custGeom>
                    <a:avLst/>
                    <a:gdLst>
                      <a:gd name="T0" fmla="*/ 1 w 1769"/>
                      <a:gd name="T1" fmla="*/ 3 h 791"/>
                      <a:gd name="T2" fmla="*/ 106 w 1769"/>
                      <a:gd name="T3" fmla="*/ 22 h 791"/>
                      <a:gd name="T4" fmla="*/ 254 w 1769"/>
                      <a:gd name="T5" fmla="*/ 77 h 791"/>
                      <a:gd name="T6" fmla="*/ 354 w 1769"/>
                      <a:gd name="T7" fmla="*/ 165 h 791"/>
                      <a:gd name="T8" fmla="*/ 386 w 1769"/>
                      <a:gd name="T9" fmla="*/ 232 h 791"/>
                      <a:gd name="T10" fmla="*/ 371 w 1769"/>
                      <a:gd name="T11" fmla="*/ 301 h 791"/>
                      <a:gd name="T12" fmla="*/ 349 w 1769"/>
                      <a:gd name="T13" fmla="*/ 242 h 791"/>
                      <a:gd name="T14" fmla="*/ 305 w 1769"/>
                      <a:gd name="T15" fmla="*/ 174 h 791"/>
                      <a:gd name="T16" fmla="*/ 244 w 1769"/>
                      <a:gd name="T17" fmla="*/ 113 h 791"/>
                      <a:gd name="T18" fmla="*/ 127 w 1769"/>
                      <a:gd name="T19" fmla="*/ 58 h 791"/>
                      <a:gd name="T20" fmla="*/ 0 w 1769"/>
                      <a:gd name="T21" fmla="*/ 29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76" name="Group 97">
                  <a:extLst>
                    <a:ext uri="{FF2B5EF4-FFF2-40B4-BE49-F238E27FC236}">
                      <a16:creationId xmlns:a16="http://schemas.microsoft.com/office/drawing/2014/main" id="{36B97AEA-CCF7-D149-B496-E82198F24D19}"/>
                    </a:ext>
                  </a:extLst>
                </p:cNvPr>
                <p:cNvGrpSpPr>
                  <a:grpSpLocks/>
                </p:cNvGrpSpPr>
                <p:nvPr/>
              </p:nvGrpSpPr>
              <p:grpSpPr bwMode="auto">
                <a:xfrm rot="88588">
                  <a:off x="3923" y="769"/>
                  <a:ext cx="180" cy="913"/>
                  <a:chOff x="1956" y="1990"/>
                  <a:chExt cx="492" cy="2604"/>
                </a:xfrm>
              </p:grpSpPr>
              <p:sp>
                <p:nvSpPr>
                  <p:cNvPr id="13392" name="Freeform 98">
                    <a:extLst>
                      <a:ext uri="{FF2B5EF4-FFF2-40B4-BE49-F238E27FC236}">
                        <a16:creationId xmlns:a16="http://schemas.microsoft.com/office/drawing/2014/main" id="{DC71CFEC-F04F-0540-8186-3198931177C7}"/>
                      </a:ext>
                    </a:extLst>
                  </p:cNvPr>
                  <p:cNvSpPr>
                    <a:spLocks/>
                  </p:cNvSpPr>
                  <p:nvPr/>
                </p:nvSpPr>
                <p:spPr bwMode="hidden">
                  <a:xfrm rot="16782062" flipH="1">
                    <a:off x="1389" y="2657"/>
                    <a:ext cx="1722" cy="302"/>
                  </a:xfrm>
                  <a:custGeom>
                    <a:avLst/>
                    <a:gdLst>
                      <a:gd name="T0" fmla="*/ 0 w 2736"/>
                      <a:gd name="T1" fmla="*/ 181 h 504"/>
                      <a:gd name="T2" fmla="*/ 342 w 2736"/>
                      <a:gd name="T3" fmla="*/ 61 h 504"/>
                      <a:gd name="T4" fmla="*/ 704 w 2736"/>
                      <a:gd name="T5" fmla="*/ 8 h 504"/>
                      <a:gd name="T6" fmla="*/ 1084 w 2736"/>
                      <a:gd name="T7" fmla="*/ 8 h 504"/>
                      <a:gd name="T8" fmla="*/ 1078 w 2736"/>
                      <a:gd name="T9" fmla="*/ 37 h 504"/>
                      <a:gd name="T10" fmla="*/ 699 w 2736"/>
                      <a:gd name="T11" fmla="*/ 37 h 504"/>
                      <a:gd name="T12" fmla="*/ 259 w 2736"/>
                      <a:gd name="T13" fmla="*/ 105 h 504"/>
                      <a:gd name="T14" fmla="*/ 0 w 2736"/>
                      <a:gd name="T15" fmla="*/ 18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393" name="Freeform 99">
                    <a:extLst>
                      <a:ext uri="{FF2B5EF4-FFF2-40B4-BE49-F238E27FC236}">
                        <a16:creationId xmlns:a16="http://schemas.microsoft.com/office/drawing/2014/main" id="{343B00A3-430A-7B42-B520-5783FD99CD8A}"/>
                      </a:ext>
                    </a:extLst>
                  </p:cNvPr>
                  <p:cNvSpPr>
                    <a:spLocks/>
                  </p:cNvSpPr>
                  <p:nvPr/>
                </p:nvSpPr>
                <p:spPr bwMode="hidden">
                  <a:xfrm rot="16782062" flipH="1">
                    <a:off x="1686" y="3860"/>
                    <a:ext cx="923" cy="464"/>
                  </a:xfrm>
                  <a:custGeom>
                    <a:avLst/>
                    <a:gdLst>
                      <a:gd name="T0" fmla="*/ 2 w 1769"/>
                      <a:gd name="T1" fmla="*/ 3 h 791"/>
                      <a:gd name="T2" fmla="*/ 132 w 1769"/>
                      <a:gd name="T3" fmla="*/ 19 h 791"/>
                      <a:gd name="T4" fmla="*/ 315 w 1769"/>
                      <a:gd name="T5" fmla="*/ 69 h 791"/>
                      <a:gd name="T6" fmla="*/ 439 w 1769"/>
                      <a:gd name="T7" fmla="*/ 148 h 791"/>
                      <a:gd name="T8" fmla="*/ 478 w 1769"/>
                      <a:gd name="T9" fmla="*/ 209 h 791"/>
                      <a:gd name="T10" fmla="*/ 460 w 1769"/>
                      <a:gd name="T11" fmla="*/ 271 h 791"/>
                      <a:gd name="T12" fmla="*/ 433 w 1769"/>
                      <a:gd name="T13" fmla="*/ 218 h 791"/>
                      <a:gd name="T14" fmla="*/ 378 w 1769"/>
                      <a:gd name="T15" fmla="*/ 156 h 791"/>
                      <a:gd name="T16" fmla="*/ 302 w 1769"/>
                      <a:gd name="T17" fmla="*/ 102 h 791"/>
                      <a:gd name="T18" fmla="*/ 158 w 1769"/>
                      <a:gd name="T19" fmla="*/ 52 h 791"/>
                      <a:gd name="T20" fmla="*/ 0 w 1769"/>
                      <a:gd name="T21" fmla="*/ 26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77" name="Group 100">
                  <a:extLst>
                    <a:ext uri="{FF2B5EF4-FFF2-40B4-BE49-F238E27FC236}">
                      <a16:creationId xmlns:a16="http://schemas.microsoft.com/office/drawing/2014/main" id="{05B5AC7A-5351-CF42-A850-98BFDEB197AF}"/>
                    </a:ext>
                  </a:extLst>
                </p:cNvPr>
                <p:cNvGrpSpPr>
                  <a:grpSpLocks/>
                </p:cNvGrpSpPr>
                <p:nvPr/>
              </p:nvGrpSpPr>
              <p:grpSpPr bwMode="auto">
                <a:xfrm>
                  <a:off x="4451" y="662"/>
                  <a:ext cx="442" cy="951"/>
                  <a:chOff x="3334" y="1717"/>
                  <a:chExt cx="1125" cy="2426"/>
                </a:xfrm>
              </p:grpSpPr>
              <p:sp>
                <p:nvSpPr>
                  <p:cNvPr id="13390" name="Freeform 101">
                    <a:extLst>
                      <a:ext uri="{FF2B5EF4-FFF2-40B4-BE49-F238E27FC236}">
                        <a16:creationId xmlns:a16="http://schemas.microsoft.com/office/drawing/2014/main" id="{4DA62152-3C66-594D-8F2F-F82A5EF58099}"/>
                      </a:ext>
                    </a:extLst>
                  </p:cNvPr>
                  <p:cNvSpPr>
                    <a:spLocks/>
                  </p:cNvSpPr>
                  <p:nvPr/>
                </p:nvSpPr>
                <p:spPr bwMode="hidden">
                  <a:xfrm rot="3144576">
                    <a:off x="2627" y="2423"/>
                    <a:ext cx="1723" cy="312"/>
                  </a:xfrm>
                  <a:custGeom>
                    <a:avLst/>
                    <a:gdLst>
                      <a:gd name="T0" fmla="*/ 0 w 2736"/>
                      <a:gd name="T1" fmla="*/ 193 h 504"/>
                      <a:gd name="T2" fmla="*/ 343 w 2736"/>
                      <a:gd name="T3" fmla="*/ 64 h 504"/>
                      <a:gd name="T4" fmla="*/ 704 w 2736"/>
                      <a:gd name="T5" fmla="*/ 9 h 504"/>
                      <a:gd name="T6" fmla="*/ 1085 w 2736"/>
                      <a:gd name="T7" fmla="*/ 9 h 504"/>
                      <a:gd name="T8" fmla="*/ 1079 w 2736"/>
                      <a:gd name="T9" fmla="*/ 40 h 504"/>
                      <a:gd name="T10" fmla="*/ 700 w 2736"/>
                      <a:gd name="T11" fmla="*/ 40 h 504"/>
                      <a:gd name="T12" fmla="*/ 259 w 2736"/>
                      <a:gd name="T13" fmla="*/ 112 h 504"/>
                      <a:gd name="T14" fmla="*/ 0 w 2736"/>
                      <a:gd name="T15" fmla="*/ 1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91" name="Freeform 102">
                    <a:extLst>
                      <a:ext uri="{FF2B5EF4-FFF2-40B4-BE49-F238E27FC236}">
                        <a16:creationId xmlns:a16="http://schemas.microsoft.com/office/drawing/2014/main" id="{0B66A890-14E3-5749-9462-496DB99989C7}"/>
                      </a:ext>
                    </a:extLst>
                  </p:cNvPr>
                  <p:cNvSpPr>
                    <a:spLocks/>
                  </p:cNvSpPr>
                  <p:nvPr/>
                </p:nvSpPr>
                <p:spPr bwMode="hidden">
                  <a:xfrm rot="3144576">
                    <a:off x="3752" y="3435"/>
                    <a:ext cx="925" cy="491"/>
                  </a:xfrm>
                  <a:custGeom>
                    <a:avLst/>
                    <a:gdLst>
                      <a:gd name="T0" fmla="*/ 2 w 1769"/>
                      <a:gd name="T1" fmla="*/ 3 h 791"/>
                      <a:gd name="T2" fmla="*/ 133 w 1769"/>
                      <a:gd name="T3" fmla="*/ 22 h 791"/>
                      <a:gd name="T4" fmla="*/ 316 w 1769"/>
                      <a:gd name="T5" fmla="*/ 77 h 791"/>
                      <a:gd name="T6" fmla="*/ 440 w 1769"/>
                      <a:gd name="T7" fmla="*/ 166 h 791"/>
                      <a:gd name="T8" fmla="*/ 480 w 1769"/>
                      <a:gd name="T9" fmla="*/ 235 h 791"/>
                      <a:gd name="T10" fmla="*/ 462 w 1769"/>
                      <a:gd name="T11" fmla="*/ 304 h 791"/>
                      <a:gd name="T12" fmla="*/ 435 w 1769"/>
                      <a:gd name="T13" fmla="*/ 243 h 791"/>
                      <a:gd name="T14" fmla="*/ 380 w 1769"/>
                      <a:gd name="T15" fmla="*/ 175 h 791"/>
                      <a:gd name="T16" fmla="*/ 303 w 1769"/>
                      <a:gd name="T17" fmla="*/ 114 h 791"/>
                      <a:gd name="T18" fmla="*/ 159 w 1769"/>
                      <a:gd name="T19" fmla="*/ 58 h 791"/>
                      <a:gd name="T20" fmla="*/ 0 w 1769"/>
                      <a:gd name="T21" fmla="*/ 29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78" name="Group 103">
                  <a:extLst>
                    <a:ext uri="{FF2B5EF4-FFF2-40B4-BE49-F238E27FC236}">
                      <a16:creationId xmlns:a16="http://schemas.microsoft.com/office/drawing/2014/main" id="{9C84B811-8435-B54D-95DC-DD8267304318}"/>
                    </a:ext>
                  </a:extLst>
                </p:cNvPr>
                <p:cNvGrpSpPr>
                  <a:grpSpLocks/>
                </p:cNvGrpSpPr>
                <p:nvPr/>
              </p:nvGrpSpPr>
              <p:grpSpPr bwMode="auto">
                <a:xfrm>
                  <a:off x="4391" y="721"/>
                  <a:ext cx="347" cy="951"/>
                  <a:chOff x="3181" y="1866"/>
                  <a:chExt cx="883" cy="2426"/>
                </a:xfrm>
              </p:grpSpPr>
              <p:sp>
                <p:nvSpPr>
                  <p:cNvPr id="13388" name="Freeform 104">
                    <a:extLst>
                      <a:ext uri="{FF2B5EF4-FFF2-40B4-BE49-F238E27FC236}">
                        <a16:creationId xmlns:a16="http://schemas.microsoft.com/office/drawing/2014/main" id="{D6C9E5F8-6427-0E4C-8901-4C8D19655B77}"/>
                      </a:ext>
                    </a:extLst>
                  </p:cNvPr>
                  <p:cNvSpPr>
                    <a:spLocks/>
                  </p:cNvSpPr>
                  <p:nvPr/>
                </p:nvSpPr>
                <p:spPr bwMode="hidden">
                  <a:xfrm rot="3745735">
                    <a:off x="2509" y="2502"/>
                    <a:ext cx="1643" cy="299"/>
                  </a:xfrm>
                  <a:custGeom>
                    <a:avLst/>
                    <a:gdLst>
                      <a:gd name="T0" fmla="*/ 0 w 2736"/>
                      <a:gd name="T1" fmla="*/ 177 h 504"/>
                      <a:gd name="T2" fmla="*/ 312 w 2736"/>
                      <a:gd name="T3" fmla="*/ 59 h 504"/>
                      <a:gd name="T4" fmla="*/ 641 w 2736"/>
                      <a:gd name="T5" fmla="*/ 8 h 504"/>
                      <a:gd name="T6" fmla="*/ 987 w 2736"/>
                      <a:gd name="T7" fmla="*/ 8 h 504"/>
                      <a:gd name="T8" fmla="*/ 981 w 2736"/>
                      <a:gd name="T9" fmla="*/ 36 h 504"/>
                      <a:gd name="T10" fmla="*/ 636 w 2736"/>
                      <a:gd name="T11" fmla="*/ 36 h 504"/>
                      <a:gd name="T12" fmla="*/ 236 w 2736"/>
                      <a:gd name="T13" fmla="*/ 103 h 504"/>
                      <a:gd name="T14" fmla="*/ 0 w 2736"/>
                      <a:gd name="T15" fmla="*/ 1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89" name="Freeform 105">
                    <a:extLst>
                      <a:ext uri="{FF2B5EF4-FFF2-40B4-BE49-F238E27FC236}">
                        <a16:creationId xmlns:a16="http://schemas.microsoft.com/office/drawing/2014/main" id="{30DEAD11-E24A-C343-AC51-3A57526F2EEB}"/>
                      </a:ext>
                    </a:extLst>
                  </p:cNvPr>
                  <p:cNvSpPr>
                    <a:spLocks/>
                  </p:cNvSpPr>
                  <p:nvPr/>
                </p:nvSpPr>
                <p:spPr bwMode="hidden">
                  <a:xfrm rot="3745735">
                    <a:off x="3387" y="3572"/>
                    <a:ext cx="885" cy="469"/>
                  </a:xfrm>
                  <a:custGeom>
                    <a:avLst/>
                    <a:gdLst>
                      <a:gd name="T0" fmla="*/ 2 w 1769"/>
                      <a:gd name="T1" fmla="*/ 3 h 791"/>
                      <a:gd name="T2" fmla="*/ 122 w 1769"/>
                      <a:gd name="T3" fmla="*/ 20 h 791"/>
                      <a:gd name="T4" fmla="*/ 290 w 1769"/>
                      <a:gd name="T5" fmla="*/ 71 h 791"/>
                      <a:gd name="T6" fmla="*/ 403 w 1769"/>
                      <a:gd name="T7" fmla="*/ 152 h 791"/>
                      <a:gd name="T8" fmla="*/ 439 w 1769"/>
                      <a:gd name="T9" fmla="*/ 214 h 791"/>
                      <a:gd name="T10" fmla="*/ 423 w 1769"/>
                      <a:gd name="T11" fmla="*/ 277 h 791"/>
                      <a:gd name="T12" fmla="*/ 398 w 1769"/>
                      <a:gd name="T13" fmla="*/ 222 h 791"/>
                      <a:gd name="T14" fmla="*/ 348 w 1769"/>
                      <a:gd name="T15" fmla="*/ 159 h 791"/>
                      <a:gd name="T16" fmla="*/ 278 w 1769"/>
                      <a:gd name="T17" fmla="*/ 104 h 791"/>
                      <a:gd name="T18" fmla="*/ 146 w 1769"/>
                      <a:gd name="T19" fmla="*/ 53 h 791"/>
                      <a:gd name="T20" fmla="*/ 0 w 1769"/>
                      <a:gd name="T21" fmla="*/ 27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3379" name="Group 106">
                  <a:extLst>
                    <a:ext uri="{FF2B5EF4-FFF2-40B4-BE49-F238E27FC236}">
                      <a16:creationId xmlns:a16="http://schemas.microsoft.com/office/drawing/2014/main" id="{1E539044-DAF1-EB43-A2A8-BD5A7924EF7E}"/>
                    </a:ext>
                  </a:extLst>
                </p:cNvPr>
                <p:cNvGrpSpPr>
                  <a:grpSpLocks/>
                </p:cNvGrpSpPr>
                <p:nvPr/>
              </p:nvGrpSpPr>
              <p:grpSpPr bwMode="auto">
                <a:xfrm>
                  <a:off x="4323" y="767"/>
                  <a:ext cx="243" cy="935"/>
                  <a:chOff x="3006" y="1983"/>
                  <a:chExt cx="619" cy="2386"/>
                </a:xfrm>
              </p:grpSpPr>
              <p:sp>
                <p:nvSpPr>
                  <p:cNvPr id="13386" name="Freeform 107">
                    <a:extLst>
                      <a:ext uri="{FF2B5EF4-FFF2-40B4-BE49-F238E27FC236}">
                        <a16:creationId xmlns:a16="http://schemas.microsoft.com/office/drawing/2014/main" id="{2EB0EA8D-11A0-0B46-BE8A-CA921032D04B}"/>
                      </a:ext>
                    </a:extLst>
                  </p:cNvPr>
                  <p:cNvSpPr>
                    <a:spLocks/>
                  </p:cNvSpPr>
                  <p:nvPr/>
                </p:nvSpPr>
                <p:spPr bwMode="hidden">
                  <a:xfrm rot="4286818">
                    <a:off x="2328" y="2644"/>
                    <a:ext cx="1600" cy="244"/>
                  </a:xfrm>
                  <a:custGeom>
                    <a:avLst/>
                    <a:gdLst>
                      <a:gd name="T0" fmla="*/ 0 w 2736"/>
                      <a:gd name="T1" fmla="*/ 118 h 504"/>
                      <a:gd name="T2" fmla="*/ 295 w 2736"/>
                      <a:gd name="T3" fmla="*/ 39 h 504"/>
                      <a:gd name="T4" fmla="*/ 608 w 2736"/>
                      <a:gd name="T5" fmla="*/ 6 h 504"/>
                      <a:gd name="T6" fmla="*/ 936 w 2736"/>
                      <a:gd name="T7" fmla="*/ 6 h 504"/>
                      <a:gd name="T8" fmla="*/ 930 w 2736"/>
                      <a:gd name="T9" fmla="*/ 24 h 504"/>
                      <a:gd name="T10" fmla="*/ 604 w 2736"/>
                      <a:gd name="T11" fmla="*/ 24 h 504"/>
                      <a:gd name="T12" fmla="*/ 223 w 2736"/>
                      <a:gd name="T13" fmla="*/ 68 h 504"/>
                      <a:gd name="T14" fmla="*/ 0 w 2736"/>
                      <a:gd name="T15" fmla="*/ 1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87" name="Freeform 108">
                    <a:extLst>
                      <a:ext uri="{FF2B5EF4-FFF2-40B4-BE49-F238E27FC236}">
                        <a16:creationId xmlns:a16="http://schemas.microsoft.com/office/drawing/2014/main" id="{AC931731-4E9B-7143-9166-359150F610A8}"/>
                      </a:ext>
                    </a:extLst>
                  </p:cNvPr>
                  <p:cNvSpPr>
                    <a:spLocks/>
                  </p:cNvSpPr>
                  <p:nvPr/>
                </p:nvSpPr>
                <p:spPr bwMode="hidden">
                  <a:xfrm rot="4286818">
                    <a:off x="3003" y="3706"/>
                    <a:ext cx="857" cy="386"/>
                  </a:xfrm>
                  <a:custGeom>
                    <a:avLst/>
                    <a:gdLst>
                      <a:gd name="T0" fmla="*/ 1 w 1769"/>
                      <a:gd name="T1" fmla="*/ 2 h 791"/>
                      <a:gd name="T2" fmla="*/ 114 w 1769"/>
                      <a:gd name="T3" fmla="*/ 13 h 791"/>
                      <a:gd name="T4" fmla="*/ 272 w 1769"/>
                      <a:gd name="T5" fmla="*/ 48 h 791"/>
                      <a:gd name="T6" fmla="*/ 378 w 1769"/>
                      <a:gd name="T7" fmla="*/ 103 h 791"/>
                      <a:gd name="T8" fmla="*/ 412 w 1769"/>
                      <a:gd name="T9" fmla="*/ 145 h 791"/>
                      <a:gd name="T10" fmla="*/ 396 w 1769"/>
                      <a:gd name="T11" fmla="*/ 187 h 791"/>
                      <a:gd name="T12" fmla="*/ 373 w 1769"/>
                      <a:gd name="T13" fmla="*/ 150 h 791"/>
                      <a:gd name="T14" fmla="*/ 326 w 1769"/>
                      <a:gd name="T15" fmla="*/ 108 h 791"/>
                      <a:gd name="T16" fmla="*/ 260 w 1769"/>
                      <a:gd name="T17" fmla="*/ 70 h 791"/>
                      <a:gd name="T18" fmla="*/ 136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80" name="Group 109">
                  <a:extLst>
                    <a:ext uri="{FF2B5EF4-FFF2-40B4-BE49-F238E27FC236}">
                      <a16:creationId xmlns:a16="http://schemas.microsoft.com/office/drawing/2014/main" id="{A13CDC48-7D83-5847-B718-ACAB40D64FEC}"/>
                    </a:ext>
                  </a:extLst>
                </p:cNvPr>
                <p:cNvGrpSpPr>
                  <a:grpSpLocks/>
                </p:cNvGrpSpPr>
                <p:nvPr/>
              </p:nvGrpSpPr>
              <p:grpSpPr bwMode="auto">
                <a:xfrm>
                  <a:off x="4249" y="813"/>
                  <a:ext cx="159" cy="870"/>
                  <a:chOff x="2819" y="2101"/>
                  <a:chExt cx="405" cy="2219"/>
                </a:xfrm>
              </p:grpSpPr>
              <p:sp>
                <p:nvSpPr>
                  <p:cNvPr id="13384" name="Freeform 110">
                    <a:extLst>
                      <a:ext uri="{FF2B5EF4-FFF2-40B4-BE49-F238E27FC236}">
                        <a16:creationId xmlns:a16="http://schemas.microsoft.com/office/drawing/2014/main" id="{16FE77E0-C1C0-F847-8E46-0437D60FCCA6}"/>
                      </a:ext>
                    </a:extLst>
                  </p:cNvPr>
                  <p:cNvSpPr>
                    <a:spLocks/>
                  </p:cNvSpPr>
                  <p:nvPr/>
                </p:nvSpPr>
                <p:spPr bwMode="hidden">
                  <a:xfrm rot="4898956">
                    <a:off x="2221" y="2683"/>
                    <a:ext cx="1444" cy="247"/>
                  </a:xfrm>
                  <a:custGeom>
                    <a:avLst/>
                    <a:gdLst>
                      <a:gd name="T0" fmla="*/ 0 w 2736"/>
                      <a:gd name="T1" fmla="*/ 121 h 504"/>
                      <a:gd name="T2" fmla="*/ 241 w 2736"/>
                      <a:gd name="T3" fmla="*/ 40 h 504"/>
                      <a:gd name="T4" fmla="*/ 495 w 2736"/>
                      <a:gd name="T5" fmla="*/ 6 h 504"/>
                      <a:gd name="T6" fmla="*/ 762 w 2736"/>
                      <a:gd name="T7" fmla="*/ 6 h 504"/>
                      <a:gd name="T8" fmla="*/ 758 w 2736"/>
                      <a:gd name="T9" fmla="*/ 25 h 504"/>
                      <a:gd name="T10" fmla="*/ 491 w 2736"/>
                      <a:gd name="T11" fmla="*/ 25 h 504"/>
                      <a:gd name="T12" fmla="*/ 182 w 2736"/>
                      <a:gd name="T13" fmla="*/ 70 h 504"/>
                      <a:gd name="T14" fmla="*/ 0 w 2736"/>
                      <a:gd name="T15" fmla="*/ 12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85" name="Freeform 111">
                    <a:extLst>
                      <a:ext uri="{FF2B5EF4-FFF2-40B4-BE49-F238E27FC236}">
                        <a16:creationId xmlns:a16="http://schemas.microsoft.com/office/drawing/2014/main" id="{4FC637D2-CD72-084C-9CD8-A4B985CEC2B8}"/>
                      </a:ext>
                    </a:extLst>
                  </p:cNvPr>
                  <p:cNvSpPr>
                    <a:spLocks/>
                  </p:cNvSpPr>
                  <p:nvPr/>
                </p:nvSpPr>
                <p:spPr bwMode="hidden">
                  <a:xfrm rot="4898956">
                    <a:off x="2637" y="3690"/>
                    <a:ext cx="789" cy="386"/>
                  </a:xfrm>
                  <a:custGeom>
                    <a:avLst/>
                    <a:gdLst>
                      <a:gd name="T0" fmla="*/ 1 w 1769"/>
                      <a:gd name="T1" fmla="*/ 2 h 791"/>
                      <a:gd name="T2" fmla="*/ 96 w 1769"/>
                      <a:gd name="T3" fmla="*/ 13 h 791"/>
                      <a:gd name="T4" fmla="*/ 230 w 1769"/>
                      <a:gd name="T5" fmla="*/ 48 h 791"/>
                      <a:gd name="T6" fmla="*/ 321 w 1769"/>
                      <a:gd name="T7" fmla="*/ 103 h 791"/>
                      <a:gd name="T8" fmla="*/ 349 w 1769"/>
                      <a:gd name="T9" fmla="*/ 145 h 791"/>
                      <a:gd name="T10" fmla="*/ 336 w 1769"/>
                      <a:gd name="T11" fmla="*/ 187 h 791"/>
                      <a:gd name="T12" fmla="*/ 316 w 1769"/>
                      <a:gd name="T13" fmla="*/ 150 h 791"/>
                      <a:gd name="T14" fmla="*/ 277 w 1769"/>
                      <a:gd name="T15" fmla="*/ 108 h 791"/>
                      <a:gd name="T16" fmla="*/ 221 w 1769"/>
                      <a:gd name="T17" fmla="*/ 70 h 791"/>
                      <a:gd name="T18" fmla="*/ 116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13381" name="Group 112">
                  <a:extLst>
                    <a:ext uri="{FF2B5EF4-FFF2-40B4-BE49-F238E27FC236}">
                      <a16:creationId xmlns:a16="http://schemas.microsoft.com/office/drawing/2014/main" id="{850917E9-D1EB-0445-82DD-9212AC4A2453}"/>
                    </a:ext>
                  </a:extLst>
                </p:cNvPr>
                <p:cNvGrpSpPr>
                  <a:grpSpLocks/>
                </p:cNvGrpSpPr>
                <p:nvPr/>
              </p:nvGrpSpPr>
              <p:grpSpPr bwMode="auto">
                <a:xfrm>
                  <a:off x="4045" y="826"/>
                  <a:ext cx="167" cy="857"/>
                  <a:chOff x="2287" y="2135"/>
                  <a:chExt cx="426" cy="2185"/>
                </a:xfrm>
              </p:grpSpPr>
              <p:sp>
                <p:nvSpPr>
                  <p:cNvPr id="13382" name="Freeform 113">
                    <a:extLst>
                      <a:ext uri="{FF2B5EF4-FFF2-40B4-BE49-F238E27FC236}">
                        <a16:creationId xmlns:a16="http://schemas.microsoft.com/office/drawing/2014/main" id="{5E3E5141-DBB4-1F44-A532-BCA39E9B03CC}"/>
                      </a:ext>
                    </a:extLst>
                  </p:cNvPr>
                  <p:cNvSpPr>
                    <a:spLocks/>
                  </p:cNvSpPr>
                  <p:nvPr/>
                </p:nvSpPr>
                <p:spPr bwMode="hidden">
                  <a:xfrm rot="5755659">
                    <a:off x="1903" y="2758"/>
                    <a:ext cx="1432" cy="186"/>
                  </a:xfrm>
                  <a:custGeom>
                    <a:avLst/>
                    <a:gdLst>
                      <a:gd name="T0" fmla="*/ 0 w 2736"/>
                      <a:gd name="T1" fmla="*/ 69 h 504"/>
                      <a:gd name="T2" fmla="*/ 237 w 2736"/>
                      <a:gd name="T3" fmla="*/ 23 h 504"/>
                      <a:gd name="T4" fmla="*/ 487 w 2736"/>
                      <a:gd name="T5" fmla="*/ 3 h 504"/>
                      <a:gd name="T6" fmla="*/ 749 w 2736"/>
                      <a:gd name="T7" fmla="*/ 3 h 504"/>
                      <a:gd name="T8" fmla="*/ 745 w 2736"/>
                      <a:gd name="T9" fmla="*/ 14 h 504"/>
                      <a:gd name="T10" fmla="*/ 483 w 2736"/>
                      <a:gd name="T11" fmla="*/ 14 h 504"/>
                      <a:gd name="T12" fmla="*/ 179 w 2736"/>
                      <a:gd name="T13" fmla="*/ 40 h 504"/>
                      <a:gd name="T14" fmla="*/ 0 w 2736"/>
                      <a:gd name="T15" fmla="*/ 6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383" name="Freeform 114">
                    <a:extLst>
                      <a:ext uri="{FF2B5EF4-FFF2-40B4-BE49-F238E27FC236}">
                        <a16:creationId xmlns:a16="http://schemas.microsoft.com/office/drawing/2014/main" id="{DB801C91-F507-F94A-895A-422E9FD485C0}"/>
                      </a:ext>
                    </a:extLst>
                  </p:cNvPr>
                  <p:cNvSpPr>
                    <a:spLocks/>
                  </p:cNvSpPr>
                  <p:nvPr/>
                </p:nvSpPr>
                <p:spPr bwMode="hidden">
                  <a:xfrm rot="5755659">
                    <a:off x="2051" y="3747"/>
                    <a:ext cx="767" cy="294"/>
                  </a:xfrm>
                  <a:custGeom>
                    <a:avLst/>
                    <a:gdLst>
                      <a:gd name="T0" fmla="*/ 1 w 1769"/>
                      <a:gd name="T1" fmla="*/ 1 h 791"/>
                      <a:gd name="T2" fmla="*/ 91 w 1769"/>
                      <a:gd name="T3" fmla="*/ 8 h 791"/>
                      <a:gd name="T4" fmla="*/ 218 w 1769"/>
                      <a:gd name="T5" fmla="*/ 28 h 791"/>
                      <a:gd name="T6" fmla="*/ 303 w 1769"/>
                      <a:gd name="T7" fmla="*/ 60 h 791"/>
                      <a:gd name="T8" fmla="*/ 330 w 1769"/>
                      <a:gd name="T9" fmla="*/ 84 h 791"/>
                      <a:gd name="T10" fmla="*/ 317 w 1769"/>
                      <a:gd name="T11" fmla="*/ 109 h 791"/>
                      <a:gd name="T12" fmla="*/ 299 w 1769"/>
                      <a:gd name="T13" fmla="*/ 87 h 791"/>
                      <a:gd name="T14" fmla="*/ 261 w 1769"/>
                      <a:gd name="T15" fmla="*/ 63 h 791"/>
                      <a:gd name="T16" fmla="*/ 209 w 1769"/>
                      <a:gd name="T17" fmla="*/ 41 h 791"/>
                      <a:gd name="T18" fmla="*/ 109 w 1769"/>
                      <a:gd name="T19" fmla="*/ 21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13326" name="Freeform 115">
                <a:extLst>
                  <a:ext uri="{FF2B5EF4-FFF2-40B4-BE49-F238E27FC236}">
                    <a16:creationId xmlns:a16="http://schemas.microsoft.com/office/drawing/2014/main" id="{193E04B8-9B96-CD42-95BA-93D4B8A02498}"/>
                  </a:ext>
                </a:extLst>
              </p:cNvPr>
              <p:cNvSpPr>
                <a:spLocks/>
              </p:cNvSpPr>
              <p:nvPr/>
            </p:nvSpPr>
            <p:spPr bwMode="hidden">
              <a:xfrm flipH="1">
                <a:off x="3873" y="934"/>
                <a:ext cx="190" cy="580"/>
              </a:xfrm>
              <a:custGeom>
                <a:avLst/>
                <a:gdLst>
                  <a:gd name="T0" fmla="*/ 0 w 776"/>
                  <a:gd name="T1" fmla="*/ 4 h 2368"/>
                  <a:gd name="T2" fmla="*/ 14 w 776"/>
                  <a:gd name="T3" fmla="*/ 1 h 2368"/>
                  <a:gd name="T4" fmla="*/ 6 w 776"/>
                  <a:gd name="T5" fmla="*/ 10 h 2368"/>
                  <a:gd name="T6" fmla="*/ 20 w 776"/>
                  <a:gd name="T7" fmla="*/ 10 h 2368"/>
                  <a:gd name="T8" fmla="*/ 12 w 776"/>
                  <a:gd name="T9" fmla="*/ 18 h 2368"/>
                  <a:gd name="T10" fmla="*/ 23 w 776"/>
                  <a:gd name="T11" fmla="*/ 21 h 2368"/>
                  <a:gd name="T12" fmla="*/ 17 w 776"/>
                  <a:gd name="T13" fmla="*/ 27 h 2368"/>
                  <a:gd name="T14" fmla="*/ 29 w 776"/>
                  <a:gd name="T15" fmla="*/ 30 h 2368"/>
                  <a:gd name="T16" fmla="*/ 23 w 776"/>
                  <a:gd name="T17" fmla="*/ 36 h 2368"/>
                  <a:gd name="T18" fmla="*/ 32 w 776"/>
                  <a:gd name="T19" fmla="*/ 38 h 2368"/>
                  <a:gd name="T20" fmla="*/ 29 w 776"/>
                  <a:gd name="T21" fmla="*/ 44 h 2368"/>
                  <a:gd name="T22" fmla="*/ 35 w 776"/>
                  <a:gd name="T23" fmla="*/ 50 h 2368"/>
                  <a:gd name="T24" fmla="*/ 35 w 776"/>
                  <a:gd name="T25" fmla="*/ 56 h 2368"/>
                  <a:gd name="T26" fmla="*/ 40 w 776"/>
                  <a:gd name="T27" fmla="*/ 64 h 2368"/>
                  <a:gd name="T28" fmla="*/ 37 w 776"/>
                  <a:gd name="T29" fmla="*/ 73 h 2368"/>
                  <a:gd name="T30" fmla="*/ 43 w 776"/>
                  <a:gd name="T31" fmla="*/ 79 h 2368"/>
                  <a:gd name="T32" fmla="*/ 40 w 776"/>
                  <a:gd name="T33" fmla="*/ 87 h 2368"/>
                  <a:gd name="T34" fmla="*/ 43 w 776"/>
                  <a:gd name="T35" fmla="*/ 96 h 2368"/>
                  <a:gd name="T36" fmla="*/ 40 w 776"/>
                  <a:gd name="T37" fmla="*/ 102 h 2368"/>
                  <a:gd name="T38" fmla="*/ 46 w 776"/>
                  <a:gd name="T39" fmla="*/ 110 h 2368"/>
                  <a:gd name="T40" fmla="*/ 43 w 776"/>
                  <a:gd name="T41" fmla="*/ 119 h 2368"/>
                  <a:gd name="T42" fmla="*/ 46 w 776"/>
                  <a:gd name="T43" fmla="*/ 131 h 2368"/>
                  <a:gd name="T44" fmla="*/ 43 w 776"/>
                  <a:gd name="T45" fmla="*/ 133 h 2368"/>
                  <a:gd name="T46" fmla="*/ 46 w 776"/>
                  <a:gd name="T47" fmla="*/ 14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7" name="Arc 116">
                <a:extLst>
                  <a:ext uri="{FF2B5EF4-FFF2-40B4-BE49-F238E27FC236}">
                    <a16:creationId xmlns:a16="http://schemas.microsoft.com/office/drawing/2014/main" id="{8EA14553-6E74-7B43-9E47-5042C83BC14E}"/>
                  </a:ext>
                </a:extLst>
              </p:cNvPr>
              <p:cNvSpPr>
                <a:spLocks/>
              </p:cNvSpPr>
              <p:nvPr/>
            </p:nvSpPr>
            <p:spPr bwMode="hidden">
              <a:xfrm flipH="1">
                <a:off x="3527" y="725"/>
                <a:ext cx="832" cy="900"/>
              </a:xfrm>
              <a:custGeom>
                <a:avLst/>
                <a:gdLst>
                  <a:gd name="T0" fmla="*/ 0 w 21600"/>
                  <a:gd name="T1" fmla="*/ 0 h 21602"/>
                  <a:gd name="T2" fmla="*/ 1 w 21600"/>
                  <a:gd name="T3" fmla="*/ 2 h 21602"/>
                  <a:gd name="T4" fmla="*/ 0 w 21600"/>
                  <a:gd name="T5" fmla="*/ 1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8" name="Arc 117">
                <a:extLst>
                  <a:ext uri="{FF2B5EF4-FFF2-40B4-BE49-F238E27FC236}">
                    <a16:creationId xmlns:a16="http://schemas.microsoft.com/office/drawing/2014/main" id="{0278745C-D141-5447-9903-0C8FC4F2F118}"/>
                  </a:ext>
                </a:extLst>
              </p:cNvPr>
              <p:cNvSpPr>
                <a:spLocks/>
              </p:cNvSpPr>
              <p:nvPr/>
            </p:nvSpPr>
            <p:spPr bwMode="hidden">
              <a:xfrm flipV="1">
                <a:off x="4278" y="179"/>
                <a:ext cx="1007" cy="802"/>
              </a:xfrm>
              <a:custGeom>
                <a:avLst/>
                <a:gdLst>
                  <a:gd name="T0" fmla="*/ 1 w 36729"/>
                  <a:gd name="T1" fmla="*/ 1 h 21600"/>
                  <a:gd name="T2" fmla="*/ 0 w 36729"/>
                  <a:gd name="T3" fmla="*/ 1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29" name="Arc 118">
                <a:extLst>
                  <a:ext uri="{FF2B5EF4-FFF2-40B4-BE49-F238E27FC236}">
                    <a16:creationId xmlns:a16="http://schemas.microsoft.com/office/drawing/2014/main" id="{9333B01B-3A2C-4547-BB56-9C6FD68BB923}"/>
                  </a:ext>
                </a:extLst>
              </p:cNvPr>
              <p:cNvSpPr>
                <a:spLocks/>
              </p:cNvSpPr>
              <p:nvPr/>
            </p:nvSpPr>
            <p:spPr bwMode="hidden">
              <a:xfrm flipH="1">
                <a:off x="3612" y="580"/>
                <a:ext cx="485" cy="933"/>
              </a:xfrm>
              <a:custGeom>
                <a:avLst/>
                <a:gdLst>
                  <a:gd name="T0" fmla="*/ 0 w 28940"/>
                  <a:gd name="T1" fmla="*/ 0 h 22305"/>
                  <a:gd name="T2" fmla="*/ 0 w 28940"/>
                  <a:gd name="T3" fmla="*/ 2 h 22305"/>
                  <a:gd name="T4" fmla="*/ 0 w 28940"/>
                  <a:gd name="T5" fmla="*/ 2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0" name="Arc 119">
                <a:extLst>
                  <a:ext uri="{FF2B5EF4-FFF2-40B4-BE49-F238E27FC236}">
                    <a16:creationId xmlns:a16="http://schemas.microsoft.com/office/drawing/2014/main" id="{7E5610CD-A432-E748-A5BB-5405644DAA2D}"/>
                  </a:ext>
                </a:extLst>
              </p:cNvPr>
              <p:cNvSpPr>
                <a:spLocks/>
              </p:cNvSpPr>
              <p:nvPr/>
            </p:nvSpPr>
            <p:spPr bwMode="hidden">
              <a:xfrm flipH="1">
                <a:off x="3267" y="628"/>
                <a:ext cx="791" cy="928"/>
              </a:xfrm>
              <a:custGeom>
                <a:avLst/>
                <a:gdLst>
                  <a:gd name="T0" fmla="*/ 0 w 30473"/>
                  <a:gd name="T1" fmla="*/ 0 h 22305"/>
                  <a:gd name="T2" fmla="*/ 1 w 30473"/>
                  <a:gd name="T3" fmla="*/ 2 h 22305"/>
                  <a:gd name="T4" fmla="*/ 0 w 30473"/>
                  <a:gd name="T5" fmla="*/ 2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1" name="Arc 120">
                <a:extLst>
                  <a:ext uri="{FF2B5EF4-FFF2-40B4-BE49-F238E27FC236}">
                    <a16:creationId xmlns:a16="http://schemas.microsoft.com/office/drawing/2014/main" id="{2D67EBAF-5732-C74B-8898-9479049544AA}"/>
                  </a:ext>
                </a:extLst>
              </p:cNvPr>
              <p:cNvSpPr>
                <a:spLocks/>
              </p:cNvSpPr>
              <p:nvPr/>
            </p:nvSpPr>
            <p:spPr bwMode="hidden">
              <a:xfrm flipH="1">
                <a:off x="3197" y="458"/>
                <a:ext cx="932" cy="933"/>
              </a:xfrm>
              <a:custGeom>
                <a:avLst/>
                <a:gdLst>
                  <a:gd name="T0" fmla="*/ 0 w 34455"/>
                  <a:gd name="T1" fmla="*/ 0 h 22305"/>
                  <a:gd name="T2" fmla="*/ 1 w 34455"/>
                  <a:gd name="T3" fmla="*/ 2 h 22305"/>
                  <a:gd name="T4" fmla="*/ 0 w 34455"/>
                  <a:gd name="T5" fmla="*/ 2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2" name="Arc 121">
                <a:extLst>
                  <a:ext uri="{FF2B5EF4-FFF2-40B4-BE49-F238E27FC236}">
                    <a16:creationId xmlns:a16="http://schemas.microsoft.com/office/drawing/2014/main" id="{FA032164-9AC9-FC4E-B5E5-3C81571B25A5}"/>
                  </a:ext>
                </a:extLst>
              </p:cNvPr>
              <p:cNvSpPr>
                <a:spLocks/>
              </p:cNvSpPr>
              <p:nvPr/>
            </p:nvSpPr>
            <p:spPr bwMode="hidden">
              <a:xfrm>
                <a:off x="4229" y="589"/>
                <a:ext cx="149" cy="933"/>
              </a:xfrm>
              <a:custGeom>
                <a:avLst/>
                <a:gdLst>
                  <a:gd name="T0" fmla="*/ 0 w 34812"/>
                  <a:gd name="T1" fmla="*/ 0 h 22305"/>
                  <a:gd name="T2" fmla="*/ 0 w 34812"/>
                  <a:gd name="T3" fmla="*/ 2 h 22305"/>
                  <a:gd name="T4" fmla="*/ 0 w 34812"/>
                  <a:gd name="T5" fmla="*/ 2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3" name="Arc 122">
                <a:extLst>
                  <a:ext uri="{FF2B5EF4-FFF2-40B4-BE49-F238E27FC236}">
                    <a16:creationId xmlns:a16="http://schemas.microsoft.com/office/drawing/2014/main" id="{40ACC7F3-FD7A-0148-BDDD-E89DDB1F672B}"/>
                  </a:ext>
                </a:extLst>
              </p:cNvPr>
              <p:cNvSpPr>
                <a:spLocks/>
              </p:cNvSpPr>
              <p:nvPr/>
            </p:nvSpPr>
            <p:spPr bwMode="hidden">
              <a:xfrm>
                <a:off x="4269" y="585"/>
                <a:ext cx="393" cy="933"/>
              </a:xfrm>
              <a:custGeom>
                <a:avLst/>
                <a:gdLst>
                  <a:gd name="T0" fmla="*/ 0 w 34812"/>
                  <a:gd name="T1" fmla="*/ 0 h 22305"/>
                  <a:gd name="T2" fmla="*/ 0 w 34812"/>
                  <a:gd name="T3" fmla="*/ 2 h 22305"/>
                  <a:gd name="T4" fmla="*/ 0 w 34812"/>
                  <a:gd name="T5" fmla="*/ 2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4" name="Arc 123">
                <a:extLst>
                  <a:ext uri="{FF2B5EF4-FFF2-40B4-BE49-F238E27FC236}">
                    <a16:creationId xmlns:a16="http://schemas.microsoft.com/office/drawing/2014/main" id="{C7FC100E-7FB4-AC4B-B242-6C19029393C7}"/>
                  </a:ext>
                </a:extLst>
              </p:cNvPr>
              <p:cNvSpPr>
                <a:spLocks/>
              </p:cNvSpPr>
              <p:nvPr/>
            </p:nvSpPr>
            <p:spPr bwMode="hidden">
              <a:xfrm>
                <a:off x="4302" y="463"/>
                <a:ext cx="558" cy="933"/>
              </a:xfrm>
              <a:custGeom>
                <a:avLst/>
                <a:gdLst>
                  <a:gd name="T0" fmla="*/ 0 w 34812"/>
                  <a:gd name="T1" fmla="*/ 0 h 22305"/>
                  <a:gd name="T2" fmla="*/ 0 w 34812"/>
                  <a:gd name="T3" fmla="*/ 2 h 22305"/>
                  <a:gd name="T4" fmla="*/ 0 w 34812"/>
                  <a:gd name="T5" fmla="*/ 2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5" name="Freeform 124">
                <a:extLst>
                  <a:ext uri="{FF2B5EF4-FFF2-40B4-BE49-F238E27FC236}">
                    <a16:creationId xmlns:a16="http://schemas.microsoft.com/office/drawing/2014/main" id="{C763006B-2752-6A4C-8990-C9B09A2868FC}"/>
                  </a:ext>
                </a:extLst>
              </p:cNvPr>
              <p:cNvSpPr>
                <a:spLocks/>
              </p:cNvSpPr>
              <p:nvPr/>
            </p:nvSpPr>
            <p:spPr bwMode="hidden">
              <a:xfrm>
                <a:off x="4410" y="1033"/>
                <a:ext cx="188" cy="580"/>
              </a:xfrm>
              <a:custGeom>
                <a:avLst/>
                <a:gdLst>
                  <a:gd name="T0" fmla="*/ 0 w 776"/>
                  <a:gd name="T1" fmla="*/ 4 h 2368"/>
                  <a:gd name="T2" fmla="*/ 14 w 776"/>
                  <a:gd name="T3" fmla="*/ 1 h 2368"/>
                  <a:gd name="T4" fmla="*/ 6 w 776"/>
                  <a:gd name="T5" fmla="*/ 10 h 2368"/>
                  <a:gd name="T6" fmla="*/ 20 w 776"/>
                  <a:gd name="T7" fmla="*/ 10 h 2368"/>
                  <a:gd name="T8" fmla="*/ 11 w 776"/>
                  <a:gd name="T9" fmla="*/ 18 h 2368"/>
                  <a:gd name="T10" fmla="*/ 23 w 776"/>
                  <a:gd name="T11" fmla="*/ 21 h 2368"/>
                  <a:gd name="T12" fmla="*/ 17 w 776"/>
                  <a:gd name="T13" fmla="*/ 27 h 2368"/>
                  <a:gd name="T14" fmla="*/ 28 w 776"/>
                  <a:gd name="T15" fmla="*/ 30 h 2368"/>
                  <a:gd name="T16" fmla="*/ 23 w 776"/>
                  <a:gd name="T17" fmla="*/ 36 h 2368"/>
                  <a:gd name="T18" fmla="*/ 31 w 776"/>
                  <a:gd name="T19" fmla="*/ 38 h 2368"/>
                  <a:gd name="T20" fmla="*/ 28 w 776"/>
                  <a:gd name="T21" fmla="*/ 44 h 2368"/>
                  <a:gd name="T22" fmla="*/ 34 w 776"/>
                  <a:gd name="T23" fmla="*/ 50 h 2368"/>
                  <a:gd name="T24" fmla="*/ 34 w 776"/>
                  <a:gd name="T25" fmla="*/ 56 h 2368"/>
                  <a:gd name="T26" fmla="*/ 39 w 776"/>
                  <a:gd name="T27" fmla="*/ 64 h 2368"/>
                  <a:gd name="T28" fmla="*/ 37 w 776"/>
                  <a:gd name="T29" fmla="*/ 73 h 2368"/>
                  <a:gd name="T30" fmla="*/ 42 w 776"/>
                  <a:gd name="T31" fmla="*/ 79 h 2368"/>
                  <a:gd name="T32" fmla="*/ 39 w 776"/>
                  <a:gd name="T33" fmla="*/ 87 h 2368"/>
                  <a:gd name="T34" fmla="*/ 42 w 776"/>
                  <a:gd name="T35" fmla="*/ 96 h 2368"/>
                  <a:gd name="T36" fmla="*/ 39 w 776"/>
                  <a:gd name="T37" fmla="*/ 102 h 2368"/>
                  <a:gd name="T38" fmla="*/ 45 w 776"/>
                  <a:gd name="T39" fmla="*/ 110 h 2368"/>
                  <a:gd name="T40" fmla="*/ 42 w 776"/>
                  <a:gd name="T41" fmla="*/ 119 h 2368"/>
                  <a:gd name="T42" fmla="*/ 45 w 776"/>
                  <a:gd name="T43" fmla="*/ 131 h 2368"/>
                  <a:gd name="T44" fmla="*/ 42 w 776"/>
                  <a:gd name="T45" fmla="*/ 133 h 2368"/>
                  <a:gd name="T46" fmla="*/ 45 w 776"/>
                  <a:gd name="T47" fmla="*/ 14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6" name="Freeform 125">
                <a:extLst>
                  <a:ext uri="{FF2B5EF4-FFF2-40B4-BE49-F238E27FC236}">
                    <a16:creationId xmlns:a16="http://schemas.microsoft.com/office/drawing/2014/main" id="{336B721E-C477-0343-B939-9C3346E6D447}"/>
                  </a:ext>
                </a:extLst>
              </p:cNvPr>
              <p:cNvSpPr>
                <a:spLocks/>
              </p:cNvSpPr>
              <p:nvPr/>
            </p:nvSpPr>
            <p:spPr bwMode="hidden">
              <a:xfrm rot="19660755" flipV="1">
                <a:off x="4114" y="843"/>
                <a:ext cx="171" cy="326"/>
              </a:xfrm>
              <a:custGeom>
                <a:avLst/>
                <a:gdLst>
                  <a:gd name="T0" fmla="*/ 0 w 776"/>
                  <a:gd name="T1" fmla="*/ 1 h 2368"/>
                  <a:gd name="T2" fmla="*/ 12 w 776"/>
                  <a:gd name="T3" fmla="*/ 0 h 2368"/>
                  <a:gd name="T4" fmla="*/ 5 w 776"/>
                  <a:gd name="T5" fmla="*/ 3 h 2368"/>
                  <a:gd name="T6" fmla="*/ 16 w 776"/>
                  <a:gd name="T7" fmla="*/ 3 h 2368"/>
                  <a:gd name="T8" fmla="*/ 9 w 776"/>
                  <a:gd name="T9" fmla="*/ 6 h 2368"/>
                  <a:gd name="T10" fmla="*/ 19 w 776"/>
                  <a:gd name="T11" fmla="*/ 7 h 2368"/>
                  <a:gd name="T12" fmla="*/ 14 w 776"/>
                  <a:gd name="T13" fmla="*/ 9 h 2368"/>
                  <a:gd name="T14" fmla="*/ 23 w 776"/>
                  <a:gd name="T15" fmla="*/ 9 h 2368"/>
                  <a:gd name="T16" fmla="*/ 19 w 776"/>
                  <a:gd name="T17" fmla="*/ 11 h 2368"/>
                  <a:gd name="T18" fmla="*/ 26 w 776"/>
                  <a:gd name="T19" fmla="*/ 12 h 2368"/>
                  <a:gd name="T20" fmla="*/ 23 w 776"/>
                  <a:gd name="T21" fmla="*/ 14 h 2368"/>
                  <a:gd name="T22" fmla="*/ 28 w 776"/>
                  <a:gd name="T23" fmla="*/ 16 h 2368"/>
                  <a:gd name="T24" fmla="*/ 28 w 776"/>
                  <a:gd name="T25" fmla="*/ 18 h 2368"/>
                  <a:gd name="T26" fmla="*/ 33 w 776"/>
                  <a:gd name="T27" fmla="*/ 20 h 2368"/>
                  <a:gd name="T28" fmla="*/ 30 w 776"/>
                  <a:gd name="T29" fmla="*/ 23 h 2368"/>
                  <a:gd name="T30" fmla="*/ 35 w 776"/>
                  <a:gd name="T31" fmla="*/ 25 h 2368"/>
                  <a:gd name="T32" fmla="*/ 33 w 776"/>
                  <a:gd name="T33" fmla="*/ 28 h 2368"/>
                  <a:gd name="T34" fmla="*/ 35 w 776"/>
                  <a:gd name="T35" fmla="*/ 30 h 2368"/>
                  <a:gd name="T36" fmla="*/ 33 w 776"/>
                  <a:gd name="T37" fmla="*/ 32 h 2368"/>
                  <a:gd name="T38" fmla="*/ 37 w 776"/>
                  <a:gd name="T39" fmla="*/ 35 h 2368"/>
                  <a:gd name="T40" fmla="*/ 35 w 776"/>
                  <a:gd name="T41" fmla="*/ 38 h 2368"/>
                  <a:gd name="T42" fmla="*/ 37 w 776"/>
                  <a:gd name="T43" fmla="*/ 41 h 2368"/>
                  <a:gd name="T44" fmla="*/ 35 w 776"/>
                  <a:gd name="T45" fmla="*/ 42 h 2368"/>
                  <a:gd name="T46" fmla="*/ 37 w 776"/>
                  <a:gd name="T47" fmla="*/ 4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7" name="Arc 126">
                <a:extLst>
                  <a:ext uri="{FF2B5EF4-FFF2-40B4-BE49-F238E27FC236}">
                    <a16:creationId xmlns:a16="http://schemas.microsoft.com/office/drawing/2014/main" id="{48729D4C-DEB3-CF42-A3B3-75B613511337}"/>
                  </a:ext>
                </a:extLst>
              </p:cNvPr>
              <p:cNvSpPr>
                <a:spLocks/>
              </p:cNvSpPr>
              <p:nvPr/>
            </p:nvSpPr>
            <p:spPr bwMode="hidden">
              <a:xfrm flipH="1">
                <a:off x="3144" y="319"/>
                <a:ext cx="996" cy="933"/>
              </a:xfrm>
              <a:custGeom>
                <a:avLst/>
                <a:gdLst>
                  <a:gd name="T0" fmla="*/ 0 w 36830"/>
                  <a:gd name="T1" fmla="*/ 0 h 22305"/>
                  <a:gd name="T2" fmla="*/ 1 w 36830"/>
                  <a:gd name="T3" fmla="*/ 2 h 22305"/>
                  <a:gd name="T4" fmla="*/ 0 w 36830"/>
                  <a:gd name="T5" fmla="*/ 2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8" name="Arc 127">
                <a:extLst>
                  <a:ext uri="{FF2B5EF4-FFF2-40B4-BE49-F238E27FC236}">
                    <a16:creationId xmlns:a16="http://schemas.microsoft.com/office/drawing/2014/main" id="{B1A7AB14-3A96-414D-A4AF-085141258B90}"/>
                  </a:ext>
                </a:extLst>
              </p:cNvPr>
              <p:cNvSpPr>
                <a:spLocks/>
              </p:cNvSpPr>
              <p:nvPr/>
            </p:nvSpPr>
            <p:spPr bwMode="hidden">
              <a:xfrm flipH="1">
                <a:off x="3426" y="122"/>
                <a:ext cx="724" cy="899"/>
              </a:xfrm>
              <a:custGeom>
                <a:avLst/>
                <a:gdLst>
                  <a:gd name="T0" fmla="*/ 0 w 31881"/>
                  <a:gd name="T1" fmla="*/ 1 h 21600"/>
                  <a:gd name="T2" fmla="*/ 0 w 31881"/>
                  <a:gd name="T3" fmla="*/ 0 h 21600"/>
                  <a:gd name="T4" fmla="*/ 0 w 31881"/>
                  <a:gd name="T5" fmla="*/ 2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39" name="Arc 128">
                <a:extLst>
                  <a:ext uri="{FF2B5EF4-FFF2-40B4-BE49-F238E27FC236}">
                    <a16:creationId xmlns:a16="http://schemas.microsoft.com/office/drawing/2014/main" id="{F6373620-4CE7-564E-A4A6-47B3F0FF477E}"/>
                  </a:ext>
                </a:extLst>
              </p:cNvPr>
              <p:cNvSpPr>
                <a:spLocks/>
              </p:cNvSpPr>
              <p:nvPr/>
            </p:nvSpPr>
            <p:spPr bwMode="hidden">
              <a:xfrm>
                <a:off x="4199" y="502"/>
                <a:ext cx="297" cy="901"/>
              </a:xfrm>
              <a:custGeom>
                <a:avLst/>
                <a:gdLst>
                  <a:gd name="T0" fmla="*/ 0 w 31146"/>
                  <a:gd name="T1" fmla="*/ 0 h 21600"/>
                  <a:gd name="T2" fmla="*/ 0 w 31146"/>
                  <a:gd name="T3" fmla="*/ 1 h 21600"/>
                  <a:gd name="T4" fmla="*/ 0 w 31146"/>
                  <a:gd name="T5" fmla="*/ 2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40" name="Freeform 129">
                <a:extLst>
                  <a:ext uri="{FF2B5EF4-FFF2-40B4-BE49-F238E27FC236}">
                    <a16:creationId xmlns:a16="http://schemas.microsoft.com/office/drawing/2014/main" id="{D669C3ED-3908-5943-A03C-9549B52E091D}"/>
                  </a:ext>
                </a:extLst>
              </p:cNvPr>
              <p:cNvSpPr>
                <a:spLocks/>
              </p:cNvSpPr>
              <p:nvPr/>
            </p:nvSpPr>
            <p:spPr bwMode="hidden">
              <a:xfrm flipH="1">
                <a:off x="3307" y="981"/>
                <a:ext cx="426" cy="598"/>
              </a:xfrm>
              <a:custGeom>
                <a:avLst/>
                <a:gdLst>
                  <a:gd name="T0" fmla="*/ 0 w 776"/>
                  <a:gd name="T1" fmla="*/ 4 h 2368"/>
                  <a:gd name="T2" fmla="*/ 72 w 776"/>
                  <a:gd name="T3" fmla="*/ 1 h 2368"/>
                  <a:gd name="T4" fmla="*/ 29 w 776"/>
                  <a:gd name="T5" fmla="*/ 10 h 2368"/>
                  <a:gd name="T6" fmla="*/ 101 w 776"/>
                  <a:gd name="T7" fmla="*/ 10 h 2368"/>
                  <a:gd name="T8" fmla="*/ 58 w 776"/>
                  <a:gd name="T9" fmla="*/ 19 h 2368"/>
                  <a:gd name="T10" fmla="*/ 116 w 776"/>
                  <a:gd name="T11" fmla="*/ 22 h 2368"/>
                  <a:gd name="T12" fmla="*/ 87 w 776"/>
                  <a:gd name="T13" fmla="*/ 29 h 2368"/>
                  <a:gd name="T14" fmla="*/ 145 w 776"/>
                  <a:gd name="T15" fmla="*/ 32 h 2368"/>
                  <a:gd name="T16" fmla="*/ 116 w 776"/>
                  <a:gd name="T17" fmla="*/ 38 h 2368"/>
                  <a:gd name="T18" fmla="*/ 159 w 776"/>
                  <a:gd name="T19" fmla="*/ 41 h 2368"/>
                  <a:gd name="T20" fmla="*/ 145 w 776"/>
                  <a:gd name="T21" fmla="*/ 47 h 2368"/>
                  <a:gd name="T22" fmla="*/ 173 w 776"/>
                  <a:gd name="T23" fmla="*/ 53 h 2368"/>
                  <a:gd name="T24" fmla="*/ 173 w 776"/>
                  <a:gd name="T25" fmla="*/ 59 h 2368"/>
                  <a:gd name="T26" fmla="*/ 203 w 776"/>
                  <a:gd name="T27" fmla="*/ 68 h 2368"/>
                  <a:gd name="T28" fmla="*/ 188 w 776"/>
                  <a:gd name="T29" fmla="*/ 78 h 2368"/>
                  <a:gd name="T30" fmla="*/ 217 w 776"/>
                  <a:gd name="T31" fmla="*/ 84 h 2368"/>
                  <a:gd name="T32" fmla="*/ 203 w 776"/>
                  <a:gd name="T33" fmla="*/ 93 h 2368"/>
                  <a:gd name="T34" fmla="*/ 217 w 776"/>
                  <a:gd name="T35" fmla="*/ 102 h 2368"/>
                  <a:gd name="T36" fmla="*/ 203 w 776"/>
                  <a:gd name="T37" fmla="*/ 108 h 2368"/>
                  <a:gd name="T38" fmla="*/ 232 w 776"/>
                  <a:gd name="T39" fmla="*/ 117 h 2368"/>
                  <a:gd name="T40" fmla="*/ 217 w 776"/>
                  <a:gd name="T41" fmla="*/ 127 h 2368"/>
                  <a:gd name="T42" fmla="*/ 232 w 776"/>
                  <a:gd name="T43" fmla="*/ 139 h 2368"/>
                  <a:gd name="T44" fmla="*/ 217 w 776"/>
                  <a:gd name="T45" fmla="*/ 142 h 2368"/>
                  <a:gd name="T46" fmla="*/ 232 w 776"/>
                  <a:gd name="T47" fmla="*/ 15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41" name="Freeform 130">
                <a:extLst>
                  <a:ext uri="{FF2B5EF4-FFF2-40B4-BE49-F238E27FC236}">
                    <a16:creationId xmlns:a16="http://schemas.microsoft.com/office/drawing/2014/main" id="{31E67825-8AE3-2646-9265-21FD0F8C6202}"/>
                  </a:ext>
                </a:extLst>
              </p:cNvPr>
              <p:cNvSpPr>
                <a:spLocks/>
              </p:cNvSpPr>
              <p:nvPr/>
            </p:nvSpPr>
            <p:spPr bwMode="hidden">
              <a:xfrm flipH="1">
                <a:off x="3507" y="350"/>
                <a:ext cx="273" cy="597"/>
              </a:xfrm>
              <a:custGeom>
                <a:avLst/>
                <a:gdLst>
                  <a:gd name="T0" fmla="*/ 0 w 776"/>
                  <a:gd name="T1" fmla="*/ 4 h 2368"/>
                  <a:gd name="T2" fmla="*/ 30 w 776"/>
                  <a:gd name="T3" fmla="*/ 1 h 2368"/>
                  <a:gd name="T4" fmla="*/ 12 w 776"/>
                  <a:gd name="T5" fmla="*/ 10 h 2368"/>
                  <a:gd name="T6" fmla="*/ 42 w 776"/>
                  <a:gd name="T7" fmla="*/ 10 h 2368"/>
                  <a:gd name="T8" fmla="*/ 24 w 776"/>
                  <a:gd name="T9" fmla="*/ 19 h 2368"/>
                  <a:gd name="T10" fmla="*/ 47 w 776"/>
                  <a:gd name="T11" fmla="*/ 22 h 2368"/>
                  <a:gd name="T12" fmla="*/ 36 w 776"/>
                  <a:gd name="T13" fmla="*/ 28 h 2368"/>
                  <a:gd name="T14" fmla="*/ 59 w 776"/>
                  <a:gd name="T15" fmla="*/ 32 h 2368"/>
                  <a:gd name="T16" fmla="*/ 47 w 776"/>
                  <a:gd name="T17" fmla="*/ 38 h 2368"/>
                  <a:gd name="T18" fmla="*/ 65 w 776"/>
                  <a:gd name="T19" fmla="*/ 41 h 2368"/>
                  <a:gd name="T20" fmla="*/ 59 w 776"/>
                  <a:gd name="T21" fmla="*/ 47 h 2368"/>
                  <a:gd name="T22" fmla="*/ 71 w 776"/>
                  <a:gd name="T23" fmla="*/ 53 h 2368"/>
                  <a:gd name="T24" fmla="*/ 71 w 776"/>
                  <a:gd name="T25" fmla="*/ 59 h 2368"/>
                  <a:gd name="T26" fmla="*/ 83 w 776"/>
                  <a:gd name="T27" fmla="*/ 68 h 2368"/>
                  <a:gd name="T28" fmla="*/ 77 w 776"/>
                  <a:gd name="T29" fmla="*/ 77 h 2368"/>
                  <a:gd name="T30" fmla="*/ 89 w 776"/>
                  <a:gd name="T31" fmla="*/ 83 h 2368"/>
                  <a:gd name="T32" fmla="*/ 83 w 776"/>
                  <a:gd name="T33" fmla="*/ 93 h 2368"/>
                  <a:gd name="T34" fmla="*/ 89 w 776"/>
                  <a:gd name="T35" fmla="*/ 102 h 2368"/>
                  <a:gd name="T36" fmla="*/ 83 w 776"/>
                  <a:gd name="T37" fmla="*/ 108 h 2368"/>
                  <a:gd name="T38" fmla="*/ 95 w 776"/>
                  <a:gd name="T39" fmla="*/ 117 h 2368"/>
                  <a:gd name="T40" fmla="*/ 89 w 776"/>
                  <a:gd name="T41" fmla="*/ 126 h 2368"/>
                  <a:gd name="T42" fmla="*/ 95 w 776"/>
                  <a:gd name="T43" fmla="*/ 138 h 2368"/>
                  <a:gd name="T44" fmla="*/ 89 w 776"/>
                  <a:gd name="T45" fmla="*/ 141 h 2368"/>
                  <a:gd name="T46" fmla="*/ 95 w 776"/>
                  <a:gd name="T47" fmla="*/ 15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42" name="Freeform 131">
                <a:extLst>
                  <a:ext uri="{FF2B5EF4-FFF2-40B4-BE49-F238E27FC236}">
                    <a16:creationId xmlns:a16="http://schemas.microsoft.com/office/drawing/2014/main" id="{E2199A72-EB45-5044-9864-F764B4D459A1}"/>
                  </a:ext>
                </a:extLst>
              </p:cNvPr>
              <p:cNvSpPr>
                <a:spLocks/>
              </p:cNvSpPr>
              <p:nvPr/>
            </p:nvSpPr>
            <p:spPr bwMode="hidden">
              <a:xfrm flipH="1">
                <a:off x="3821" y="172"/>
                <a:ext cx="164" cy="597"/>
              </a:xfrm>
              <a:custGeom>
                <a:avLst/>
                <a:gdLst>
                  <a:gd name="T0" fmla="*/ 0 w 776"/>
                  <a:gd name="T1" fmla="*/ 4 h 2368"/>
                  <a:gd name="T2" fmla="*/ 11 w 776"/>
                  <a:gd name="T3" fmla="*/ 1 h 2368"/>
                  <a:gd name="T4" fmla="*/ 4 w 776"/>
                  <a:gd name="T5" fmla="*/ 10 h 2368"/>
                  <a:gd name="T6" fmla="*/ 15 w 776"/>
                  <a:gd name="T7" fmla="*/ 10 h 2368"/>
                  <a:gd name="T8" fmla="*/ 9 w 776"/>
                  <a:gd name="T9" fmla="*/ 19 h 2368"/>
                  <a:gd name="T10" fmla="*/ 17 w 776"/>
                  <a:gd name="T11" fmla="*/ 22 h 2368"/>
                  <a:gd name="T12" fmla="*/ 13 w 776"/>
                  <a:gd name="T13" fmla="*/ 28 h 2368"/>
                  <a:gd name="T14" fmla="*/ 21 w 776"/>
                  <a:gd name="T15" fmla="*/ 32 h 2368"/>
                  <a:gd name="T16" fmla="*/ 17 w 776"/>
                  <a:gd name="T17" fmla="*/ 38 h 2368"/>
                  <a:gd name="T18" fmla="*/ 24 w 776"/>
                  <a:gd name="T19" fmla="*/ 41 h 2368"/>
                  <a:gd name="T20" fmla="*/ 21 w 776"/>
                  <a:gd name="T21" fmla="*/ 47 h 2368"/>
                  <a:gd name="T22" fmla="*/ 26 w 776"/>
                  <a:gd name="T23" fmla="*/ 53 h 2368"/>
                  <a:gd name="T24" fmla="*/ 26 w 776"/>
                  <a:gd name="T25" fmla="*/ 59 h 2368"/>
                  <a:gd name="T26" fmla="*/ 30 w 776"/>
                  <a:gd name="T27" fmla="*/ 68 h 2368"/>
                  <a:gd name="T28" fmla="*/ 28 w 776"/>
                  <a:gd name="T29" fmla="*/ 77 h 2368"/>
                  <a:gd name="T30" fmla="*/ 32 w 776"/>
                  <a:gd name="T31" fmla="*/ 83 h 2368"/>
                  <a:gd name="T32" fmla="*/ 30 w 776"/>
                  <a:gd name="T33" fmla="*/ 93 h 2368"/>
                  <a:gd name="T34" fmla="*/ 32 w 776"/>
                  <a:gd name="T35" fmla="*/ 102 h 2368"/>
                  <a:gd name="T36" fmla="*/ 30 w 776"/>
                  <a:gd name="T37" fmla="*/ 108 h 2368"/>
                  <a:gd name="T38" fmla="*/ 34 w 776"/>
                  <a:gd name="T39" fmla="*/ 117 h 2368"/>
                  <a:gd name="T40" fmla="*/ 32 w 776"/>
                  <a:gd name="T41" fmla="*/ 126 h 2368"/>
                  <a:gd name="T42" fmla="*/ 34 w 776"/>
                  <a:gd name="T43" fmla="*/ 138 h 2368"/>
                  <a:gd name="T44" fmla="*/ 32 w 776"/>
                  <a:gd name="T45" fmla="*/ 141 h 2368"/>
                  <a:gd name="T46" fmla="*/ 34 w 776"/>
                  <a:gd name="T47" fmla="*/ 15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43" name="Freeform 132">
                <a:extLst>
                  <a:ext uri="{FF2B5EF4-FFF2-40B4-BE49-F238E27FC236}">
                    <a16:creationId xmlns:a16="http://schemas.microsoft.com/office/drawing/2014/main" id="{8637FBC5-A7AF-274C-AAD3-6D06BDD8E35E}"/>
                  </a:ext>
                </a:extLst>
              </p:cNvPr>
              <p:cNvSpPr>
                <a:spLocks/>
              </p:cNvSpPr>
              <p:nvPr/>
            </p:nvSpPr>
            <p:spPr bwMode="hidden">
              <a:xfrm>
                <a:off x="4841" y="894"/>
                <a:ext cx="395" cy="628"/>
              </a:xfrm>
              <a:custGeom>
                <a:avLst/>
                <a:gdLst>
                  <a:gd name="T0" fmla="*/ 0 w 776"/>
                  <a:gd name="T1" fmla="*/ 5 h 2368"/>
                  <a:gd name="T2" fmla="*/ 62 w 776"/>
                  <a:gd name="T3" fmla="*/ 1 h 2368"/>
                  <a:gd name="T4" fmla="*/ 25 w 776"/>
                  <a:gd name="T5" fmla="*/ 11 h 2368"/>
                  <a:gd name="T6" fmla="*/ 87 w 776"/>
                  <a:gd name="T7" fmla="*/ 11 h 2368"/>
                  <a:gd name="T8" fmla="*/ 50 w 776"/>
                  <a:gd name="T9" fmla="*/ 21 h 2368"/>
                  <a:gd name="T10" fmla="*/ 99 w 776"/>
                  <a:gd name="T11" fmla="*/ 25 h 2368"/>
                  <a:gd name="T12" fmla="*/ 75 w 776"/>
                  <a:gd name="T13" fmla="*/ 32 h 2368"/>
                  <a:gd name="T14" fmla="*/ 124 w 776"/>
                  <a:gd name="T15" fmla="*/ 35 h 2368"/>
                  <a:gd name="T16" fmla="*/ 99 w 776"/>
                  <a:gd name="T17" fmla="*/ 42 h 2368"/>
                  <a:gd name="T18" fmla="*/ 137 w 776"/>
                  <a:gd name="T19" fmla="*/ 45 h 2368"/>
                  <a:gd name="T20" fmla="*/ 124 w 776"/>
                  <a:gd name="T21" fmla="*/ 52 h 2368"/>
                  <a:gd name="T22" fmla="*/ 149 w 776"/>
                  <a:gd name="T23" fmla="*/ 59 h 2368"/>
                  <a:gd name="T24" fmla="*/ 149 w 776"/>
                  <a:gd name="T25" fmla="*/ 65 h 2368"/>
                  <a:gd name="T26" fmla="*/ 174 w 776"/>
                  <a:gd name="T27" fmla="*/ 75 h 2368"/>
                  <a:gd name="T28" fmla="*/ 162 w 776"/>
                  <a:gd name="T29" fmla="*/ 85 h 2368"/>
                  <a:gd name="T30" fmla="*/ 186 w 776"/>
                  <a:gd name="T31" fmla="*/ 92 h 2368"/>
                  <a:gd name="T32" fmla="*/ 174 w 776"/>
                  <a:gd name="T33" fmla="*/ 102 h 2368"/>
                  <a:gd name="T34" fmla="*/ 186 w 776"/>
                  <a:gd name="T35" fmla="*/ 112 h 2368"/>
                  <a:gd name="T36" fmla="*/ 174 w 776"/>
                  <a:gd name="T37" fmla="*/ 119 h 2368"/>
                  <a:gd name="T38" fmla="*/ 199 w 776"/>
                  <a:gd name="T39" fmla="*/ 129 h 2368"/>
                  <a:gd name="T40" fmla="*/ 186 w 776"/>
                  <a:gd name="T41" fmla="*/ 139 h 2368"/>
                  <a:gd name="T42" fmla="*/ 199 w 776"/>
                  <a:gd name="T43" fmla="*/ 153 h 2368"/>
                  <a:gd name="T44" fmla="*/ 186 w 776"/>
                  <a:gd name="T45" fmla="*/ 156 h 2368"/>
                  <a:gd name="T46" fmla="*/ 199 w 776"/>
                  <a:gd name="T47" fmla="*/ 16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44" name="Freeform 133">
                <a:extLst>
                  <a:ext uri="{FF2B5EF4-FFF2-40B4-BE49-F238E27FC236}">
                    <a16:creationId xmlns:a16="http://schemas.microsoft.com/office/drawing/2014/main" id="{EE57C07A-32BE-BD47-ABDD-F810C2414AA2}"/>
                  </a:ext>
                </a:extLst>
              </p:cNvPr>
              <p:cNvSpPr>
                <a:spLocks/>
              </p:cNvSpPr>
              <p:nvPr/>
            </p:nvSpPr>
            <p:spPr bwMode="hidden">
              <a:xfrm>
                <a:off x="4636" y="576"/>
                <a:ext cx="594" cy="417"/>
              </a:xfrm>
              <a:custGeom>
                <a:avLst/>
                <a:gdLst>
                  <a:gd name="T0" fmla="*/ 0 w 776"/>
                  <a:gd name="T1" fmla="*/ 2 h 2368"/>
                  <a:gd name="T2" fmla="*/ 141 w 776"/>
                  <a:gd name="T3" fmla="*/ 1 h 2368"/>
                  <a:gd name="T4" fmla="*/ 56 w 776"/>
                  <a:gd name="T5" fmla="*/ 5 h 2368"/>
                  <a:gd name="T6" fmla="*/ 197 w 776"/>
                  <a:gd name="T7" fmla="*/ 5 h 2368"/>
                  <a:gd name="T8" fmla="*/ 113 w 776"/>
                  <a:gd name="T9" fmla="*/ 10 h 2368"/>
                  <a:gd name="T10" fmla="*/ 225 w 776"/>
                  <a:gd name="T11" fmla="*/ 11 h 2368"/>
                  <a:gd name="T12" fmla="*/ 168 w 776"/>
                  <a:gd name="T13" fmla="*/ 14 h 2368"/>
                  <a:gd name="T14" fmla="*/ 281 w 776"/>
                  <a:gd name="T15" fmla="*/ 15 h 2368"/>
                  <a:gd name="T16" fmla="*/ 225 w 776"/>
                  <a:gd name="T17" fmla="*/ 18 h 2368"/>
                  <a:gd name="T18" fmla="*/ 309 w 776"/>
                  <a:gd name="T19" fmla="*/ 20 h 2368"/>
                  <a:gd name="T20" fmla="*/ 281 w 776"/>
                  <a:gd name="T21" fmla="*/ 23 h 2368"/>
                  <a:gd name="T22" fmla="*/ 338 w 776"/>
                  <a:gd name="T23" fmla="*/ 26 h 2368"/>
                  <a:gd name="T24" fmla="*/ 338 w 776"/>
                  <a:gd name="T25" fmla="*/ 29 h 2368"/>
                  <a:gd name="T26" fmla="*/ 393 w 776"/>
                  <a:gd name="T27" fmla="*/ 33 h 2368"/>
                  <a:gd name="T28" fmla="*/ 366 w 776"/>
                  <a:gd name="T29" fmla="*/ 38 h 2368"/>
                  <a:gd name="T30" fmla="*/ 422 w 776"/>
                  <a:gd name="T31" fmla="*/ 41 h 2368"/>
                  <a:gd name="T32" fmla="*/ 393 w 776"/>
                  <a:gd name="T33" fmla="*/ 45 h 2368"/>
                  <a:gd name="T34" fmla="*/ 422 w 776"/>
                  <a:gd name="T35" fmla="*/ 50 h 2368"/>
                  <a:gd name="T36" fmla="*/ 393 w 776"/>
                  <a:gd name="T37" fmla="*/ 53 h 2368"/>
                  <a:gd name="T38" fmla="*/ 450 w 776"/>
                  <a:gd name="T39" fmla="*/ 57 h 2368"/>
                  <a:gd name="T40" fmla="*/ 422 w 776"/>
                  <a:gd name="T41" fmla="*/ 61 h 2368"/>
                  <a:gd name="T42" fmla="*/ 450 w 776"/>
                  <a:gd name="T43" fmla="*/ 67 h 2368"/>
                  <a:gd name="T44" fmla="*/ 422 w 776"/>
                  <a:gd name="T45" fmla="*/ 69 h 2368"/>
                  <a:gd name="T46" fmla="*/ 450 w 776"/>
                  <a:gd name="T47" fmla="*/ 7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45" name="Freeform 134">
                <a:extLst>
                  <a:ext uri="{FF2B5EF4-FFF2-40B4-BE49-F238E27FC236}">
                    <a16:creationId xmlns:a16="http://schemas.microsoft.com/office/drawing/2014/main" id="{87744E77-8323-5648-9F76-03AF4D83E64B}"/>
                  </a:ext>
                </a:extLst>
              </p:cNvPr>
              <p:cNvSpPr>
                <a:spLocks/>
              </p:cNvSpPr>
              <p:nvPr/>
            </p:nvSpPr>
            <p:spPr bwMode="hidden">
              <a:xfrm>
                <a:off x="4658" y="132"/>
                <a:ext cx="260" cy="559"/>
              </a:xfrm>
              <a:custGeom>
                <a:avLst/>
                <a:gdLst>
                  <a:gd name="T0" fmla="*/ 0 w 776"/>
                  <a:gd name="T1" fmla="*/ 4 h 2368"/>
                  <a:gd name="T2" fmla="*/ 27 w 776"/>
                  <a:gd name="T3" fmla="*/ 1 h 2368"/>
                  <a:gd name="T4" fmla="*/ 11 w 776"/>
                  <a:gd name="T5" fmla="*/ 9 h 2368"/>
                  <a:gd name="T6" fmla="*/ 38 w 776"/>
                  <a:gd name="T7" fmla="*/ 9 h 2368"/>
                  <a:gd name="T8" fmla="*/ 21 w 776"/>
                  <a:gd name="T9" fmla="*/ 17 h 2368"/>
                  <a:gd name="T10" fmla="*/ 43 w 776"/>
                  <a:gd name="T11" fmla="*/ 20 h 2368"/>
                  <a:gd name="T12" fmla="*/ 32 w 776"/>
                  <a:gd name="T13" fmla="*/ 25 h 2368"/>
                  <a:gd name="T14" fmla="*/ 54 w 776"/>
                  <a:gd name="T15" fmla="*/ 28 h 2368"/>
                  <a:gd name="T16" fmla="*/ 43 w 776"/>
                  <a:gd name="T17" fmla="*/ 33 h 2368"/>
                  <a:gd name="T18" fmla="*/ 59 w 776"/>
                  <a:gd name="T19" fmla="*/ 36 h 2368"/>
                  <a:gd name="T20" fmla="*/ 54 w 776"/>
                  <a:gd name="T21" fmla="*/ 41 h 2368"/>
                  <a:gd name="T22" fmla="*/ 65 w 776"/>
                  <a:gd name="T23" fmla="*/ 46 h 2368"/>
                  <a:gd name="T24" fmla="*/ 65 w 776"/>
                  <a:gd name="T25" fmla="*/ 52 h 2368"/>
                  <a:gd name="T26" fmla="*/ 75 w 776"/>
                  <a:gd name="T27" fmla="*/ 60 h 2368"/>
                  <a:gd name="T28" fmla="*/ 70 w 776"/>
                  <a:gd name="T29" fmla="*/ 68 h 2368"/>
                  <a:gd name="T30" fmla="*/ 81 w 776"/>
                  <a:gd name="T31" fmla="*/ 73 h 2368"/>
                  <a:gd name="T32" fmla="*/ 75 w 776"/>
                  <a:gd name="T33" fmla="*/ 81 h 2368"/>
                  <a:gd name="T34" fmla="*/ 81 w 776"/>
                  <a:gd name="T35" fmla="*/ 89 h 2368"/>
                  <a:gd name="T36" fmla="*/ 75 w 776"/>
                  <a:gd name="T37" fmla="*/ 94 h 2368"/>
                  <a:gd name="T38" fmla="*/ 86 w 776"/>
                  <a:gd name="T39" fmla="*/ 102 h 2368"/>
                  <a:gd name="T40" fmla="*/ 81 w 776"/>
                  <a:gd name="T41" fmla="*/ 110 h 2368"/>
                  <a:gd name="T42" fmla="*/ 86 w 776"/>
                  <a:gd name="T43" fmla="*/ 121 h 2368"/>
                  <a:gd name="T44" fmla="*/ 81 w 776"/>
                  <a:gd name="T45" fmla="*/ 124 h 2368"/>
                  <a:gd name="T46" fmla="*/ 86 w 776"/>
                  <a:gd name="T47" fmla="*/ 1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46" name="Freeform 135">
                <a:extLst>
                  <a:ext uri="{FF2B5EF4-FFF2-40B4-BE49-F238E27FC236}">
                    <a16:creationId xmlns:a16="http://schemas.microsoft.com/office/drawing/2014/main" id="{52170553-D0C1-704F-81AE-44DA38879382}"/>
                  </a:ext>
                </a:extLst>
              </p:cNvPr>
              <p:cNvSpPr>
                <a:spLocks/>
              </p:cNvSpPr>
              <p:nvPr/>
            </p:nvSpPr>
            <p:spPr bwMode="hidden">
              <a:xfrm rot="-1346631">
                <a:off x="4401" y="599"/>
                <a:ext cx="175" cy="329"/>
              </a:xfrm>
              <a:custGeom>
                <a:avLst/>
                <a:gdLst>
                  <a:gd name="T0" fmla="*/ 0 w 776"/>
                  <a:gd name="T1" fmla="*/ 1 h 2368"/>
                  <a:gd name="T2" fmla="*/ 12 w 776"/>
                  <a:gd name="T3" fmla="*/ 0 h 2368"/>
                  <a:gd name="T4" fmla="*/ 5 w 776"/>
                  <a:gd name="T5" fmla="*/ 3 h 2368"/>
                  <a:gd name="T6" fmla="*/ 17 w 776"/>
                  <a:gd name="T7" fmla="*/ 3 h 2368"/>
                  <a:gd name="T8" fmla="*/ 10 w 776"/>
                  <a:gd name="T9" fmla="*/ 6 h 2368"/>
                  <a:gd name="T10" fmla="*/ 20 w 776"/>
                  <a:gd name="T11" fmla="*/ 7 h 2368"/>
                  <a:gd name="T12" fmla="*/ 15 w 776"/>
                  <a:gd name="T13" fmla="*/ 9 h 2368"/>
                  <a:gd name="T14" fmla="*/ 24 w 776"/>
                  <a:gd name="T15" fmla="*/ 10 h 2368"/>
                  <a:gd name="T16" fmla="*/ 20 w 776"/>
                  <a:gd name="T17" fmla="*/ 11 h 2368"/>
                  <a:gd name="T18" fmla="*/ 27 w 776"/>
                  <a:gd name="T19" fmla="*/ 12 h 2368"/>
                  <a:gd name="T20" fmla="*/ 24 w 776"/>
                  <a:gd name="T21" fmla="*/ 14 h 2368"/>
                  <a:gd name="T22" fmla="*/ 29 w 776"/>
                  <a:gd name="T23" fmla="*/ 16 h 2368"/>
                  <a:gd name="T24" fmla="*/ 29 w 776"/>
                  <a:gd name="T25" fmla="*/ 18 h 2368"/>
                  <a:gd name="T26" fmla="*/ 34 w 776"/>
                  <a:gd name="T27" fmla="*/ 21 h 2368"/>
                  <a:gd name="T28" fmla="*/ 32 w 776"/>
                  <a:gd name="T29" fmla="*/ 23 h 2368"/>
                  <a:gd name="T30" fmla="*/ 37 w 776"/>
                  <a:gd name="T31" fmla="*/ 25 h 2368"/>
                  <a:gd name="T32" fmla="*/ 34 w 776"/>
                  <a:gd name="T33" fmla="*/ 28 h 2368"/>
                  <a:gd name="T34" fmla="*/ 37 w 776"/>
                  <a:gd name="T35" fmla="*/ 31 h 2368"/>
                  <a:gd name="T36" fmla="*/ 34 w 776"/>
                  <a:gd name="T37" fmla="*/ 33 h 2368"/>
                  <a:gd name="T38" fmla="*/ 39 w 776"/>
                  <a:gd name="T39" fmla="*/ 36 h 2368"/>
                  <a:gd name="T40" fmla="*/ 37 w 776"/>
                  <a:gd name="T41" fmla="*/ 38 h 2368"/>
                  <a:gd name="T42" fmla="*/ 39 w 776"/>
                  <a:gd name="T43" fmla="*/ 42 h 2368"/>
                  <a:gd name="T44" fmla="*/ 37 w 776"/>
                  <a:gd name="T45" fmla="*/ 43 h 2368"/>
                  <a:gd name="T46" fmla="*/ 39 w 776"/>
                  <a:gd name="T47" fmla="*/ 4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347" name="Freeform 136">
                <a:extLst>
                  <a:ext uri="{FF2B5EF4-FFF2-40B4-BE49-F238E27FC236}">
                    <a16:creationId xmlns:a16="http://schemas.microsoft.com/office/drawing/2014/main" id="{E31DCCB0-F46E-0B49-9505-6A7490690CC7}"/>
                  </a:ext>
                </a:extLst>
              </p:cNvPr>
              <p:cNvSpPr>
                <a:spLocks/>
              </p:cNvSpPr>
              <p:nvPr/>
            </p:nvSpPr>
            <p:spPr bwMode="hidden">
              <a:xfrm rot="1346631" flipH="1">
                <a:off x="3783" y="589"/>
                <a:ext cx="172" cy="330"/>
              </a:xfrm>
              <a:custGeom>
                <a:avLst/>
                <a:gdLst>
                  <a:gd name="T0" fmla="*/ 0 w 776"/>
                  <a:gd name="T1" fmla="*/ 1 h 2368"/>
                  <a:gd name="T2" fmla="*/ 12 w 776"/>
                  <a:gd name="T3" fmla="*/ 0 h 2368"/>
                  <a:gd name="T4" fmla="*/ 5 w 776"/>
                  <a:gd name="T5" fmla="*/ 3 h 2368"/>
                  <a:gd name="T6" fmla="*/ 16 w 776"/>
                  <a:gd name="T7" fmla="*/ 3 h 2368"/>
                  <a:gd name="T8" fmla="*/ 10 w 776"/>
                  <a:gd name="T9" fmla="*/ 6 h 2368"/>
                  <a:gd name="T10" fmla="*/ 19 w 776"/>
                  <a:gd name="T11" fmla="*/ 7 h 2368"/>
                  <a:gd name="T12" fmla="*/ 14 w 776"/>
                  <a:gd name="T13" fmla="*/ 9 h 2368"/>
                  <a:gd name="T14" fmla="*/ 23 w 776"/>
                  <a:gd name="T15" fmla="*/ 10 h 2368"/>
                  <a:gd name="T16" fmla="*/ 19 w 776"/>
                  <a:gd name="T17" fmla="*/ 12 h 2368"/>
                  <a:gd name="T18" fmla="*/ 26 w 776"/>
                  <a:gd name="T19" fmla="*/ 12 h 2368"/>
                  <a:gd name="T20" fmla="*/ 23 w 776"/>
                  <a:gd name="T21" fmla="*/ 14 h 2368"/>
                  <a:gd name="T22" fmla="*/ 28 w 776"/>
                  <a:gd name="T23" fmla="*/ 16 h 2368"/>
                  <a:gd name="T24" fmla="*/ 28 w 776"/>
                  <a:gd name="T25" fmla="*/ 18 h 2368"/>
                  <a:gd name="T26" fmla="*/ 33 w 776"/>
                  <a:gd name="T27" fmla="*/ 21 h 2368"/>
                  <a:gd name="T28" fmla="*/ 31 w 776"/>
                  <a:gd name="T29" fmla="*/ 24 h 2368"/>
                  <a:gd name="T30" fmla="*/ 35 w 776"/>
                  <a:gd name="T31" fmla="*/ 26 h 2368"/>
                  <a:gd name="T32" fmla="*/ 33 w 776"/>
                  <a:gd name="T33" fmla="*/ 28 h 2368"/>
                  <a:gd name="T34" fmla="*/ 35 w 776"/>
                  <a:gd name="T35" fmla="*/ 31 h 2368"/>
                  <a:gd name="T36" fmla="*/ 33 w 776"/>
                  <a:gd name="T37" fmla="*/ 33 h 2368"/>
                  <a:gd name="T38" fmla="*/ 38 w 776"/>
                  <a:gd name="T39" fmla="*/ 36 h 2368"/>
                  <a:gd name="T40" fmla="*/ 35 w 776"/>
                  <a:gd name="T41" fmla="*/ 38 h 2368"/>
                  <a:gd name="T42" fmla="*/ 38 w 776"/>
                  <a:gd name="T43" fmla="*/ 42 h 2368"/>
                  <a:gd name="T44" fmla="*/ 35 w 776"/>
                  <a:gd name="T45" fmla="*/ 43 h 2368"/>
                  <a:gd name="T46" fmla="*/ 38 w 776"/>
                  <a:gd name="T47" fmla="*/ 4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3315" name="Rectangle 137">
            <a:extLst>
              <a:ext uri="{FF2B5EF4-FFF2-40B4-BE49-F238E27FC236}">
                <a16:creationId xmlns:a16="http://schemas.microsoft.com/office/drawing/2014/main" id="{E069AD80-5AC3-2348-9651-F2F10231D23A}"/>
              </a:ext>
            </a:extLst>
          </p:cNvPr>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6" name="Rectangle 138">
            <a:extLst>
              <a:ext uri="{FF2B5EF4-FFF2-40B4-BE49-F238E27FC236}">
                <a16:creationId xmlns:a16="http://schemas.microsoft.com/office/drawing/2014/main" id="{77D61304-44A7-1B4D-8FA3-D56BFC1B9C7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7403" name="Rectangle 139">
            <a:extLst>
              <a:ext uri="{FF2B5EF4-FFF2-40B4-BE49-F238E27FC236}">
                <a16:creationId xmlns:a16="http://schemas.microsoft.com/office/drawing/2014/main" id="{F4BEA18E-A78B-0046-A681-CE0B02035BB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CC00"/>
                </a:solidFill>
                <a:latin typeface="Arial Black" charset="0"/>
                <a:ea typeface="ＭＳ Ｐゴシック" charset="-128"/>
                <a:cs typeface="ＭＳ Ｐゴシック" charset="-128"/>
              </a:defRPr>
            </a:lvl1pPr>
          </a:lstStyle>
          <a:p>
            <a:pPr>
              <a:defRPr/>
            </a:pPr>
            <a:endParaRPr lang="en-US"/>
          </a:p>
        </p:txBody>
      </p:sp>
      <p:sp>
        <p:nvSpPr>
          <p:cNvPr id="267404" name="Rectangle 140">
            <a:extLst>
              <a:ext uri="{FF2B5EF4-FFF2-40B4-BE49-F238E27FC236}">
                <a16:creationId xmlns:a16="http://schemas.microsoft.com/office/drawing/2014/main" id="{6217C927-E2DF-B042-AE2A-494144AFDA1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ＭＳ Ｐゴシック" charset="-128"/>
                <a:cs typeface="ＭＳ Ｐゴシック" charset="-128"/>
              </a:defRPr>
            </a:lvl1pPr>
          </a:lstStyle>
          <a:p>
            <a:pPr>
              <a:defRPr/>
            </a:pPr>
            <a:endParaRPr lang="en-US"/>
          </a:p>
        </p:txBody>
      </p:sp>
      <p:sp>
        <p:nvSpPr>
          <p:cNvPr id="267405" name="Rectangle 141">
            <a:extLst>
              <a:ext uri="{FF2B5EF4-FFF2-40B4-BE49-F238E27FC236}">
                <a16:creationId xmlns:a16="http://schemas.microsoft.com/office/drawing/2014/main" id="{96A33446-F295-4A4D-95E7-36E2CEB1C99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FFCC00"/>
                </a:solidFill>
                <a:latin typeface="Arial Black" panose="020B0604020202020204" pitchFamily="34" charset="0"/>
              </a:defRPr>
            </a:lvl1pPr>
          </a:lstStyle>
          <a:p>
            <a:pPr>
              <a:defRPr/>
            </a:pPr>
            <a:fld id="{F9EFF1D7-9EB1-5B46-A367-2FAA36A6CBE0}" type="slidenum">
              <a:rPr lang="en-US" altLang="en-US"/>
              <a:pPr>
                <a:defRPr/>
              </a:pPr>
              <a:t>‹#›</a:t>
            </a:fld>
            <a:endParaRPr lang="en-US" altLang="en-US"/>
          </a:p>
        </p:txBody>
      </p:sp>
    </p:spTree>
    <p:extLst>
      <p:ext uri="{BB962C8B-B14F-4D97-AF65-F5344CB8AC3E}">
        <p14:creationId xmlns:p14="http://schemas.microsoft.com/office/powerpoint/2010/main" val="2342393121"/>
      </p:ext>
    </p:extLst>
  </p:cSld>
  <p:clrMap bg1="dk2" tx1="lt1" bg2="dk1" tx2="lt2" accent1="accent1" accent2="accent2" accent3="accent3" accent4="accent4" accent5="accent5" accent6="accent6" hlink="hlink" folHlink="folHlink"/>
  <p:sldLayoutIdLst>
    <p:sldLayoutId id="2147488956" r:id="rId1"/>
    <p:sldLayoutId id="2147488957" r:id="rId2"/>
    <p:sldLayoutId id="2147488958" r:id="rId3"/>
    <p:sldLayoutId id="2147488959" r:id="rId4"/>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Font typeface="Times New Roman" panose="02020603050405020304" pitchFamily="18" charset="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Times New Roman" panose="02020603050405020304" pitchFamily="18"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3266" name="Rectangle 2">
            <a:extLst>
              <a:ext uri="{FF2B5EF4-FFF2-40B4-BE49-F238E27FC236}">
                <a16:creationId xmlns:a16="http://schemas.microsoft.com/office/drawing/2014/main" id="{D8C86BDF-E448-1F4F-8026-60C058652DAF}"/>
              </a:ext>
            </a:extLst>
          </p:cNvPr>
          <p:cNvSpPr>
            <a:spLocks noGrp="1" noChangeArrowheads="1"/>
          </p:cNvSpPr>
          <p:nvPr>
            <p:ph type="title"/>
          </p:nvPr>
        </p:nvSpPr>
        <p:spPr bwMode="auto">
          <a:xfrm>
            <a:off x="2286000" y="457200"/>
            <a:ext cx="6172200" cy="12954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3267" name="Rectangle 3">
            <a:extLst>
              <a:ext uri="{FF2B5EF4-FFF2-40B4-BE49-F238E27FC236}">
                <a16:creationId xmlns:a16="http://schemas.microsoft.com/office/drawing/2014/main" id="{E5809968-52F0-1C45-9352-02BBDE26B8E5}"/>
              </a:ext>
            </a:extLst>
          </p:cNvPr>
          <p:cNvSpPr>
            <a:spLocks noGrp="1" noChangeArrowheads="1"/>
          </p:cNvSpPr>
          <p:nvPr>
            <p:ph type="body" idx="1"/>
          </p:nvPr>
        </p:nvSpPr>
        <p:spPr bwMode="auto">
          <a:xfrm>
            <a:off x="2362200" y="1981200"/>
            <a:ext cx="60960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3268" name="Rectangle 4">
            <a:extLst>
              <a:ext uri="{FF2B5EF4-FFF2-40B4-BE49-F238E27FC236}">
                <a16:creationId xmlns:a16="http://schemas.microsoft.com/office/drawing/2014/main" id="{C5E9F26A-DC00-ED45-B94B-EDC13DF62F32}"/>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panose="020B0604030504040204" pitchFamily="34" charset="0"/>
              </a:defRPr>
            </a:lvl1pPr>
          </a:lstStyle>
          <a:p>
            <a:pPr>
              <a:defRPr/>
            </a:pPr>
            <a:endParaRPr lang="en-US" altLang="en-US"/>
          </a:p>
        </p:txBody>
      </p:sp>
      <p:sp>
        <p:nvSpPr>
          <p:cNvPr id="523269" name="Rectangle 5">
            <a:extLst>
              <a:ext uri="{FF2B5EF4-FFF2-40B4-BE49-F238E27FC236}">
                <a16:creationId xmlns:a16="http://schemas.microsoft.com/office/drawing/2014/main" id="{7CD02E64-A390-2C46-A271-D2C4A6F5F969}"/>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panose="020B0604030504040204" pitchFamily="34" charset="0"/>
              </a:defRPr>
            </a:lvl1pPr>
          </a:lstStyle>
          <a:p>
            <a:pPr>
              <a:defRPr/>
            </a:pPr>
            <a:endParaRPr lang="en-US" altLang="en-US"/>
          </a:p>
        </p:txBody>
      </p:sp>
      <p:sp>
        <p:nvSpPr>
          <p:cNvPr id="523270" name="Rectangle 6">
            <a:extLst>
              <a:ext uri="{FF2B5EF4-FFF2-40B4-BE49-F238E27FC236}">
                <a16:creationId xmlns:a16="http://schemas.microsoft.com/office/drawing/2014/main" id="{F59C6AA6-8572-5343-B9B5-122FEABC2A81}"/>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smtClean="0">
                <a:solidFill>
                  <a:srgbClr val="FFFFFF"/>
                </a:solidFill>
                <a:latin typeface="Tahoma" panose="020B0604030504040204" pitchFamily="34" charset="0"/>
              </a:defRPr>
            </a:lvl1pPr>
          </a:lstStyle>
          <a:p>
            <a:pPr>
              <a:defRPr/>
            </a:pPr>
            <a:fld id="{CCD9FD1C-E290-C245-A40F-BB37254D7FD8}" type="slidenum">
              <a:rPr lang="en-US" altLang="en-US"/>
              <a:pPr>
                <a:defRPr/>
              </a:pPr>
              <a:t>‹#›</a:t>
            </a:fld>
            <a:endParaRPr lang="en-US" altLang="en-US"/>
          </a:p>
        </p:txBody>
      </p:sp>
    </p:spTree>
    <p:extLst>
      <p:ext uri="{BB962C8B-B14F-4D97-AF65-F5344CB8AC3E}">
        <p14:creationId xmlns:p14="http://schemas.microsoft.com/office/powerpoint/2010/main" val="174069984"/>
      </p:ext>
    </p:extLst>
  </p:cSld>
  <p:clrMap bg1="dk2" tx1="lt1" bg2="dk1" tx2="lt2" accent1="accent1" accent2="accent2" accent3="accent3" accent4="accent4" accent5="accent5" accent6="accent6" hlink="hlink" folHlink="folHlink"/>
  <p:sldLayoutIdLst>
    <p:sldLayoutId id="2147488961" r:id="rId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44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16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88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Monotype Sorts" pitchFamily="2" charset="2"/>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pitchFamily="2" charset="2"/>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pitchFamily="2" charset="2"/>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pitchFamily="2" charset="2"/>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pitchFamily="2" charset="2"/>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30" name="Group 2">
            <a:extLst>
              <a:ext uri="{FF2B5EF4-FFF2-40B4-BE49-F238E27FC236}">
                <a16:creationId xmlns:a16="http://schemas.microsoft.com/office/drawing/2014/main" id="{8F30174E-EA4E-0441-B310-31BCC3B7ADC9}"/>
              </a:ext>
            </a:extLst>
          </p:cNvPr>
          <p:cNvGrpSpPr>
            <a:grpSpLocks/>
          </p:cNvGrpSpPr>
          <p:nvPr/>
        </p:nvGrpSpPr>
        <p:grpSpPr bwMode="auto">
          <a:xfrm>
            <a:off x="0" y="2286000"/>
            <a:ext cx="9144000" cy="3581400"/>
            <a:chOff x="0" y="1968"/>
            <a:chExt cx="5760" cy="2256"/>
          </a:xfrm>
        </p:grpSpPr>
        <p:sp>
          <p:nvSpPr>
            <p:cNvPr id="22537" name="Rectangle 3">
              <a:extLst>
                <a:ext uri="{FF2B5EF4-FFF2-40B4-BE49-F238E27FC236}">
                  <a16:creationId xmlns:a16="http://schemas.microsoft.com/office/drawing/2014/main" id="{4E179847-1A46-114F-AC45-D78400DE1D0A}"/>
                </a:ext>
              </a:extLst>
            </p:cNvPr>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38" name="Rectangle 4">
              <a:extLst>
                <a:ext uri="{FF2B5EF4-FFF2-40B4-BE49-F238E27FC236}">
                  <a16:creationId xmlns:a16="http://schemas.microsoft.com/office/drawing/2014/main" id="{75D23036-861C-FC49-9CCA-30B54A416F7E}"/>
                </a:ext>
              </a:extLst>
            </p:cNvPr>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39" name="Rectangle 5">
              <a:extLst>
                <a:ext uri="{FF2B5EF4-FFF2-40B4-BE49-F238E27FC236}">
                  <a16:creationId xmlns:a16="http://schemas.microsoft.com/office/drawing/2014/main" id="{2442E6EA-9F23-FD48-AA1A-67F2C52B979F}"/>
                </a:ext>
              </a:extLst>
            </p:cNvPr>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40" name="Rectangle 6">
              <a:extLst>
                <a:ext uri="{FF2B5EF4-FFF2-40B4-BE49-F238E27FC236}">
                  <a16:creationId xmlns:a16="http://schemas.microsoft.com/office/drawing/2014/main" id="{879C48DC-C8CF-3A4D-A861-B2203BDD95EB}"/>
                </a:ext>
              </a:extLst>
            </p:cNvPr>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41" name="Rectangle 7">
              <a:extLst>
                <a:ext uri="{FF2B5EF4-FFF2-40B4-BE49-F238E27FC236}">
                  <a16:creationId xmlns:a16="http://schemas.microsoft.com/office/drawing/2014/main" id="{6ECFA71C-8B35-074E-9E0F-25BF3A5747EE}"/>
                </a:ext>
              </a:extLst>
            </p:cNvPr>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42" name="Rectangle 8">
              <a:extLst>
                <a:ext uri="{FF2B5EF4-FFF2-40B4-BE49-F238E27FC236}">
                  <a16:creationId xmlns:a16="http://schemas.microsoft.com/office/drawing/2014/main" id="{99A4B5F2-59F2-C34C-8735-DADE3DF216DF}"/>
                </a:ext>
              </a:extLst>
            </p:cNvPr>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43" name="Rectangle 9">
              <a:extLst>
                <a:ext uri="{FF2B5EF4-FFF2-40B4-BE49-F238E27FC236}">
                  <a16:creationId xmlns:a16="http://schemas.microsoft.com/office/drawing/2014/main" id="{7708667A-4C61-5D4C-9260-81C7F854B94A}"/>
                </a:ext>
              </a:extLst>
            </p:cNvPr>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44" name="Rectangle 10">
              <a:extLst>
                <a:ext uri="{FF2B5EF4-FFF2-40B4-BE49-F238E27FC236}">
                  <a16:creationId xmlns:a16="http://schemas.microsoft.com/office/drawing/2014/main" id="{67B21ACE-3821-784A-B0CC-6604F8DD831F}"/>
                </a:ext>
              </a:extLst>
            </p:cNvPr>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45" name="Rectangle 11">
              <a:extLst>
                <a:ext uri="{FF2B5EF4-FFF2-40B4-BE49-F238E27FC236}">
                  <a16:creationId xmlns:a16="http://schemas.microsoft.com/office/drawing/2014/main" id="{EA535D14-0156-C245-8E31-6597C90FDB3A}"/>
                </a:ext>
              </a:extLst>
            </p:cNvPr>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46" name="Rectangle 12">
              <a:extLst>
                <a:ext uri="{FF2B5EF4-FFF2-40B4-BE49-F238E27FC236}">
                  <a16:creationId xmlns:a16="http://schemas.microsoft.com/office/drawing/2014/main" id="{9087F3D0-244B-FC49-BBE4-1B8B17B044A6}"/>
                </a:ext>
              </a:extLst>
            </p:cNvPr>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47" name="Rectangle 13">
              <a:extLst>
                <a:ext uri="{FF2B5EF4-FFF2-40B4-BE49-F238E27FC236}">
                  <a16:creationId xmlns:a16="http://schemas.microsoft.com/office/drawing/2014/main" id="{6A517166-C4B0-7F4A-BCF7-AE54EE165279}"/>
                </a:ext>
              </a:extLst>
            </p:cNvPr>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48" name="Rectangle 14">
              <a:extLst>
                <a:ext uri="{FF2B5EF4-FFF2-40B4-BE49-F238E27FC236}">
                  <a16:creationId xmlns:a16="http://schemas.microsoft.com/office/drawing/2014/main" id="{E85A900A-2A51-B74C-B3F2-AAFE0227E657}"/>
                </a:ext>
              </a:extLst>
            </p:cNvPr>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49" name="Rectangle 15">
              <a:extLst>
                <a:ext uri="{FF2B5EF4-FFF2-40B4-BE49-F238E27FC236}">
                  <a16:creationId xmlns:a16="http://schemas.microsoft.com/office/drawing/2014/main" id="{CBE05E21-637C-0149-86DD-9025F8BAB598}"/>
                </a:ext>
              </a:extLst>
            </p:cNvPr>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50" name="Rectangle 16">
              <a:extLst>
                <a:ext uri="{FF2B5EF4-FFF2-40B4-BE49-F238E27FC236}">
                  <a16:creationId xmlns:a16="http://schemas.microsoft.com/office/drawing/2014/main" id="{9A00E9A6-2315-2546-B2C0-DB55DCAA1572}"/>
                </a:ext>
              </a:extLst>
            </p:cNvPr>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51" name="Rectangle 17">
              <a:extLst>
                <a:ext uri="{FF2B5EF4-FFF2-40B4-BE49-F238E27FC236}">
                  <a16:creationId xmlns:a16="http://schemas.microsoft.com/office/drawing/2014/main" id="{43D15539-9A1F-4341-9C1E-1CE20E11AD3A}"/>
                </a:ext>
              </a:extLst>
            </p:cNvPr>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52" name="Rectangle 18">
              <a:extLst>
                <a:ext uri="{FF2B5EF4-FFF2-40B4-BE49-F238E27FC236}">
                  <a16:creationId xmlns:a16="http://schemas.microsoft.com/office/drawing/2014/main" id="{14C6DCFC-8049-FD4B-B6BD-FE1FD8919140}"/>
                </a:ext>
              </a:extLst>
            </p:cNvPr>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53" name="Rectangle 19">
              <a:extLst>
                <a:ext uri="{FF2B5EF4-FFF2-40B4-BE49-F238E27FC236}">
                  <a16:creationId xmlns:a16="http://schemas.microsoft.com/office/drawing/2014/main" id="{711AA059-DD76-6347-837B-680055AC35FC}"/>
                </a:ext>
              </a:extLst>
            </p:cNvPr>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54" name="Rectangle 20">
              <a:extLst>
                <a:ext uri="{FF2B5EF4-FFF2-40B4-BE49-F238E27FC236}">
                  <a16:creationId xmlns:a16="http://schemas.microsoft.com/office/drawing/2014/main" id="{E2015C00-6A89-414F-937D-52B3B21F9823}"/>
                </a:ext>
              </a:extLst>
            </p:cNvPr>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55" name="Rectangle 21">
              <a:extLst>
                <a:ext uri="{FF2B5EF4-FFF2-40B4-BE49-F238E27FC236}">
                  <a16:creationId xmlns:a16="http://schemas.microsoft.com/office/drawing/2014/main" id="{55305ABE-D10D-654A-B5EA-4E4B66AA560F}"/>
                </a:ext>
              </a:extLst>
            </p:cNvPr>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56" name="Rectangle 22">
              <a:extLst>
                <a:ext uri="{FF2B5EF4-FFF2-40B4-BE49-F238E27FC236}">
                  <a16:creationId xmlns:a16="http://schemas.microsoft.com/office/drawing/2014/main" id="{1FA348B8-661D-B04A-888A-3C8EC1B3695A}"/>
                </a:ext>
              </a:extLst>
            </p:cNvPr>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57" name="Rectangle 23">
              <a:extLst>
                <a:ext uri="{FF2B5EF4-FFF2-40B4-BE49-F238E27FC236}">
                  <a16:creationId xmlns:a16="http://schemas.microsoft.com/office/drawing/2014/main" id="{C6E9F517-F4FC-6341-A336-192C5634C13F}"/>
                </a:ext>
              </a:extLst>
            </p:cNvPr>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58" name="Rectangle 24">
              <a:extLst>
                <a:ext uri="{FF2B5EF4-FFF2-40B4-BE49-F238E27FC236}">
                  <a16:creationId xmlns:a16="http://schemas.microsoft.com/office/drawing/2014/main" id="{0B38CB40-089D-3C40-B924-EA466E663AEF}"/>
                </a:ext>
              </a:extLst>
            </p:cNvPr>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59" name="Rectangle 25">
              <a:extLst>
                <a:ext uri="{FF2B5EF4-FFF2-40B4-BE49-F238E27FC236}">
                  <a16:creationId xmlns:a16="http://schemas.microsoft.com/office/drawing/2014/main" id="{D6ECD8C9-2CC3-DA4D-9123-6BDE3C41C744}"/>
                </a:ext>
              </a:extLst>
            </p:cNvPr>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60" name="Rectangle 26">
              <a:extLst>
                <a:ext uri="{FF2B5EF4-FFF2-40B4-BE49-F238E27FC236}">
                  <a16:creationId xmlns:a16="http://schemas.microsoft.com/office/drawing/2014/main" id="{8DDE2527-E12E-104C-AB2B-95B749767A88}"/>
                </a:ext>
              </a:extLst>
            </p:cNvPr>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61" name="Rectangle 27">
              <a:extLst>
                <a:ext uri="{FF2B5EF4-FFF2-40B4-BE49-F238E27FC236}">
                  <a16:creationId xmlns:a16="http://schemas.microsoft.com/office/drawing/2014/main" id="{52DAD04E-6F62-B147-B682-AADC109B7BC7}"/>
                </a:ext>
              </a:extLst>
            </p:cNvPr>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62" name="Rectangle 28">
              <a:extLst>
                <a:ext uri="{FF2B5EF4-FFF2-40B4-BE49-F238E27FC236}">
                  <a16:creationId xmlns:a16="http://schemas.microsoft.com/office/drawing/2014/main" id="{34C8C906-8498-7849-A800-D56968CB8B81}"/>
                </a:ext>
              </a:extLst>
            </p:cNvPr>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63" name="Rectangle 29">
              <a:extLst>
                <a:ext uri="{FF2B5EF4-FFF2-40B4-BE49-F238E27FC236}">
                  <a16:creationId xmlns:a16="http://schemas.microsoft.com/office/drawing/2014/main" id="{2E12CAFC-5ABE-9F41-9D84-89D0C997C5B1}"/>
                </a:ext>
              </a:extLst>
            </p:cNvPr>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64" name="Rectangle 30">
              <a:extLst>
                <a:ext uri="{FF2B5EF4-FFF2-40B4-BE49-F238E27FC236}">
                  <a16:creationId xmlns:a16="http://schemas.microsoft.com/office/drawing/2014/main" id="{4A2F8C1C-D1C5-6549-A9D2-7C560F5CA73E}"/>
                </a:ext>
              </a:extLst>
            </p:cNvPr>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65" name="Rectangle 31">
              <a:extLst>
                <a:ext uri="{FF2B5EF4-FFF2-40B4-BE49-F238E27FC236}">
                  <a16:creationId xmlns:a16="http://schemas.microsoft.com/office/drawing/2014/main" id="{8E5202FA-B413-164F-B04C-9B4B3A3B9238}"/>
                </a:ext>
              </a:extLst>
            </p:cNvPr>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66" name="Rectangle 32">
              <a:extLst>
                <a:ext uri="{FF2B5EF4-FFF2-40B4-BE49-F238E27FC236}">
                  <a16:creationId xmlns:a16="http://schemas.microsoft.com/office/drawing/2014/main" id="{94350CA5-0551-374E-9031-E1CABAD1ABC1}"/>
                </a:ext>
              </a:extLst>
            </p:cNvPr>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67" name="Rectangle 33">
              <a:extLst>
                <a:ext uri="{FF2B5EF4-FFF2-40B4-BE49-F238E27FC236}">
                  <a16:creationId xmlns:a16="http://schemas.microsoft.com/office/drawing/2014/main" id="{A3487E2A-5100-6A4B-9CBD-3FCEFB3C93A4}"/>
                </a:ext>
              </a:extLst>
            </p:cNvPr>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68" name="Rectangle 34">
              <a:extLst>
                <a:ext uri="{FF2B5EF4-FFF2-40B4-BE49-F238E27FC236}">
                  <a16:creationId xmlns:a16="http://schemas.microsoft.com/office/drawing/2014/main" id="{076767C5-5044-2545-AE8E-EEC9060A8990}"/>
                </a:ext>
              </a:extLst>
            </p:cNvPr>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69" name="Rectangle 35">
              <a:extLst>
                <a:ext uri="{FF2B5EF4-FFF2-40B4-BE49-F238E27FC236}">
                  <a16:creationId xmlns:a16="http://schemas.microsoft.com/office/drawing/2014/main" id="{21E54062-5F75-6341-82A4-6A9FAE71BE64}"/>
                </a:ext>
              </a:extLst>
            </p:cNvPr>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70" name="Rectangle 36">
              <a:extLst>
                <a:ext uri="{FF2B5EF4-FFF2-40B4-BE49-F238E27FC236}">
                  <a16:creationId xmlns:a16="http://schemas.microsoft.com/office/drawing/2014/main" id="{FC02A389-07B5-AD42-A5E6-A58CB1B2C33E}"/>
                </a:ext>
              </a:extLst>
            </p:cNvPr>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71" name="Rectangle 37">
              <a:extLst>
                <a:ext uri="{FF2B5EF4-FFF2-40B4-BE49-F238E27FC236}">
                  <a16:creationId xmlns:a16="http://schemas.microsoft.com/office/drawing/2014/main" id="{41C51D0B-837D-6943-AB7F-01C88A449B45}"/>
                </a:ext>
              </a:extLst>
            </p:cNvPr>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72" name="Rectangle 38">
              <a:extLst>
                <a:ext uri="{FF2B5EF4-FFF2-40B4-BE49-F238E27FC236}">
                  <a16:creationId xmlns:a16="http://schemas.microsoft.com/office/drawing/2014/main" id="{B9BACF07-D353-4A44-B6C7-5F63CE70801F}"/>
                </a:ext>
              </a:extLst>
            </p:cNvPr>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73" name="Rectangle 39">
              <a:extLst>
                <a:ext uri="{FF2B5EF4-FFF2-40B4-BE49-F238E27FC236}">
                  <a16:creationId xmlns:a16="http://schemas.microsoft.com/office/drawing/2014/main" id="{8C2D36E3-AD63-BF4A-AA93-11FB25016CA8}"/>
                </a:ext>
              </a:extLst>
            </p:cNvPr>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74" name="Rectangle 40">
              <a:extLst>
                <a:ext uri="{FF2B5EF4-FFF2-40B4-BE49-F238E27FC236}">
                  <a16:creationId xmlns:a16="http://schemas.microsoft.com/office/drawing/2014/main" id="{5B9023C7-90C7-154B-AA22-48305FED4B75}"/>
                </a:ext>
              </a:extLst>
            </p:cNvPr>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75" name="Rectangle 41">
              <a:extLst>
                <a:ext uri="{FF2B5EF4-FFF2-40B4-BE49-F238E27FC236}">
                  <a16:creationId xmlns:a16="http://schemas.microsoft.com/office/drawing/2014/main" id="{924F3436-F205-2F4E-94FA-4C0C7F2DFBFE}"/>
                </a:ext>
              </a:extLst>
            </p:cNvPr>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76" name="Rectangle 42">
              <a:extLst>
                <a:ext uri="{FF2B5EF4-FFF2-40B4-BE49-F238E27FC236}">
                  <a16:creationId xmlns:a16="http://schemas.microsoft.com/office/drawing/2014/main" id="{691AABFE-2586-884A-A6AB-875A019296A6}"/>
                </a:ext>
              </a:extLst>
            </p:cNvPr>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77" name="Rectangle 43">
              <a:extLst>
                <a:ext uri="{FF2B5EF4-FFF2-40B4-BE49-F238E27FC236}">
                  <a16:creationId xmlns:a16="http://schemas.microsoft.com/office/drawing/2014/main" id="{650151D6-AAB8-7E4F-B7B3-2A575AE4403D}"/>
                </a:ext>
              </a:extLst>
            </p:cNvPr>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78" name="Rectangle 44">
              <a:extLst>
                <a:ext uri="{FF2B5EF4-FFF2-40B4-BE49-F238E27FC236}">
                  <a16:creationId xmlns:a16="http://schemas.microsoft.com/office/drawing/2014/main" id="{5CE727ED-780F-2346-91D9-61E4FE8C25F2}"/>
                </a:ext>
              </a:extLst>
            </p:cNvPr>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79" name="Rectangle 45">
              <a:extLst>
                <a:ext uri="{FF2B5EF4-FFF2-40B4-BE49-F238E27FC236}">
                  <a16:creationId xmlns:a16="http://schemas.microsoft.com/office/drawing/2014/main" id="{F663E65E-1538-1840-A7CC-4E5EAF157320}"/>
                </a:ext>
              </a:extLst>
            </p:cNvPr>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80" name="Rectangle 46">
              <a:extLst>
                <a:ext uri="{FF2B5EF4-FFF2-40B4-BE49-F238E27FC236}">
                  <a16:creationId xmlns:a16="http://schemas.microsoft.com/office/drawing/2014/main" id="{9DAB845B-C525-FA44-86B9-1F057A725182}"/>
                </a:ext>
              </a:extLst>
            </p:cNvPr>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81" name="Rectangle 47">
              <a:extLst>
                <a:ext uri="{FF2B5EF4-FFF2-40B4-BE49-F238E27FC236}">
                  <a16:creationId xmlns:a16="http://schemas.microsoft.com/office/drawing/2014/main" id="{7B6AFB52-335A-074A-845C-4EE954ABC180}"/>
                </a:ext>
              </a:extLst>
            </p:cNvPr>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82" name="Rectangle 48">
              <a:extLst>
                <a:ext uri="{FF2B5EF4-FFF2-40B4-BE49-F238E27FC236}">
                  <a16:creationId xmlns:a16="http://schemas.microsoft.com/office/drawing/2014/main" id="{837DDCCF-CF0A-4946-BE68-4A510E7F20E8}"/>
                </a:ext>
              </a:extLst>
            </p:cNvPr>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83" name="Rectangle 49">
              <a:extLst>
                <a:ext uri="{FF2B5EF4-FFF2-40B4-BE49-F238E27FC236}">
                  <a16:creationId xmlns:a16="http://schemas.microsoft.com/office/drawing/2014/main" id="{4C7A0457-5754-9648-8C70-77A27D54B9BD}"/>
                </a:ext>
              </a:extLst>
            </p:cNvPr>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84" name="Rectangle 50">
              <a:extLst>
                <a:ext uri="{FF2B5EF4-FFF2-40B4-BE49-F238E27FC236}">
                  <a16:creationId xmlns:a16="http://schemas.microsoft.com/office/drawing/2014/main" id="{90AB03BF-A10E-A946-977B-41F82B29DABF}"/>
                </a:ext>
              </a:extLst>
            </p:cNvPr>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85" name="Rectangle 51">
              <a:extLst>
                <a:ext uri="{FF2B5EF4-FFF2-40B4-BE49-F238E27FC236}">
                  <a16:creationId xmlns:a16="http://schemas.microsoft.com/office/drawing/2014/main" id="{6A46072A-1727-EE46-B0D4-D1D0BB94598E}"/>
                </a:ext>
              </a:extLst>
            </p:cNvPr>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86" name="Rectangle 52">
              <a:extLst>
                <a:ext uri="{FF2B5EF4-FFF2-40B4-BE49-F238E27FC236}">
                  <a16:creationId xmlns:a16="http://schemas.microsoft.com/office/drawing/2014/main" id="{9CD3DB7A-DAC5-0E4C-9B1E-6C8741E04626}"/>
                </a:ext>
              </a:extLst>
            </p:cNvPr>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87" name="Rectangle 53">
              <a:extLst>
                <a:ext uri="{FF2B5EF4-FFF2-40B4-BE49-F238E27FC236}">
                  <a16:creationId xmlns:a16="http://schemas.microsoft.com/office/drawing/2014/main" id="{EF440872-2218-234D-9675-91D694BD7E87}"/>
                </a:ext>
              </a:extLst>
            </p:cNvPr>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88" name="Rectangle 54">
              <a:extLst>
                <a:ext uri="{FF2B5EF4-FFF2-40B4-BE49-F238E27FC236}">
                  <a16:creationId xmlns:a16="http://schemas.microsoft.com/office/drawing/2014/main" id="{4A0B536C-A6D0-5B4A-AFFB-F029C5316D81}"/>
                </a:ext>
              </a:extLst>
            </p:cNvPr>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89" name="Rectangle 55">
              <a:extLst>
                <a:ext uri="{FF2B5EF4-FFF2-40B4-BE49-F238E27FC236}">
                  <a16:creationId xmlns:a16="http://schemas.microsoft.com/office/drawing/2014/main" id="{C2ABD1D2-E232-E245-BF47-36E90A6E8122}"/>
                </a:ext>
              </a:extLst>
            </p:cNvPr>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90" name="Rectangle 56">
              <a:extLst>
                <a:ext uri="{FF2B5EF4-FFF2-40B4-BE49-F238E27FC236}">
                  <a16:creationId xmlns:a16="http://schemas.microsoft.com/office/drawing/2014/main" id="{E0FA491C-7C90-F04C-8BF5-AFCA16356233}"/>
                </a:ext>
              </a:extLst>
            </p:cNvPr>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91" name="Rectangle 57">
              <a:extLst>
                <a:ext uri="{FF2B5EF4-FFF2-40B4-BE49-F238E27FC236}">
                  <a16:creationId xmlns:a16="http://schemas.microsoft.com/office/drawing/2014/main" id="{A538CE57-7FDE-7640-B3CD-CF0EC7DF8EC4}"/>
                </a:ext>
              </a:extLst>
            </p:cNvPr>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92" name="Rectangle 58">
              <a:extLst>
                <a:ext uri="{FF2B5EF4-FFF2-40B4-BE49-F238E27FC236}">
                  <a16:creationId xmlns:a16="http://schemas.microsoft.com/office/drawing/2014/main" id="{B179719F-19A2-BE4E-B05D-279C47FC9C58}"/>
                </a:ext>
              </a:extLst>
            </p:cNvPr>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93" name="Rectangle 59">
              <a:extLst>
                <a:ext uri="{FF2B5EF4-FFF2-40B4-BE49-F238E27FC236}">
                  <a16:creationId xmlns:a16="http://schemas.microsoft.com/office/drawing/2014/main" id="{A8D665A9-52EE-0C47-884A-257BECB12321}"/>
                </a:ext>
              </a:extLst>
            </p:cNvPr>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94" name="Rectangle 60">
              <a:extLst>
                <a:ext uri="{FF2B5EF4-FFF2-40B4-BE49-F238E27FC236}">
                  <a16:creationId xmlns:a16="http://schemas.microsoft.com/office/drawing/2014/main" id="{4E3FF659-3872-DC43-82FC-027F127A6066}"/>
                </a:ext>
              </a:extLst>
            </p:cNvPr>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95" name="Rectangle 61">
              <a:extLst>
                <a:ext uri="{FF2B5EF4-FFF2-40B4-BE49-F238E27FC236}">
                  <a16:creationId xmlns:a16="http://schemas.microsoft.com/office/drawing/2014/main" id="{AFE7E195-2817-D346-9795-718E36909ED6}"/>
                </a:ext>
              </a:extLst>
            </p:cNvPr>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96" name="Rectangle 62">
              <a:extLst>
                <a:ext uri="{FF2B5EF4-FFF2-40B4-BE49-F238E27FC236}">
                  <a16:creationId xmlns:a16="http://schemas.microsoft.com/office/drawing/2014/main" id="{B9CAC362-4A50-1647-B65C-AAB0E857AA69}"/>
                </a:ext>
              </a:extLst>
            </p:cNvPr>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97" name="Rectangle 63">
              <a:extLst>
                <a:ext uri="{FF2B5EF4-FFF2-40B4-BE49-F238E27FC236}">
                  <a16:creationId xmlns:a16="http://schemas.microsoft.com/office/drawing/2014/main" id="{738668E8-A62F-C548-9AFE-3DA29C5F9ECE}"/>
                </a:ext>
              </a:extLst>
            </p:cNvPr>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98" name="Rectangle 64">
              <a:extLst>
                <a:ext uri="{FF2B5EF4-FFF2-40B4-BE49-F238E27FC236}">
                  <a16:creationId xmlns:a16="http://schemas.microsoft.com/office/drawing/2014/main" id="{8FEACE31-E526-1C45-81D7-FB2030A2EAC2}"/>
                </a:ext>
              </a:extLst>
            </p:cNvPr>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sp>
          <p:nvSpPr>
            <p:cNvPr id="22599" name="Rectangle 65">
              <a:extLst>
                <a:ext uri="{FF2B5EF4-FFF2-40B4-BE49-F238E27FC236}">
                  <a16:creationId xmlns:a16="http://schemas.microsoft.com/office/drawing/2014/main" id="{6AB538C5-C612-824A-A508-6D469FC562F4}"/>
                </a:ext>
              </a:extLst>
            </p:cNvPr>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960000"/>
                </a:buClr>
                <a:buFontTx/>
                <a:buChar char="•"/>
                <a:defRPr/>
              </a:pPr>
              <a:endParaRPr lang="en-US" altLang="en-US" sz="3200">
                <a:solidFill>
                  <a:srgbClr val="FFFFFF"/>
                </a:solidFill>
                <a:latin typeface="Arial Black" panose="020B0604020202020204" pitchFamily="34" charset="0"/>
                <a:ea typeface="Osaka" panose="020B0600000000000000" pitchFamily="34" charset="-128"/>
              </a:endParaRPr>
            </a:p>
          </p:txBody>
        </p:sp>
      </p:grpSp>
      <p:sp>
        <p:nvSpPr>
          <p:cNvPr id="22531" name="Rectangle 66">
            <a:extLst>
              <a:ext uri="{FF2B5EF4-FFF2-40B4-BE49-F238E27FC236}">
                <a16:creationId xmlns:a16="http://schemas.microsoft.com/office/drawing/2014/main" id="{271CFE80-7726-2044-B632-E968CFA683F9}"/>
              </a:ext>
            </a:extLst>
          </p:cNvPr>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2532" name="Rectangle 67">
            <a:extLst>
              <a:ext uri="{FF2B5EF4-FFF2-40B4-BE49-F238E27FC236}">
                <a16:creationId xmlns:a16="http://schemas.microsoft.com/office/drawing/2014/main" id="{E21B5299-C025-8540-A23E-766B6602A0AD}"/>
              </a:ext>
            </a:extLst>
          </p:cNvPr>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481348" name="Rectangle 68">
            <a:extLst>
              <a:ext uri="{FF2B5EF4-FFF2-40B4-BE49-F238E27FC236}">
                <a16:creationId xmlns:a16="http://schemas.microsoft.com/office/drawing/2014/main" id="{C6923F16-0127-4B41-BF44-BF9F2F2A28A6}"/>
              </a:ext>
            </a:extLst>
          </p:cNvPr>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charset="0"/>
                <a:ea typeface="Osaka" charset="-128"/>
                <a:cs typeface="Osaka" charset="-128"/>
              </a:defRPr>
            </a:lvl1pPr>
          </a:lstStyle>
          <a:p>
            <a:pPr>
              <a:defRPr/>
            </a:pPr>
            <a:endParaRPr lang="en-US" altLang="ja-JP"/>
          </a:p>
        </p:txBody>
      </p:sp>
      <p:sp>
        <p:nvSpPr>
          <p:cNvPr id="481349" name="Rectangle 69">
            <a:extLst>
              <a:ext uri="{FF2B5EF4-FFF2-40B4-BE49-F238E27FC236}">
                <a16:creationId xmlns:a16="http://schemas.microsoft.com/office/drawing/2014/main" id="{D8F0E942-6D3A-4649-84B5-107F8F23CB09}"/>
              </a:ext>
            </a:extLst>
          </p:cNvPr>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128"/>
                <a:cs typeface="Osaka" charset="-128"/>
              </a:defRPr>
            </a:lvl1pPr>
          </a:lstStyle>
          <a:p>
            <a:pPr>
              <a:defRPr/>
            </a:pPr>
            <a:endParaRPr lang="en-US" altLang="ja-JP"/>
          </a:p>
        </p:txBody>
      </p:sp>
      <p:sp>
        <p:nvSpPr>
          <p:cNvPr id="481350" name="Rectangle 70">
            <a:extLst>
              <a:ext uri="{FF2B5EF4-FFF2-40B4-BE49-F238E27FC236}">
                <a16:creationId xmlns:a16="http://schemas.microsoft.com/office/drawing/2014/main" id="{6BF4DE92-862B-844E-B9CA-646EDD3967D4}"/>
              </a:ext>
            </a:extLst>
          </p:cNvPr>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smtClean="0">
                <a:solidFill>
                  <a:srgbClr val="FFFFFF"/>
                </a:solidFill>
                <a:latin typeface="Helvetica" pitchFamily="2" charset="0"/>
                <a:ea typeface="Osaka" panose="020B0600000000000000" pitchFamily="34" charset="-128"/>
              </a:defRPr>
            </a:lvl1pPr>
          </a:lstStyle>
          <a:p>
            <a:pPr>
              <a:defRPr/>
            </a:pPr>
            <a:fld id="{B843B0CE-FD8A-F443-AE2F-7C5126D74405}" type="slidenum">
              <a:rPr lang="en-US" altLang="ja-JP"/>
              <a:pPr>
                <a:defRPr/>
              </a:pPr>
              <a:t>‹#›</a:t>
            </a:fld>
            <a:endParaRPr lang="en-US" altLang="ja-JP"/>
          </a:p>
        </p:txBody>
      </p:sp>
      <p:pic>
        <p:nvPicPr>
          <p:cNvPr id="22536" name="Picture 71">
            <a:extLst>
              <a:ext uri="{FF2B5EF4-FFF2-40B4-BE49-F238E27FC236}">
                <a16:creationId xmlns:a16="http://schemas.microsoft.com/office/drawing/2014/main" id="{3BD850DB-C180-8D48-8562-1A2DF3B73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5435338"/>
      </p:ext>
    </p:extLst>
  </p:cSld>
  <p:clrMap bg1="dk2" tx1="lt1" bg2="dk1" tx2="lt2" accent1="accent1" accent2="accent2" accent3="accent3" accent4="accent4" accent5="accent5" accent6="accent6" hlink="hlink" folHlink="folHlink"/>
  <p:sldLayoutIdLst>
    <p:sldLayoutId id="2147488963"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2pPr>
      <a:lvl3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3pPr>
      <a:lvl4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4pPr>
      <a:lvl5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5pPr>
      <a:lvl6pPr marL="4572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6pPr>
      <a:lvl7pPr marL="9144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7pPr>
      <a:lvl8pPr marL="13716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8pPr>
      <a:lvl9pPr marL="18288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pitchFamily="2" charset="2"/>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pitchFamily="2" charset="2"/>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pitchFamily="2" charset="2"/>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pitchFamily="2" charset="2"/>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pitchFamily="2" charset="2"/>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3330" name="Rectangle 2">
            <a:extLst>
              <a:ext uri="{FF2B5EF4-FFF2-40B4-BE49-F238E27FC236}">
                <a16:creationId xmlns:a16="http://schemas.microsoft.com/office/drawing/2014/main" id="{41772753-C99C-E342-B6F7-52A911BD9B25}"/>
              </a:ext>
            </a:extLst>
          </p:cNvPr>
          <p:cNvSpPr>
            <a:spLocks noGrp="1" noChangeArrowheads="1"/>
          </p:cNvSpPr>
          <p:nvPr>
            <p:ph type="title"/>
          </p:nvPr>
        </p:nvSpPr>
        <p:spPr bwMode="auto">
          <a:xfrm>
            <a:off x="685800" y="609600"/>
            <a:ext cx="7772400" cy="11430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3331" name="Rectangle 3">
            <a:extLst>
              <a:ext uri="{FF2B5EF4-FFF2-40B4-BE49-F238E27FC236}">
                <a16:creationId xmlns:a16="http://schemas.microsoft.com/office/drawing/2014/main" id="{A8F2265F-8D34-334F-B0EC-215C63615DC5}"/>
              </a:ext>
            </a:extLst>
          </p:cNvPr>
          <p:cNvSpPr>
            <a:spLocks noGrp="1" noChangeArrowheads="1"/>
          </p:cNvSpPr>
          <p:nvPr>
            <p:ph type="body" idx="1"/>
          </p:nvPr>
        </p:nvSpPr>
        <p:spPr bwMode="auto">
          <a:xfrm>
            <a:off x="685800" y="1981200"/>
            <a:ext cx="7772400" cy="41148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3332" name="Rectangle 4">
            <a:extLst>
              <a:ext uri="{FF2B5EF4-FFF2-40B4-BE49-F238E27FC236}">
                <a16:creationId xmlns:a16="http://schemas.microsoft.com/office/drawing/2014/main" id="{2642B683-3872-2D45-B8FF-E5F34519679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rebuchet MS" charset="0"/>
                <a:ea typeface="ヒラギノ角ゴ Pro W3" charset="-128"/>
                <a:cs typeface="ヒラギノ角ゴ Pro W3" charset="-128"/>
              </a:defRPr>
            </a:lvl1pPr>
          </a:lstStyle>
          <a:p>
            <a:pPr>
              <a:defRPr/>
            </a:pPr>
            <a:endParaRPr lang="en-US"/>
          </a:p>
        </p:txBody>
      </p:sp>
      <p:sp>
        <p:nvSpPr>
          <p:cNvPr id="483333" name="Rectangle 5">
            <a:extLst>
              <a:ext uri="{FF2B5EF4-FFF2-40B4-BE49-F238E27FC236}">
                <a16:creationId xmlns:a16="http://schemas.microsoft.com/office/drawing/2014/main" id="{4FCC7A0A-BDDC-1A4A-8658-2A3C043BBE4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rebuchet MS" charset="0"/>
                <a:ea typeface="ヒラギノ角ゴ Pro W3" charset="-128"/>
                <a:cs typeface="ヒラギノ角ゴ Pro W3" charset="-128"/>
              </a:defRPr>
            </a:lvl1pPr>
          </a:lstStyle>
          <a:p>
            <a:pPr>
              <a:defRPr/>
            </a:pPr>
            <a:endParaRPr lang="en-US"/>
          </a:p>
        </p:txBody>
      </p:sp>
      <p:sp>
        <p:nvSpPr>
          <p:cNvPr id="483334" name="Rectangle 6">
            <a:extLst>
              <a:ext uri="{FF2B5EF4-FFF2-40B4-BE49-F238E27FC236}">
                <a16:creationId xmlns:a16="http://schemas.microsoft.com/office/drawing/2014/main" id="{BA4547D4-4E71-4C45-BAA3-5DA0B518F8B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FFFFFF"/>
                </a:solidFill>
                <a:latin typeface="Trebuchet MS" panose="020B0703020202090204" pitchFamily="34" charset="0"/>
                <a:ea typeface="ヒラギノ角ゴ Pro W3" panose="020B0300000000000000" pitchFamily="34" charset="-128"/>
              </a:defRPr>
            </a:lvl1pPr>
          </a:lstStyle>
          <a:p>
            <a:pPr>
              <a:defRPr/>
            </a:pPr>
            <a:fld id="{D0F34319-09A6-474F-A2F0-43D78AA5F23D}" type="slidenum">
              <a:rPr lang="en-US" altLang="en-US"/>
              <a:pPr>
                <a:defRPr/>
              </a:pPr>
              <a:t>‹#›</a:t>
            </a:fld>
            <a:endParaRPr lang="en-US" altLang="en-US"/>
          </a:p>
        </p:txBody>
      </p:sp>
    </p:spTree>
    <p:extLst>
      <p:ext uri="{BB962C8B-B14F-4D97-AF65-F5344CB8AC3E}">
        <p14:creationId xmlns:p14="http://schemas.microsoft.com/office/powerpoint/2010/main" val="3085840319"/>
      </p:ext>
    </p:extLst>
  </p:cSld>
  <p:clrMap bg1="lt1" tx1="dk1" bg2="lt2" tx2="dk2" accent1="accent1" accent2="accent2" accent3="accent3" accent4="accent4" accent5="accent5" accent6="accent6" hlink="hlink" folHlink="folHlink"/>
  <p:sldLayoutIdLst>
    <p:sldLayoutId id="214748896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Trebuchet MS"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Font typeface="Wingdings" pitchFamily="2" charset="2"/>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2"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2"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2"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2"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A59D9CE-8370-A746-B760-254AA80B32BB}"/>
              </a:ext>
            </a:extLst>
          </p:cNvPr>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6627" name="Rectangle 3">
            <a:extLst>
              <a:ext uri="{FF2B5EF4-FFF2-40B4-BE49-F238E27FC236}">
                <a16:creationId xmlns:a16="http://schemas.microsoft.com/office/drawing/2014/main" id="{5BC8BC5E-35DB-564C-95BB-E47C0A4ECFDE}"/>
              </a:ext>
            </a:extLst>
          </p:cNvPr>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87428" name="Rectangle 4">
            <a:extLst>
              <a:ext uri="{FF2B5EF4-FFF2-40B4-BE49-F238E27FC236}">
                <a16:creationId xmlns:a16="http://schemas.microsoft.com/office/drawing/2014/main" id="{1DBE02A5-B851-6C4D-9AEB-A060D87E9BF5}"/>
              </a:ext>
            </a:extLst>
          </p:cNvPr>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b="1" i="0">
                <a:solidFill>
                  <a:srgbClr val="FFFFFF"/>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487429" name="Rectangle 5">
            <a:extLst>
              <a:ext uri="{FF2B5EF4-FFF2-40B4-BE49-F238E27FC236}">
                <a16:creationId xmlns:a16="http://schemas.microsoft.com/office/drawing/2014/main" id="{BF0256F6-E0C5-1A48-96BE-CC8409BF1397}"/>
              </a:ext>
            </a:extLst>
          </p:cNvPr>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b="1" i="0">
                <a:solidFill>
                  <a:srgbClr val="FFFFFF"/>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487430" name="Rectangle 6">
            <a:extLst>
              <a:ext uri="{FF2B5EF4-FFF2-40B4-BE49-F238E27FC236}">
                <a16:creationId xmlns:a16="http://schemas.microsoft.com/office/drawing/2014/main" id="{E1277444-9E74-7B4E-B926-606FA4250875}"/>
              </a:ext>
            </a:extLst>
          </p:cNvPr>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smtClean="0">
                <a:solidFill>
                  <a:srgbClr val="FFFFFF"/>
                </a:solidFill>
              </a:defRPr>
            </a:lvl1pPr>
          </a:lstStyle>
          <a:p>
            <a:pPr>
              <a:defRPr/>
            </a:pPr>
            <a:fld id="{FC519050-9CD8-F24D-9EE1-5856D4020452}" type="slidenum">
              <a:rPr lang="en-US" altLang="en-US"/>
              <a:pPr>
                <a:defRPr/>
              </a:pPr>
              <a:t>‹#›</a:t>
            </a:fld>
            <a:endParaRPr lang="en-US" altLang="en-US"/>
          </a:p>
        </p:txBody>
      </p:sp>
    </p:spTree>
    <p:extLst>
      <p:ext uri="{BB962C8B-B14F-4D97-AF65-F5344CB8AC3E}">
        <p14:creationId xmlns:p14="http://schemas.microsoft.com/office/powerpoint/2010/main" val="753035814"/>
      </p:ext>
    </p:extLst>
  </p:cSld>
  <p:clrMap bg1="dk2" tx1="lt1" bg2="dk1" tx2="lt2" accent1="accent1" accent2="accent2" accent3="accent3" accent4="accent4" accent5="accent5" accent6="accent6" hlink="hlink" folHlink="folHlink"/>
  <p:sldLayoutIdLst>
    <p:sldLayoutId id="2147488967" r:id="rId1"/>
  </p:sldLayoutIdLst>
  <p:txStyles>
    <p:titleStyle>
      <a:lvl1pPr algn="l" rtl="0" eaLnBrk="0" fontAlgn="base" hangingPunct="0">
        <a:lnSpc>
          <a:spcPct val="90000"/>
        </a:lnSpc>
        <a:spcBef>
          <a:spcPct val="0"/>
        </a:spcBef>
        <a:spcAft>
          <a:spcPct val="0"/>
        </a:spcAft>
        <a:defRPr sz="4200" b="1" i="0">
          <a:solidFill>
            <a:schemeClr val="tx2"/>
          </a:solidFill>
          <a:latin typeface="Arial" panose="020B0604020202020204" pitchFamily="34" charset="0"/>
          <a:ea typeface="ＭＳ Ｐゴシック" pitchFamily="-112" charset="-128"/>
          <a:cs typeface="ＭＳ Ｐゴシック" pitchFamily="-112" charset="-128"/>
        </a:defRPr>
      </a:lvl1pPr>
      <a:lvl2pPr algn="l" rtl="0" eaLnBrk="0" fontAlgn="base" hangingPunct="0">
        <a:lnSpc>
          <a:spcPct val="90000"/>
        </a:lnSpc>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lnSpc>
          <a:spcPct val="90000"/>
        </a:lnSpc>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lnSpc>
          <a:spcPct val="90000"/>
        </a:lnSpc>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lnSpc>
          <a:spcPct val="90000"/>
        </a:lnSpc>
        <a:spcBef>
          <a:spcPct val="0"/>
        </a:spcBef>
        <a:spcAft>
          <a:spcPct val="0"/>
        </a:spcAft>
        <a:defRPr sz="4200">
          <a:solidFill>
            <a:schemeClr val="tx2"/>
          </a:solidFill>
          <a:latin typeface="Arial" pitchFamily="-112" charset="0"/>
          <a:ea typeface="ＭＳ Ｐゴシック" pitchFamily="-112" charset="-128"/>
          <a:cs typeface="ＭＳ Ｐゴシック" pitchFamily="-112" charset="-128"/>
        </a:defRPr>
      </a:lvl5pPr>
      <a:lvl6pPr marL="457200" algn="l" rtl="0" eaLnBrk="0" fontAlgn="base" hangingPunct="0">
        <a:lnSpc>
          <a:spcPct val="90000"/>
        </a:lnSpc>
        <a:spcBef>
          <a:spcPct val="0"/>
        </a:spcBef>
        <a:spcAft>
          <a:spcPct val="0"/>
        </a:spcAft>
        <a:defRPr sz="4200">
          <a:solidFill>
            <a:schemeClr val="tx2"/>
          </a:solidFill>
          <a:latin typeface="Arial" pitchFamily="-112" charset="0"/>
        </a:defRPr>
      </a:lvl6pPr>
      <a:lvl7pPr marL="914400" algn="l" rtl="0" eaLnBrk="0" fontAlgn="base" hangingPunct="0">
        <a:lnSpc>
          <a:spcPct val="90000"/>
        </a:lnSpc>
        <a:spcBef>
          <a:spcPct val="0"/>
        </a:spcBef>
        <a:spcAft>
          <a:spcPct val="0"/>
        </a:spcAft>
        <a:defRPr sz="4200">
          <a:solidFill>
            <a:schemeClr val="tx2"/>
          </a:solidFill>
          <a:latin typeface="Arial" pitchFamily="-112" charset="0"/>
        </a:defRPr>
      </a:lvl7pPr>
      <a:lvl8pPr marL="1371600" algn="l" rtl="0" eaLnBrk="0" fontAlgn="base" hangingPunct="0">
        <a:lnSpc>
          <a:spcPct val="90000"/>
        </a:lnSpc>
        <a:spcBef>
          <a:spcPct val="0"/>
        </a:spcBef>
        <a:spcAft>
          <a:spcPct val="0"/>
        </a:spcAft>
        <a:defRPr sz="4200">
          <a:solidFill>
            <a:schemeClr val="tx2"/>
          </a:solidFill>
          <a:latin typeface="Arial" pitchFamily="-112" charset="0"/>
        </a:defRPr>
      </a:lvl8pPr>
      <a:lvl9pPr marL="1828800" algn="l" rtl="0" eaLnBrk="0" fontAlgn="base" hangingPunct="0">
        <a:lnSpc>
          <a:spcPct val="90000"/>
        </a:lnSpc>
        <a:spcBef>
          <a:spcPct val="0"/>
        </a:spcBef>
        <a:spcAft>
          <a:spcPct val="0"/>
        </a:spcAft>
        <a:defRPr sz="4200">
          <a:solidFill>
            <a:schemeClr val="tx2"/>
          </a:solidFill>
          <a:latin typeface="Arial"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b="1" i="0">
          <a:solidFill>
            <a:schemeClr val="tx1"/>
          </a:solidFill>
          <a:latin typeface="Arial" panose="020B0604020202020204" pitchFamily="34" charset="0"/>
          <a:ea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b="1" i="0">
          <a:solidFill>
            <a:schemeClr val="tx1"/>
          </a:solidFill>
          <a:latin typeface="Arial" panose="020B0604020202020204" pitchFamily="34" charset="0"/>
          <a:ea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b="1" i="0">
          <a:solidFill>
            <a:schemeClr val="tx1"/>
          </a:solidFill>
          <a:latin typeface="Arial" panose="020B0604020202020204" pitchFamily="34" charset="0"/>
          <a:ea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dirty="0"/>
              <a:t>Click to edit Master title style</a:t>
            </a:r>
          </a:p>
        </p:txBody>
      </p:sp>
      <p:sp>
        <p:nvSpPr>
          <p:cNvPr id="148483" name="Rectangle 3"/>
          <p:cNvSpPr>
            <a:spLocks noGrp="1" noChangeArrowheads="1"/>
          </p:cNvSpPr>
          <p:nvPr>
            <p:ph type="body" idx="1"/>
          </p:nvPr>
        </p:nvSpPr>
        <p:spPr bwMode="auto">
          <a:xfrm>
            <a:off x="685800" y="1752618"/>
            <a:ext cx="7848600"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01764" name="Rectangle 4"/>
          <p:cNvSpPr>
            <a:spLocks noGrp="1" noChangeArrowheads="1"/>
          </p:cNvSpPr>
          <p:nvPr>
            <p:ph type="dt" sz="half" idx="2"/>
          </p:nvPr>
        </p:nvSpPr>
        <p:spPr bwMode="auto">
          <a:xfrm>
            <a:off x="685806" y="6400800"/>
            <a:ext cx="2225675" cy="457200"/>
          </a:xfrm>
          <a:prstGeom prst="rect">
            <a:avLst/>
          </a:prstGeom>
          <a:noFill/>
          <a:ln w="9525">
            <a:noFill/>
            <a:miter lim="800000"/>
            <a:headEnd/>
            <a:tailEnd/>
          </a:ln>
          <a:effectLst/>
        </p:spPr>
        <p:txBody>
          <a:bodyPr vert="horz" wrap="square" lIns="91967" tIns="45986" rIns="91967" bIns="45986" numCol="1" anchor="t" anchorCtr="0" compatLnSpc="1">
            <a:prstTxWarp prst="textNoShape">
              <a:avLst/>
            </a:prstTxWarp>
          </a:bodyPr>
          <a:lstStyle>
            <a:lvl1pPr algn="l">
              <a:spcBef>
                <a:spcPct val="0"/>
              </a:spcBef>
              <a:buClrTx/>
              <a:buFontTx/>
              <a:buNone/>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501765" name="Rectangle 5"/>
          <p:cNvSpPr>
            <a:spLocks noGrp="1" noChangeArrowheads="1"/>
          </p:cNvSpPr>
          <p:nvPr>
            <p:ph type="ftr" sz="quarter" idx="3"/>
          </p:nvPr>
        </p:nvSpPr>
        <p:spPr bwMode="auto">
          <a:xfrm>
            <a:off x="3009900" y="6400800"/>
            <a:ext cx="3390900" cy="457200"/>
          </a:xfrm>
          <a:prstGeom prst="rect">
            <a:avLst/>
          </a:prstGeom>
          <a:noFill/>
          <a:ln w="9525">
            <a:noFill/>
            <a:miter lim="800000"/>
            <a:headEnd/>
            <a:tailEnd/>
          </a:ln>
          <a:effectLst/>
        </p:spPr>
        <p:txBody>
          <a:bodyPr vert="horz" wrap="square" lIns="91967" tIns="45986" rIns="91967" bIns="45986" numCol="1" anchor="t" anchorCtr="0" compatLnSpc="1">
            <a:prstTxWarp prst="textNoShape">
              <a:avLst/>
            </a:prstTxWarp>
          </a:bodyPr>
          <a:lstStyle>
            <a:lvl1pPr algn="ctr">
              <a:spcBef>
                <a:spcPct val="0"/>
              </a:spcBef>
              <a:buClrTx/>
              <a:buFontTx/>
              <a:buNone/>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501766" name="Rectangle 6"/>
          <p:cNvSpPr>
            <a:spLocks noGrp="1" noChangeArrowheads="1"/>
          </p:cNvSpPr>
          <p:nvPr>
            <p:ph type="sldNum" sz="quarter" idx="4"/>
          </p:nvPr>
        </p:nvSpPr>
        <p:spPr bwMode="auto">
          <a:xfrm>
            <a:off x="6553200" y="6400800"/>
            <a:ext cx="2001838" cy="457200"/>
          </a:xfrm>
          <a:prstGeom prst="rect">
            <a:avLst/>
          </a:prstGeom>
          <a:noFill/>
          <a:ln w="9525">
            <a:noFill/>
            <a:miter lim="800000"/>
            <a:headEnd/>
            <a:tailEnd/>
          </a:ln>
          <a:effectLst/>
        </p:spPr>
        <p:txBody>
          <a:bodyPr vert="horz" wrap="square" lIns="91967" tIns="45986" rIns="91967" bIns="45986"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5BBC8CFA-92E5-7C4F-8916-747BFA217CCB}"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7649" r:id="rId1"/>
  </p:sldLayoutIdLst>
  <p:txStyles>
    <p:titleStyle>
      <a:lvl1pPr algn="l" rtl="0" eaLnBrk="0" fontAlgn="base" hangingPunct="0">
        <a:lnSpc>
          <a:spcPct val="90000"/>
        </a:lnSpc>
        <a:spcBef>
          <a:spcPct val="20000"/>
        </a:spcBef>
        <a:spcAft>
          <a:spcPct val="0"/>
        </a:spcAft>
        <a:defRPr kumimoji="1" sz="4400" b="1" i="0">
          <a:solidFill>
            <a:schemeClr val="tx2"/>
          </a:solidFill>
          <a:latin typeface="Arial" panose="020B0604020202020204" pitchFamily="34" charset="0"/>
          <a:ea typeface="ＭＳ Ｐゴシック" pitchFamily="-112" charset="-128"/>
          <a:cs typeface="ＭＳ Ｐゴシック" pitchFamily="-112" charset="-128"/>
        </a:defRPr>
      </a:lvl1pPr>
      <a:lvl2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5pPr>
      <a:lvl6pPr marL="456686" algn="l" rtl="0" eaLnBrk="0" fontAlgn="base" hangingPunct="0">
        <a:lnSpc>
          <a:spcPct val="90000"/>
        </a:lnSpc>
        <a:spcBef>
          <a:spcPct val="20000"/>
        </a:spcBef>
        <a:spcAft>
          <a:spcPct val="0"/>
        </a:spcAft>
        <a:defRPr kumimoji="1" sz="4400">
          <a:solidFill>
            <a:schemeClr val="tx2"/>
          </a:solidFill>
          <a:latin typeface="Arial" pitchFamily="-112" charset="0"/>
        </a:defRPr>
      </a:lvl6pPr>
      <a:lvl7pPr marL="913370" algn="l" rtl="0" eaLnBrk="0" fontAlgn="base" hangingPunct="0">
        <a:lnSpc>
          <a:spcPct val="90000"/>
        </a:lnSpc>
        <a:spcBef>
          <a:spcPct val="20000"/>
        </a:spcBef>
        <a:spcAft>
          <a:spcPct val="0"/>
        </a:spcAft>
        <a:defRPr kumimoji="1" sz="4400">
          <a:solidFill>
            <a:schemeClr val="tx2"/>
          </a:solidFill>
          <a:latin typeface="Arial" pitchFamily="-112" charset="0"/>
        </a:defRPr>
      </a:lvl7pPr>
      <a:lvl8pPr marL="1370051" algn="l" rtl="0" eaLnBrk="0" fontAlgn="base" hangingPunct="0">
        <a:lnSpc>
          <a:spcPct val="90000"/>
        </a:lnSpc>
        <a:spcBef>
          <a:spcPct val="20000"/>
        </a:spcBef>
        <a:spcAft>
          <a:spcPct val="0"/>
        </a:spcAft>
        <a:defRPr kumimoji="1" sz="4400">
          <a:solidFill>
            <a:schemeClr val="tx2"/>
          </a:solidFill>
          <a:latin typeface="Arial" pitchFamily="-112" charset="0"/>
        </a:defRPr>
      </a:lvl8pPr>
      <a:lvl9pPr marL="1826739" algn="l" rtl="0" eaLnBrk="0" fontAlgn="base" hangingPunct="0">
        <a:lnSpc>
          <a:spcPct val="90000"/>
        </a:lnSpc>
        <a:spcBef>
          <a:spcPct val="20000"/>
        </a:spcBef>
        <a:spcAft>
          <a:spcPct val="0"/>
        </a:spcAft>
        <a:defRPr kumimoji="1" sz="4400">
          <a:solidFill>
            <a:schemeClr val="tx2"/>
          </a:solidFill>
          <a:latin typeface="Arial" pitchFamily="-112" charset="0"/>
        </a:defRPr>
      </a:lvl9pPr>
    </p:titleStyle>
    <p:bodyStyle>
      <a:lvl1pPr marL="342512" indent="-342512" algn="l" rtl="0" eaLnBrk="0" fontAlgn="base" hangingPunct="0">
        <a:lnSpc>
          <a:spcPct val="90000"/>
        </a:lnSpc>
        <a:spcBef>
          <a:spcPct val="20000"/>
        </a:spcBef>
        <a:spcAft>
          <a:spcPct val="0"/>
        </a:spcAft>
        <a:buClr>
          <a:schemeClr val="tx2"/>
        </a:buClr>
        <a:buSzPct val="65000"/>
        <a:buFont typeface="Wingdings" charset="0"/>
        <a:buChar char="l"/>
        <a:defRPr kumimoji="1"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108" indent="-285428" algn="l" rtl="0" eaLnBrk="0" fontAlgn="base" hangingPunct="0">
        <a:lnSpc>
          <a:spcPct val="90000"/>
        </a:lnSpc>
        <a:spcBef>
          <a:spcPct val="20000"/>
        </a:spcBef>
        <a:spcAft>
          <a:spcPct val="0"/>
        </a:spcAft>
        <a:buClr>
          <a:schemeClr val="tx2"/>
        </a:buClr>
        <a:buSzPct val="65000"/>
        <a:buFont typeface="Wingdings" charset="0"/>
        <a:buChar char="l"/>
        <a:defRPr kumimoji="1" sz="2800" b="1" i="0">
          <a:solidFill>
            <a:schemeClr val="tx1"/>
          </a:solidFill>
          <a:latin typeface="Arial" panose="020B0604020202020204" pitchFamily="34" charset="0"/>
          <a:ea typeface="ＭＳ Ｐゴシック" pitchFamily="-112" charset="-128"/>
        </a:defRPr>
      </a:lvl2pPr>
      <a:lvl3pPr marL="1141708" indent="-228341" algn="l" rtl="0" eaLnBrk="0" fontAlgn="base" hangingPunct="0">
        <a:lnSpc>
          <a:spcPct val="90000"/>
        </a:lnSpc>
        <a:spcBef>
          <a:spcPct val="20000"/>
        </a:spcBef>
        <a:spcAft>
          <a:spcPct val="0"/>
        </a:spcAft>
        <a:buClr>
          <a:schemeClr val="tx2"/>
        </a:buClr>
        <a:buSzPct val="65000"/>
        <a:buFont typeface="Wingdings" charset="0"/>
        <a:buChar char="l"/>
        <a:defRPr kumimoji="1" sz="2400" b="1" i="0">
          <a:solidFill>
            <a:schemeClr val="tx1"/>
          </a:solidFill>
          <a:latin typeface="Arial" panose="020B0604020202020204" pitchFamily="34" charset="0"/>
          <a:ea typeface="ＭＳ Ｐゴシック" pitchFamily="-112" charset="-128"/>
        </a:defRPr>
      </a:lvl3pPr>
      <a:lvl4pPr marL="1598393" indent="-228341" algn="l" rtl="0" eaLnBrk="0" fontAlgn="base" hangingPunct="0">
        <a:lnSpc>
          <a:spcPct val="90000"/>
        </a:lnSpc>
        <a:spcBef>
          <a:spcPct val="20000"/>
        </a:spcBef>
        <a:spcAft>
          <a:spcPct val="0"/>
        </a:spcAft>
        <a:buClr>
          <a:schemeClr val="tx2"/>
        </a:buClr>
        <a:buSzPct val="65000"/>
        <a:buFont typeface="Wingdings" charset="0"/>
        <a:buChar char="l"/>
        <a:defRPr kumimoji="1" sz="2000" b="1" i="0">
          <a:solidFill>
            <a:schemeClr val="tx1"/>
          </a:solidFill>
          <a:latin typeface="Arial" panose="020B0604020202020204" pitchFamily="34" charset="0"/>
          <a:ea typeface="ＭＳ Ｐゴシック" pitchFamily="-112" charset="-128"/>
        </a:defRPr>
      </a:lvl4pPr>
      <a:lvl5pPr marL="2055075" indent="-228341" algn="l" rtl="0" eaLnBrk="0" fontAlgn="base" hangingPunct="0">
        <a:lnSpc>
          <a:spcPct val="90000"/>
        </a:lnSpc>
        <a:spcBef>
          <a:spcPct val="20000"/>
        </a:spcBef>
        <a:spcAft>
          <a:spcPct val="0"/>
        </a:spcAft>
        <a:buClr>
          <a:schemeClr val="tx2"/>
        </a:buClr>
        <a:buSzPct val="65000"/>
        <a:buFont typeface="Wingdings" charset="0"/>
        <a:buChar char="l"/>
        <a:defRPr kumimoji="1" sz="2000" b="1" i="0">
          <a:solidFill>
            <a:schemeClr val="tx1"/>
          </a:solidFill>
          <a:latin typeface="Arial" panose="020B0604020202020204" pitchFamily="34" charset="0"/>
          <a:ea typeface="ＭＳ Ｐゴシック" pitchFamily="-112" charset="-128"/>
        </a:defRPr>
      </a:lvl5pPr>
      <a:lvl6pPr marL="2511759" indent="-228341"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6pPr>
      <a:lvl7pPr marL="2968447" indent="-228341"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7pPr>
      <a:lvl8pPr marL="3425126" indent="-228341"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8pPr>
      <a:lvl9pPr marL="3881814" indent="-228341"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8674" name="Group 2">
            <a:extLst>
              <a:ext uri="{FF2B5EF4-FFF2-40B4-BE49-F238E27FC236}">
                <a16:creationId xmlns:a16="http://schemas.microsoft.com/office/drawing/2014/main" id="{6ECA8F88-7FBD-EA4A-9672-67FE78606392}"/>
              </a:ext>
            </a:extLst>
          </p:cNvPr>
          <p:cNvGrpSpPr>
            <a:grpSpLocks/>
          </p:cNvGrpSpPr>
          <p:nvPr/>
        </p:nvGrpSpPr>
        <p:grpSpPr bwMode="auto">
          <a:xfrm>
            <a:off x="3800475" y="1789113"/>
            <a:ext cx="5340350" cy="5056187"/>
            <a:chOff x="2394" y="1127"/>
            <a:chExt cx="3364" cy="3185"/>
          </a:xfrm>
        </p:grpSpPr>
        <p:sp>
          <p:nvSpPr>
            <p:cNvPr id="476163" name="Rectangle 3">
              <a:extLst>
                <a:ext uri="{FF2B5EF4-FFF2-40B4-BE49-F238E27FC236}">
                  <a16:creationId xmlns:a16="http://schemas.microsoft.com/office/drawing/2014/main" id="{C8889CB9-98A0-3D40-B1F5-57F705BEC38D}"/>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64" name="Oval 4">
              <a:extLst>
                <a:ext uri="{FF2B5EF4-FFF2-40B4-BE49-F238E27FC236}">
                  <a16:creationId xmlns:a16="http://schemas.microsoft.com/office/drawing/2014/main" id="{4971AFF8-FC51-704B-BBA1-50D08EE2EC9C}"/>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65" name="Rectangle 5">
              <a:extLst>
                <a:ext uri="{FF2B5EF4-FFF2-40B4-BE49-F238E27FC236}">
                  <a16:creationId xmlns:a16="http://schemas.microsoft.com/office/drawing/2014/main" id="{26AC8D01-1A96-5C4E-BDD9-88DDB46B6CDD}"/>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66" name="Freeform 6">
              <a:extLst>
                <a:ext uri="{FF2B5EF4-FFF2-40B4-BE49-F238E27FC236}">
                  <a16:creationId xmlns:a16="http://schemas.microsoft.com/office/drawing/2014/main" id="{3E1CFCA6-ABC2-7848-854E-AA92EDD688C5}"/>
                </a:ext>
              </a:extLst>
            </p:cNvPr>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67" name="Rectangle 7">
              <a:extLst>
                <a:ext uri="{FF2B5EF4-FFF2-40B4-BE49-F238E27FC236}">
                  <a16:creationId xmlns:a16="http://schemas.microsoft.com/office/drawing/2014/main" id="{C0CBB70C-2CBD-8040-BE2D-DCE0723BD345}"/>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68" name="Rectangle 8">
              <a:extLst>
                <a:ext uri="{FF2B5EF4-FFF2-40B4-BE49-F238E27FC236}">
                  <a16:creationId xmlns:a16="http://schemas.microsoft.com/office/drawing/2014/main" id="{EE4F2ADE-C547-9D48-A342-8983DD7F5175}"/>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69" name="Rectangle 9">
              <a:extLst>
                <a:ext uri="{FF2B5EF4-FFF2-40B4-BE49-F238E27FC236}">
                  <a16:creationId xmlns:a16="http://schemas.microsoft.com/office/drawing/2014/main" id="{849E5187-6853-7D4C-B5B9-7551BE0C37AE}"/>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70" name="Rectangle 10">
              <a:extLst>
                <a:ext uri="{FF2B5EF4-FFF2-40B4-BE49-F238E27FC236}">
                  <a16:creationId xmlns:a16="http://schemas.microsoft.com/office/drawing/2014/main" id="{A2510DCA-A028-2646-883F-535308C438D6}"/>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71" name="Rectangle 11">
              <a:extLst>
                <a:ext uri="{FF2B5EF4-FFF2-40B4-BE49-F238E27FC236}">
                  <a16:creationId xmlns:a16="http://schemas.microsoft.com/office/drawing/2014/main" id="{88E724D1-6966-A043-A3F3-680379151F76}"/>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72" name="Freeform 12">
              <a:extLst>
                <a:ext uri="{FF2B5EF4-FFF2-40B4-BE49-F238E27FC236}">
                  <a16:creationId xmlns:a16="http://schemas.microsoft.com/office/drawing/2014/main" id="{BD4EDA4C-75F3-F84E-A3F5-BDFF36339A5A}"/>
                </a:ext>
              </a:extLst>
            </p:cNvPr>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73" name="Freeform 13">
              <a:extLst>
                <a:ext uri="{FF2B5EF4-FFF2-40B4-BE49-F238E27FC236}">
                  <a16:creationId xmlns:a16="http://schemas.microsoft.com/office/drawing/2014/main" id="{F6D219D5-01A6-4A41-AED6-B9D185EC8B07}"/>
                </a:ext>
              </a:extLst>
            </p:cNvPr>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74" name="Freeform 14">
              <a:extLst>
                <a:ext uri="{FF2B5EF4-FFF2-40B4-BE49-F238E27FC236}">
                  <a16:creationId xmlns:a16="http://schemas.microsoft.com/office/drawing/2014/main" id="{157BE9D7-A5B6-BB4B-AB72-B8348D81618C}"/>
                </a:ext>
              </a:extLst>
            </p:cNvPr>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75" name="Freeform 15">
              <a:extLst>
                <a:ext uri="{FF2B5EF4-FFF2-40B4-BE49-F238E27FC236}">
                  <a16:creationId xmlns:a16="http://schemas.microsoft.com/office/drawing/2014/main" id="{F14DBF5F-39D8-0141-A0C8-573A4CC91B60}"/>
                </a:ext>
              </a:extLst>
            </p:cNvPr>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76" name="Freeform 16">
              <a:extLst>
                <a:ext uri="{FF2B5EF4-FFF2-40B4-BE49-F238E27FC236}">
                  <a16:creationId xmlns:a16="http://schemas.microsoft.com/office/drawing/2014/main" id="{BE6EAE60-B759-0D4B-8CD0-8C0798A6570E}"/>
                </a:ext>
              </a:extLst>
            </p:cNvPr>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77" name="Freeform 17">
              <a:extLst>
                <a:ext uri="{FF2B5EF4-FFF2-40B4-BE49-F238E27FC236}">
                  <a16:creationId xmlns:a16="http://schemas.microsoft.com/office/drawing/2014/main" id="{9C7A20AD-4254-6047-AB25-6A9C7F864F1E}"/>
                </a:ext>
              </a:extLst>
            </p:cNvPr>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78" name="Freeform 18">
              <a:extLst>
                <a:ext uri="{FF2B5EF4-FFF2-40B4-BE49-F238E27FC236}">
                  <a16:creationId xmlns:a16="http://schemas.microsoft.com/office/drawing/2014/main" id="{ACF33B35-5883-2448-A4D6-8B4DB2AE13C6}"/>
                </a:ext>
              </a:extLst>
            </p:cNvPr>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79" name="Freeform 19">
              <a:extLst>
                <a:ext uri="{FF2B5EF4-FFF2-40B4-BE49-F238E27FC236}">
                  <a16:creationId xmlns:a16="http://schemas.microsoft.com/office/drawing/2014/main" id="{5F12CDA6-43D5-E247-A6F5-53CC6B8F6394}"/>
                </a:ext>
              </a:extLst>
            </p:cNvPr>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80" name="Freeform 20">
              <a:extLst>
                <a:ext uri="{FF2B5EF4-FFF2-40B4-BE49-F238E27FC236}">
                  <a16:creationId xmlns:a16="http://schemas.microsoft.com/office/drawing/2014/main" id="{65ACAA11-5C6B-5B47-907E-5F09CFC9DF92}"/>
                </a:ext>
              </a:extLst>
            </p:cNvPr>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81" name="Freeform 21">
              <a:extLst>
                <a:ext uri="{FF2B5EF4-FFF2-40B4-BE49-F238E27FC236}">
                  <a16:creationId xmlns:a16="http://schemas.microsoft.com/office/drawing/2014/main" id="{093B2B25-D5D4-A448-9F95-D4A5592CEB20}"/>
                </a:ext>
              </a:extLst>
            </p:cNvPr>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82" name="Freeform 22">
              <a:extLst>
                <a:ext uri="{FF2B5EF4-FFF2-40B4-BE49-F238E27FC236}">
                  <a16:creationId xmlns:a16="http://schemas.microsoft.com/office/drawing/2014/main" id="{0AFBE4F6-4B3A-5541-A57F-0EDA102662A8}"/>
                </a:ext>
              </a:extLst>
            </p:cNvPr>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83" name="Freeform 23">
              <a:extLst>
                <a:ext uri="{FF2B5EF4-FFF2-40B4-BE49-F238E27FC236}">
                  <a16:creationId xmlns:a16="http://schemas.microsoft.com/office/drawing/2014/main" id="{4740C441-217A-894E-8A10-6DDCC0D26A68}"/>
                </a:ext>
              </a:extLst>
            </p:cNvPr>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84" name="Freeform 24">
              <a:extLst>
                <a:ext uri="{FF2B5EF4-FFF2-40B4-BE49-F238E27FC236}">
                  <a16:creationId xmlns:a16="http://schemas.microsoft.com/office/drawing/2014/main" id="{257BC4D8-033C-3B41-AF2E-242A10664146}"/>
                </a:ext>
              </a:extLst>
            </p:cNvPr>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85" name="Freeform 25">
              <a:extLst>
                <a:ext uri="{FF2B5EF4-FFF2-40B4-BE49-F238E27FC236}">
                  <a16:creationId xmlns:a16="http://schemas.microsoft.com/office/drawing/2014/main" id="{D9FC22D0-EF5D-8A4C-A5C8-11B7273DAB3D}"/>
                </a:ext>
              </a:extLst>
            </p:cNvPr>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86" name="Freeform 26">
              <a:extLst>
                <a:ext uri="{FF2B5EF4-FFF2-40B4-BE49-F238E27FC236}">
                  <a16:creationId xmlns:a16="http://schemas.microsoft.com/office/drawing/2014/main" id="{FFDA1B0E-1BA4-D848-B6BC-9A61C9EA1F80}"/>
                </a:ext>
              </a:extLst>
            </p:cNvPr>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87" name="Oval 27">
              <a:extLst>
                <a:ext uri="{FF2B5EF4-FFF2-40B4-BE49-F238E27FC236}">
                  <a16:creationId xmlns:a16="http://schemas.microsoft.com/office/drawing/2014/main" id="{5F3D4EF4-8B46-0E46-A9B7-3787A23D4E17}"/>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88" name="Oval 28">
              <a:extLst>
                <a:ext uri="{FF2B5EF4-FFF2-40B4-BE49-F238E27FC236}">
                  <a16:creationId xmlns:a16="http://schemas.microsoft.com/office/drawing/2014/main" id="{11180558-CDE8-534B-83B7-611A96DA2B5F}"/>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89" name="Oval 29">
              <a:extLst>
                <a:ext uri="{FF2B5EF4-FFF2-40B4-BE49-F238E27FC236}">
                  <a16:creationId xmlns:a16="http://schemas.microsoft.com/office/drawing/2014/main" id="{AF4AA477-CC14-F34C-8580-2EA79A5617F8}"/>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90" name="Freeform 30">
              <a:extLst>
                <a:ext uri="{FF2B5EF4-FFF2-40B4-BE49-F238E27FC236}">
                  <a16:creationId xmlns:a16="http://schemas.microsoft.com/office/drawing/2014/main" id="{D0A8C4B5-C4E5-6D4A-AF81-8D7B5608E245}"/>
                </a:ext>
              </a:extLst>
            </p:cNvPr>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91" name="Freeform 31">
              <a:extLst>
                <a:ext uri="{FF2B5EF4-FFF2-40B4-BE49-F238E27FC236}">
                  <a16:creationId xmlns:a16="http://schemas.microsoft.com/office/drawing/2014/main" id="{CF0F3E04-71B8-7840-BE7F-09356A42752F}"/>
                </a:ext>
              </a:extLst>
            </p:cNvPr>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92" name="Rectangle 32">
              <a:extLst>
                <a:ext uri="{FF2B5EF4-FFF2-40B4-BE49-F238E27FC236}">
                  <a16:creationId xmlns:a16="http://schemas.microsoft.com/office/drawing/2014/main" id="{C7037D97-4882-964A-969B-DF3FDECFEF4D}"/>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93" name="Rectangle 33">
              <a:extLst>
                <a:ext uri="{FF2B5EF4-FFF2-40B4-BE49-F238E27FC236}">
                  <a16:creationId xmlns:a16="http://schemas.microsoft.com/office/drawing/2014/main" id="{0FFD603B-38C5-C140-9D37-14A1C7020487}"/>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94" name="AutoShape 34">
              <a:extLst>
                <a:ext uri="{FF2B5EF4-FFF2-40B4-BE49-F238E27FC236}">
                  <a16:creationId xmlns:a16="http://schemas.microsoft.com/office/drawing/2014/main" id="{AE21F272-4848-4B43-BC05-F0FE7E104388}"/>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95" name="Freeform 35">
              <a:extLst>
                <a:ext uri="{FF2B5EF4-FFF2-40B4-BE49-F238E27FC236}">
                  <a16:creationId xmlns:a16="http://schemas.microsoft.com/office/drawing/2014/main" id="{9B92661D-8F0A-F34A-ADD2-5E4F7C3B9602}"/>
                </a:ext>
              </a:extLst>
            </p:cNvPr>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6196" name="Freeform 36">
              <a:extLst>
                <a:ext uri="{FF2B5EF4-FFF2-40B4-BE49-F238E27FC236}">
                  <a16:creationId xmlns:a16="http://schemas.microsoft.com/office/drawing/2014/main" id="{5F794D34-6F3D-1348-9B0B-471BCD14BB2D}"/>
                </a:ext>
              </a:extLst>
            </p:cNvPr>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1" hangingPunct="1">
                <a:spcBef>
                  <a:spcPct val="20000"/>
                </a:spcBef>
                <a:buClr>
                  <a:srgbClr val="FFCC66"/>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grpSp>
      <p:sp>
        <p:nvSpPr>
          <p:cNvPr id="476197" name="Rectangle 37">
            <a:extLst>
              <a:ext uri="{FF2B5EF4-FFF2-40B4-BE49-F238E27FC236}">
                <a16:creationId xmlns:a16="http://schemas.microsoft.com/office/drawing/2014/main" id="{B785D482-77F6-4B4D-8C82-D45534E7D1DA}"/>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76198" name="Rectangle 38">
            <a:extLst>
              <a:ext uri="{FF2B5EF4-FFF2-40B4-BE49-F238E27FC236}">
                <a16:creationId xmlns:a16="http://schemas.microsoft.com/office/drawing/2014/main" id="{A76C7D39-94CB-0D4E-993F-6107CC70F297}"/>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6199" name="Rectangle 39">
            <a:extLst>
              <a:ext uri="{FF2B5EF4-FFF2-40B4-BE49-F238E27FC236}">
                <a16:creationId xmlns:a16="http://schemas.microsoft.com/office/drawing/2014/main" id="{C34F585E-EFCD-E14C-A78F-AD803F9502C8}"/>
              </a:ext>
            </a:extLst>
          </p:cNvPr>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charset="0"/>
                <a:ea typeface="ＭＳ Ｐゴシック" charset="-128"/>
                <a:cs typeface="ＭＳ Ｐゴシック" charset="-128"/>
              </a:defRPr>
            </a:lvl1pPr>
          </a:lstStyle>
          <a:p>
            <a:pPr>
              <a:defRPr/>
            </a:pPr>
            <a:endParaRPr lang="en-US"/>
          </a:p>
        </p:txBody>
      </p:sp>
      <p:sp>
        <p:nvSpPr>
          <p:cNvPr id="476200" name="Rectangle 40">
            <a:extLst>
              <a:ext uri="{FF2B5EF4-FFF2-40B4-BE49-F238E27FC236}">
                <a16:creationId xmlns:a16="http://schemas.microsoft.com/office/drawing/2014/main" id="{1CE15B01-0EC2-2140-81EF-482E665E8CCE}"/>
              </a:ext>
            </a:extLst>
          </p:cNvPr>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charset="0"/>
                <a:ea typeface="ＭＳ Ｐゴシック" charset="-128"/>
                <a:cs typeface="ＭＳ Ｐゴシック" charset="-128"/>
              </a:defRPr>
            </a:lvl1pPr>
          </a:lstStyle>
          <a:p>
            <a:pPr>
              <a:defRPr/>
            </a:pPr>
            <a:endParaRPr lang="en-US"/>
          </a:p>
        </p:txBody>
      </p:sp>
      <p:sp>
        <p:nvSpPr>
          <p:cNvPr id="476201" name="Rectangle 41">
            <a:extLst>
              <a:ext uri="{FF2B5EF4-FFF2-40B4-BE49-F238E27FC236}">
                <a16:creationId xmlns:a16="http://schemas.microsoft.com/office/drawing/2014/main" id="{BA4BD92A-38EA-2C4E-B068-6381C0BD517E}"/>
              </a:ext>
            </a:extLst>
          </p:cNvPr>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latin typeface="Tahoma" panose="020B0604030504040204" pitchFamily="34" charset="0"/>
              </a:defRPr>
            </a:lvl1pPr>
          </a:lstStyle>
          <a:p>
            <a:pPr>
              <a:defRPr/>
            </a:pPr>
            <a:fld id="{27A43C17-FD0E-2540-AC58-DA8BD66C1AF1}" type="slidenum">
              <a:rPr lang="en-US" altLang="en-US"/>
              <a:pPr>
                <a:defRPr/>
              </a:pPr>
              <a:t>‹#›</a:t>
            </a:fld>
            <a:endParaRPr lang="en-US" altLang="en-US"/>
          </a:p>
        </p:txBody>
      </p:sp>
    </p:spTree>
    <p:extLst>
      <p:ext uri="{BB962C8B-B14F-4D97-AF65-F5344CB8AC3E}">
        <p14:creationId xmlns:p14="http://schemas.microsoft.com/office/powerpoint/2010/main" val="3226024524"/>
      </p:ext>
    </p:extLst>
  </p:cSld>
  <p:clrMap bg1="dk2" tx1="lt1" bg2="dk1" tx2="lt2" accent1="accent1" accent2="accent2" accent3="accent3" accent4="accent4" accent5="accent5" accent6="accent6" hlink="hlink" folHlink="folHlink"/>
  <p:sldLayoutIdLst>
    <p:sldLayoutId id="2147488969"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BA08DA8B-6188-5D46-869F-9D0712ED900D}"/>
              </a:ext>
            </a:extLst>
          </p:cNvPr>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30723" name="Rectangle 3">
            <a:extLst>
              <a:ext uri="{FF2B5EF4-FFF2-40B4-BE49-F238E27FC236}">
                <a16:creationId xmlns:a16="http://schemas.microsoft.com/office/drawing/2014/main" id="{48CF1CCC-9F64-FB43-B2EC-9A02652D5506}"/>
              </a:ext>
            </a:extLst>
          </p:cNvPr>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89476" name="Rectangle 4">
            <a:extLst>
              <a:ext uri="{FF2B5EF4-FFF2-40B4-BE49-F238E27FC236}">
                <a16:creationId xmlns:a16="http://schemas.microsoft.com/office/drawing/2014/main" id="{31349477-BE8A-5448-A824-86CCF764C73B}"/>
              </a:ext>
            </a:extLst>
          </p:cNvPr>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489477" name="Rectangle 5">
            <a:extLst>
              <a:ext uri="{FF2B5EF4-FFF2-40B4-BE49-F238E27FC236}">
                <a16:creationId xmlns:a16="http://schemas.microsoft.com/office/drawing/2014/main" id="{D56C2FDA-F30A-9F44-8C4A-669AE4C66D8D}"/>
              </a:ext>
            </a:extLst>
          </p:cNvPr>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489478" name="Rectangle 6">
            <a:extLst>
              <a:ext uri="{FF2B5EF4-FFF2-40B4-BE49-F238E27FC236}">
                <a16:creationId xmlns:a16="http://schemas.microsoft.com/office/drawing/2014/main" id="{DE083DE8-957D-1E4A-AC9E-9772237E685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defRPr>
            </a:lvl1pPr>
          </a:lstStyle>
          <a:p>
            <a:pPr>
              <a:defRPr/>
            </a:pPr>
            <a:fld id="{0C939B53-B9B3-1941-9455-9EE5B6841609}" type="slidenum">
              <a:rPr lang="en-US" altLang="en-US"/>
              <a:pPr>
                <a:defRPr/>
              </a:pPr>
              <a:t>‹#›</a:t>
            </a:fld>
            <a:endParaRPr lang="en-US" altLang="en-US"/>
          </a:p>
        </p:txBody>
      </p:sp>
    </p:spTree>
    <p:extLst>
      <p:ext uri="{BB962C8B-B14F-4D97-AF65-F5344CB8AC3E}">
        <p14:creationId xmlns:p14="http://schemas.microsoft.com/office/powerpoint/2010/main" val="4036403703"/>
      </p:ext>
    </p:extLst>
  </p:cSld>
  <p:clrMap bg1="lt1" tx1="dk1" bg2="lt2" tx2="dk2" accent1="accent1" accent2="accent2" accent3="accent3" accent4="accent4" accent5="accent5" accent6="accent6" hlink="hlink" folHlink="folHlink"/>
  <p:sldLayoutIdLst>
    <p:sldLayoutId id="2147488971" r:id="rId1"/>
  </p:sldLayoutIdLst>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pitchFamily="2" charset="2"/>
        <a:buChar char="ü"/>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Wingdings" pitchFamily="2" charset="2"/>
        <a:buChar char="ü"/>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Font typeface="Wingdings" pitchFamily="2" charset="2"/>
        <a:buChar char="ü"/>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Font typeface="Wingdings" pitchFamily="2" charset="2"/>
        <a:buChar char="ü"/>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Font typeface="Wingdings" pitchFamily="2" charset="2"/>
        <a:buChar char="ü"/>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Font typeface="Wingdings" pitchFamily="-112"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12"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12"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12"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C14F303C-176B-C14C-8F96-D23DCFEDC9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a:extLst>
              <a:ext uri="{FF2B5EF4-FFF2-40B4-BE49-F238E27FC236}">
                <a16:creationId xmlns:a16="http://schemas.microsoft.com/office/drawing/2014/main" id="{C2245662-1D6C-0143-B16D-252BA75236E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40" name="Rectangle 4">
            <a:extLst>
              <a:ext uri="{FF2B5EF4-FFF2-40B4-BE49-F238E27FC236}">
                <a16:creationId xmlns:a16="http://schemas.microsoft.com/office/drawing/2014/main" id="{2A011D51-C74A-0A46-BED8-6E36FFF619C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7669" name="Rectangle 5">
            <a:extLst>
              <a:ext uri="{FF2B5EF4-FFF2-40B4-BE49-F238E27FC236}">
                <a16:creationId xmlns:a16="http://schemas.microsoft.com/office/drawing/2014/main" id="{A7BF8318-4647-EB44-86D7-FC19581D646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charset="0"/>
                <a:ea typeface="ＭＳ Ｐゴシック" charset="-128"/>
                <a:cs typeface="ＭＳ Ｐゴシック" charset="-128"/>
              </a:defRPr>
            </a:lvl1pPr>
          </a:lstStyle>
          <a:p>
            <a:pPr>
              <a:defRPr/>
            </a:pPr>
            <a:endParaRPr lang="en-US"/>
          </a:p>
        </p:txBody>
      </p:sp>
      <p:sp>
        <p:nvSpPr>
          <p:cNvPr id="497670" name="Rectangle 6">
            <a:extLst>
              <a:ext uri="{FF2B5EF4-FFF2-40B4-BE49-F238E27FC236}">
                <a16:creationId xmlns:a16="http://schemas.microsoft.com/office/drawing/2014/main" id="{FABD86C4-F54B-8944-8EAF-12D52914C91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charset="0"/>
                <a:ea typeface="ＭＳ Ｐゴシック" charset="-128"/>
                <a:cs typeface="ＭＳ Ｐゴシック" charset="-128"/>
              </a:defRPr>
            </a:lvl1pPr>
          </a:lstStyle>
          <a:p>
            <a:pPr>
              <a:defRPr/>
            </a:pPr>
            <a:endParaRPr lang="en-US"/>
          </a:p>
        </p:txBody>
      </p:sp>
      <p:sp>
        <p:nvSpPr>
          <p:cNvPr id="497671" name="Rectangle 7">
            <a:extLst>
              <a:ext uri="{FF2B5EF4-FFF2-40B4-BE49-F238E27FC236}">
                <a16:creationId xmlns:a16="http://schemas.microsoft.com/office/drawing/2014/main" id="{2C4D4717-F0F1-E249-8744-26D9D0B29FC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smtClean="0">
                <a:solidFill>
                  <a:srgbClr val="BBE0E3"/>
                </a:solidFill>
                <a:latin typeface="Helvetica" pitchFamily="2" charset="0"/>
              </a:defRPr>
            </a:lvl1pPr>
          </a:lstStyle>
          <a:p>
            <a:pPr>
              <a:defRPr/>
            </a:pPr>
            <a:fld id="{3B0B2346-EDCE-EC40-AC23-01A5A3EF5A6F}" type="slidenum">
              <a:rPr lang="en-US" altLang="en-US"/>
              <a:pPr>
                <a:defRPr/>
              </a:pPr>
              <a:t>‹#›</a:t>
            </a:fld>
            <a:endParaRPr lang="en-US" altLang="en-US"/>
          </a:p>
        </p:txBody>
      </p:sp>
    </p:spTree>
    <p:extLst>
      <p:ext uri="{BB962C8B-B14F-4D97-AF65-F5344CB8AC3E}">
        <p14:creationId xmlns:p14="http://schemas.microsoft.com/office/powerpoint/2010/main" val="2090353913"/>
      </p:ext>
    </p:extLst>
  </p:cSld>
  <p:clrMap bg1="dk2" tx1="lt1" bg2="dk1" tx2="lt2" accent1="accent1" accent2="accent2" accent3="accent3" accent4="accent4" accent5="accent5" accent6="accent6" hlink="hlink" folHlink="folHlink"/>
  <p:sldLayoutIdLst>
    <p:sldLayoutId id="2147488973" r:id="rId1"/>
    <p:sldLayoutId id="2147488974" r:id="rId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5pPr>
      <a:lvl6pPr marL="457200" algn="ctr" rtl="0" fontAlgn="base">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b="1">
          <a:solidFill>
            <a:schemeClr val="tx2"/>
          </a:solidFill>
          <a:latin typeface="Helvetic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SzPct val="90000"/>
        <a:buBlip>
          <a:blip r:embed="rId5"/>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6"/>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5"/>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6"/>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5"/>
        </a:buBlip>
        <a:defRPr kumimoji="1" sz="2000">
          <a:solidFill>
            <a:schemeClr val="tx1"/>
          </a:solidFill>
          <a:latin typeface="+mn-lt"/>
          <a:ea typeface="+mn-ea"/>
        </a:defRPr>
      </a:lvl5pPr>
      <a:lvl6pPr marL="2514600" indent="-228600" algn="l" rtl="0" fontAlgn="base">
        <a:spcBef>
          <a:spcPct val="20000"/>
        </a:spcBef>
        <a:spcAft>
          <a:spcPct val="0"/>
        </a:spcAft>
        <a:buBlip>
          <a:blip r:embed="rId5"/>
        </a:buBlip>
        <a:defRPr kumimoji="1" sz="2000">
          <a:solidFill>
            <a:schemeClr val="tx1"/>
          </a:solidFill>
          <a:latin typeface="+mn-lt"/>
          <a:ea typeface="+mn-ea"/>
        </a:defRPr>
      </a:lvl6pPr>
      <a:lvl7pPr marL="2971800" indent="-228600" algn="l" rtl="0" fontAlgn="base">
        <a:spcBef>
          <a:spcPct val="20000"/>
        </a:spcBef>
        <a:spcAft>
          <a:spcPct val="0"/>
        </a:spcAft>
        <a:buBlip>
          <a:blip r:embed="rId5"/>
        </a:buBlip>
        <a:defRPr kumimoji="1" sz="2000">
          <a:solidFill>
            <a:schemeClr val="tx1"/>
          </a:solidFill>
          <a:latin typeface="+mn-lt"/>
          <a:ea typeface="+mn-ea"/>
        </a:defRPr>
      </a:lvl7pPr>
      <a:lvl8pPr marL="3429000" indent="-228600" algn="l" rtl="0" fontAlgn="base">
        <a:spcBef>
          <a:spcPct val="20000"/>
        </a:spcBef>
        <a:spcAft>
          <a:spcPct val="0"/>
        </a:spcAft>
        <a:buBlip>
          <a:blip r:embed="rId5"/>
        </a:buBlip>
        <a:defRPr kumimoji="1" sz="2000">
          <a:solidFill>
            <a:schemeClr val="tx1"/>
          </a:solidFill>
          <a:latin typeface="+mn-lt"/>
          <a:ea typeface="+mn-ea"/>
        </a:defRPr>
      </a:lvl8pPr>
      <a:lvl9pPr marL="3886200" indent="-228600" algn="l" rtl="0" fontAlgn="base">
        <a:spcBef>
          <a:spcPct val="20000"/>
        </a:spcBef>
        <a:spcAft>
          <a:spcPct val="0"/>
        </a:spcAft>
        <a:buBlip>
          <a:blip r:embed="rId5"/>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43010" name="Group 2">
            <a:extLst>
              <a:ext uri="{FF2B5EF4-FFF2-40B4-BE49-F238E27FC236}">
                <a16:creationId xmlns:a16="http://schemas.microsoft.com/office/drawing/2014/main" id="{9076C654-56B2-324D-9381-BCDF1EF0B27D}"/>
              </a:ext>
            </a:extLst>
          </p:cNvPr>
          <p:cNvGrpSpPr>
            <a:grpSpLocks/>
          </p:cNvGrpSpPr>
          <p:nvPr/>
        </p:nvGrpSpPr>
        <p:grpSpPr bwMode="auto">
          <a:xfrm>
            <a:off x="0" y="0"/>
            <a:ext cx="9144000" cy="6856413"/>
            <a:chOff x="0" y="0"/>
            <a:chExt cx="5760" cy="4319"/>
          </a:xfrm>
        </p:grpSpPr>
        <p:sp>
          <p:nvSpPr>
            <p:cNvPr id="470019" name="Freeform 3">
              <a:extLst>
                <a:ext uri="{FF2B5EF4-FFF2-40B4-BE49-F238E27FC236}">
                  <a16:creationId xmlns:a16="http://schemas.microsoft.com/office/drawing/2014/main" id="{5EE88A0E-076A-B84C-8B14-A79758421721}"/>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20" name="Freeform 4">
              <a:extLst>
                <a:ext uri="{FF2B5EF4-FFF2-40B4-BE49-F238E27FC236}">
                  <a16:creationId xmlns:a16="http://schemas.microsoft.com/office/drawing/2014/main" id="{049B3442-3BE8-C54B-9C99-DD14238815CF}"/>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21" name="Freeform 5">
              <a:extLst>
                <a:ext uri="{FF2B5EF4-FFF2-40B4-BE49-F238E27FC236}">
                  <a16:creationId xmlns:a16="http://schemas.microsoft.com/office/drawing/2014/main" id="{648CE09C-64EA-884B-BD9D-4B631E76C770}"/>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3019" name="Freeform 6">
              <a:extLst>
                <a:ext uri="{FF2B5EF4-FFF2-40B4-BE49-F238E27FC236}">
                  <a16:creationId xmlns:a16="http://schemas.microsoft.com/office/drawing/2014/main" id="{5445AE44-9486-574B-B761-CDF74BE13B30}"/>
                </a:ext>
              </a:extLst>
            </p:cNvPr>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23" name="Freeform 7">
              <a:extLst>
                <a:ext uri="{FF2B5EF4-FFF2-40B4-BE49-F238E27FC236}">
                  <a16:creationId xmlns:a16="http://schemas.microsoft.com/office/drawing/2014/main" id="{1B071CCD-4B32-9A43-81FF-8E87C88D237C}"/>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3021" name="Freeform 8">
              <a:extLst>
                <a:ext uri="{FF2B5EF4-FFF2-40B4-BE49-F238E27FC236}">
                  <a16:creationId xmlns:a16="http://schemas.microsoft.com/office/drawing/2014/main" id="{627D69A8-7ECC-6A4A-AAD0-AB059A1BA34F}"/>
                </a:ext>
              </a:extLst>
            </p:cNvPr>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22" name="Freeform 9">
              <a:extLst>
                <a:ext uri="{FF2B5EF4-FFF2-40B4-BE49-F238E27FC236}">
                  <a16:creationId xmlns:a16="http://schemas.microsoft.com/office/drawing/2014/main" id="{7AF95C19-1E76-0F4F-B279-032A023AADCA}"/>
                </a:ext>
              </a:extLst>
            </p:cNvPr>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26" name="Freeform 10">
              <a:extLst>
                <a:ext uri="{FF2B5EF4-FFF2-40B4-BE49-F238E27FC236}">
                  <a16:creationId xmlns:a16="http://schemas.microsoft.com/office/drawing/2014/main" id="{9A5B2496-696E-C74D-A061-06865BEC4FE5}"/>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3024" name="Freeform 11">
              <a:extLst>
                <a:ext uri="{FF2B5EF4-FFF2-40B4-BE49-F238E27FC236}">
                  <a16:creationId xmlns:a16="http://schemas.microsoft.com/office/drawing/2014/main" id="{863FAE0C-B0A5-7142-9A17-95A26D544FB2}"/>
                </a:ext>
              </a:extLst>
            </p:cNvPr>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28" name="Freeform 12">
              <a:extLst>
                <a:ext uri="{FF2B5EF4-FFF2-40B4-BE49-F238E27FC236}">
                  <a16:creationId xmlns:a16="http://schemas.microsoft.com/office/drawing/2014/main" id="{DC633D60-2AFC-2D4B-853E-18C8255C55BA}"/>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3026" name="Freeform 13">
              <a:extLst>
                <a:ext uri="{FF2B5EF4-FFF2-40B4-BE49-F238E27FC236}">
                  <a16:creationId xmlns:a16="http://schemas.microsoft.com/office/drawing/2014/main" id="{BD99523F-C33D-8D4F-B001-DC6276516E38}"/>
                </a:ext>
              </a:extLst>
            </p:cNvPr>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30" name="Freeform 14">
              <a:extLst>
                <a:ext uri="{FF2B5EF4-FFF2-40B4-BE49-F238E27FC236}">
                  <a16:creationId xmlns:a16="http://schemas.microsoft.com/office/drawing/2014/main" id="{C2A31817-F345-A042-BA00-C8D814044F6F}"/>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3028" name="Freeform 15">
              <a:extLst>
                <a:ext uri="{FF2B5EF4-FFF2-40B4-BE49-F238E27FC236}">
                  <a16:creationId xmlns:a16="http://schemas.microsoft.com/office/drawing/2014/main" id="{C33529AC-216C-F04E-B21F-B0B15F0B0E0D}"/>
                </a:ext>
              </a:extLst>
            </p:cNvPr>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32" name="Freeform 16">
              <a:extLst>
                <a:ext uri="{FF2B5EF4-FFF2-40B4-BE49-F238E27FC236}">
                  <a16:creationId xmlns:a16="http://schemas.microsoft.com/office/drawing/2014/main" id="{DDCFBDE7-FA48-ED4F-AB61-571AAAE3E111}"/>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33" name="Freeform 17">
              <a:extLst>
                <a:ext uri="{FF2B5EF4-FFF2-40B4-BE49-F238E27FC236}">
                  <a16:creationId xmlns:a16="http://schemas.microsoft.com/office/drawing/2014/main" id="{C418DCEA-6CD7-6B47-811D-0FF25E45FD30}"/>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34" name="Freeform 18">
              <a:extLst>
                <a:ext uri="{FF2B5EF4-FFF2-40B4-BE49-F238E27FC236}">
                  <a16:creationId xmlns:a16="http://schemas.microsoft.com/office/drawing/2014/main" id="{C2C5CDE3-B3FB-974C-8FD0-D862E8EF9CE2}"/>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3032" name="Freeform 19">
              <a:extLst>
                <a:ext uri="{FF2B5EF4-FFF2-40B4-BE49-F238E27FC236}">
                  <a16:creationId xmlns:a16="http://schemas.microsoft.com/office/drawing/2014/main" id="{75495236-300B-8C42-99A0-7C7D476B025A}"/>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36" name="Freeform 20">
              <a:extLst>
                <a:ext uri="{FF2B5EF4-FFF2-40B4-BE49-F238E27FC236}">
                  <a16:creationId xmlns:a16="http://schemas.microsoft.com/office/drawing/2014/main" id="{098B223A-1D89-374C-A47F-DA4C92369532}"/>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3034" name="Freeform 21">
              <a:extLst>
                <a:ext uri="{FF2B5EF4-FFF2-40B4-BE49-F238E27FC236}">
                  <a16:creationId xmlns:a16="http://schemas.microsoft.com/office/drawing/2014/main" id="{A33BCC68-4360-374E-B101-3D4129C4B28B}"/>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38" name="Freeform 22">
              <a:extLst>
                <a:ext uri="{FF2B5EF4-FFF2-40B4-BE49-F238E27FC236}">
                  <a16:creationId xmlns:a16="http://schemas.microsoft.com/office/drawing/2014/main" id="{007093F0-BF8F-9346-B304-C7103A28834F}"/>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39" name="Freeform 23">
              <a:extLst>
                <a:ext uri="{FF2B5EF4-FFF2-40B4-BE49-F238E27FC236}">
                  <a16:creationId xmlns:a16="http://schemas.microsoft.com/office/drawing/2014/main" id="{8165712D-389C-BA46-821C-19927B3AF40E}"/>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40" name="Freeform 24">
              <a:extLst>
                <a:ext uri="{FF2B5EF4-FFF2-40B4-BE49-F238E27FC236}">
                  <a16:creationId xmlns:a16="http://schemas.microsoft.com/office/drawing/2014/main" id="{7733DF0C-B449-B543-9C3B-C20331A6AAB7}"/>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3038" name="Freeform 25">
              <a:extLst>
                <a:ext uri="{FF2B5EF4-FFF2-40B4-BE49-F238E27FC236}">
                  <a16:creationId xmlns:a16="http://schemas.microsoft.com/office/drawing/2014/main" id="{8602B51E-FF9A-7646-B2BC-ADFAB5852E06}"/>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42" name="Freeform 26">
              <a:extLst>
                <a:ext uri="{FF2B5EF4-FFF2-40B4-BE49-F238E27FC236}">
                  <a16:creationId xmlns:a16="http://schemas.microsoft.com/office/drawing/2014/main" id="{D15A4141-EA44-7041-8A86-AA03B92C23F0}"/>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43" name="Freeform 27">
              <a:extLst>
                <a:ext uri="{FF2B5EF4-FFF2-40B4-BE49-F238E27FC236}">
                  <a16:creationId xmlns:a16="http://schemas.microsoft.com/office/drawing/2014/main" id="{BB7B90B2-A02F-8C41-BA64-CE7FF7DAB590}"/>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3041" name="Freeform 28">
              <a:extLst>
                <a:ext uri="{FF2B5EF4-FFF2-40B4-BE49-F238E27FC236}">
                  <a16:creationId xmlns:a16="http://schemas.microsoft.com/office/drawing/2014/main" id="{01A2AC2F-5F83-5E42-83EE-9702E0F82B47}"/>
                </a:ext>
              </a:extLst>
            </p:cNvPr>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45" name="Freeform 29">
              <a:extLst>
                <a:ext uri="{FF2B5EF4-FFF2-40B4-BE49-F238E27FC236}">
                  <a16:creationId xmlns:a16="http://schemas.microsoft.com/office/drawing/2014/main" id="{153046CE-2E67-3E49-AE35-058D02EC95B0}"/>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3043" name="Freeform 30">
              <a:extLst>
                <a:ext uri="{FF2B5EF4-FFF2-40B4-BE49-F238E27FC236}">
                  <a16:creationId xmlns:a16="http://schemas.microsoft.com/office/drawing/2014/main" id="{222F1FA5-6D83-4548-BC05-29A00A61EB1E}"/>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0047" name="Freeform 31">
              <a:extLst>
                <a:ext uri="{FF2B5EF4-FFF2-40B4-BE49-F238E27FC236}">
                  <a16:creationId xmlns:a16="http://schemas.microsoft.com/office/drawing/2014/main" id="{8DAC8150-5CEA-7043-A266-BC08070D45E2}"/>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48" name="Freeform 32">
              <a:extLst>
                <a:ext uri="{FF2B5EF4-FFF2-40B4-BE49-F238E27FC236}">
                  <a16:creationId xmlns:a16="http://schemas.microsoft.com/office/drawing/2014/main" id="{DE2B0ED9-0DD7-DE4E-ADC2-53D7F4283FAA}"/>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49" name="Freeform 33">
              <a:extLst>
                <a:ext uri="{FF2B5EF4-FFF2-40B4-BE49-F238E27FC236}">
                  <a16:creationId xmlns:a16="http://schemas.microsoft.com/office/drawing/2014/main" id="{3F58973E-44CD-894A-8892-F72DF22333C5}"/>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50" name="Freeform 34">
              <a:extLst>
                <a:ext uri="{FF2B5EF4-FFF2-40B4-BE49-F238E27FC236}">
                  <a16:creationId xmlns:a16="http://schemas.microsoft.com/office/drawing/2014/main" id="{3C699C61-3FC4-BC40-8663-62407776230A}"/>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51" name="Freeform 35">
              <a:extLst>
                <a:ext uri="{FF2B5EF4-FFF2-40B4-BE49-F238E27FC236}">
                  <a16:creationId xmlns:a16="http://schemas.microsoft.com/office/drawing/2014/main" id="{D9368DD0-7765-E948-B3F7-80D06A89E01B}"/>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52" name="Freeform 36">
              <a:extLst>
                <a:ext uri="{FF2B5EF4-FFF2-40B4-BE49-F238E27FC236}">
                  <a16:creationId xmlns:a16="http://schemas.microsoft.com/office/drawing/2014/main" id="{F41E54D1-6831-D541-9FDB-D8505E86F365}"/>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53" name="Freeform 37">
              <a:extLst>
                <a:ext uri="{FF2B5EF4-FFF2-40B4-BE49-F238E27FC236}">
                  <a16:creationId xmlns:a16="http://schemas.microsoft.com/office/drawing/2014/main" id="{04043FDC-9D1E-1043-9F4F-CC474464D465}"/>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54" name="Freeform 38">
              <a:extLst>
                <a:ext uri="{FF2B5EF4-FFF2-40B4-BE49-F238E27FC236}">
                  <a16:creationId xmlns:a16="http://schemas.microsoft.com/office/drawing/2014/main" id="{8F51F7B0-9B87-E245-ABE3-2247DD0D1F45}"/>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grpSp>
          <p:nvGrpSpPr>
            <p:cNvPr id="43052" name="Group 39">
              <a:extLst>
                <a:ext uri="{FF2B5EF4-FFF2-40B4-BE49-F238E27FC236}">
                  <a16:creationId xmlns:a16="http://schemas.microsoft.com/office/drawing/2014/main" id="{8AF961AE-9A7A-4947-9552-E98E36C83B16}"/>
                </a:ext>
              </a:extLst>
            </p:cNvPr>
            <p:cNvGrpSpPr>
              <a:grpSpLocks/>
            </p:cNvGrpSpPr>
            <p:nvPr userDrawn="1"/>
          </p:nvGrpSpPr>
          <p:grpSpPr bwMode="auto">
            <a:xfrm>
              <a:off x="0" y="1632"/>
              <a:ext cx="5758" cy="1858"/>
              <a:chOff x="0" y="1632"/>
              <a:chExt cx="5758" cy="1858"/>
            </a:xfrm>
          </p:grpSpPr>
          <p:sp>
            <p:nvSpPr>
              <p:cNvPr id="470056" name="Freeform 40">
                <a:extLst>
                  <a:ext uri="{FF2B5EF4-FFF2-40B4-BE49-F238E27FC236}">
                    <a16:creationId xmlns:a16="http://schemas.microsoft.com/office/drawing/2014/main" id="{E04BA0C7-9FDD-A640-92CA-7BC3AA290EFE}"/>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70057" name="Freeform 41">
                <a:extLst>
                  <a:ext uri="{FF2B5EF4-FFF2-40B4-BE49-F238E27FC236}">
                    <a16:creationId xmlns:a16="http://schemas.microsoft.com/office/drawing/2014/main" id="{62D17E03-4E67-E048-AA67-F9B37A26D352}"/>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1" hangingPunct="1">
                  <a:spcBef>
                    <a:spcPct val="20000"/>
                  </a:spcBef>
                  <a:buClr>
                    <a:srgbClr val="86D1EC"/>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grpSp>
      </p:grpSp>
      <p:sp>
        <p:nvSpPr>
          <p:cNvPr id="470058" name="Rectangle 42">
            <a:extLst>
              <a:ext uri="{FF2B5EF4-FFF2-40B4-BE49-F238E27FC236}">
                <a16:creationId xmlns:a16="http://schemas.microsoft.com/office/drawing/2014/main" id="{C955F779-EDCC-A641-BCE7-53670C7EFA4F}"/>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70059" name="Rectangle 43">
            <a:extLst>
              <a:ext uri="{FF2B5EF4-FFF2-40B4-BE49-F238E27FC236}">
                <a16:creationId xmlns:a16="http://schemas.microsoft.com/office/drawing/2014/main" id="{92C6FED7-8AF9-394B-BE02-56A8B6C512AD}"/>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70060" name="Rectangle 44">
            <a:extLst>
              <a:ext uri="{FF2B5EF4-FFF2-40B4-BE49-F238E27FC236}">
                <a16:creationId xmlns:a16="http://schemas.microsoft.com/office/drawing/2014/main" id="{1DDBEC79-3CF1-D045-9877-D4DECED59BB2}"/>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p>
        </p:txBody>
      </p:sp>
      <p:sp>
        <p:nvSpPr>
          <p:cNvPr id="470061" name="Rectangle 45">
            <a:extLst>
              <a:ext uri="{FF2B5EF4-FFF2-40B4-BE49-F238E27FC236}">
                <a16:creationId xmlns:a16="http://schemas.microsoft.com/office/drawing/2014/main" id="{FB4773CD-A5C0-2341-AE20-D00BC0D1356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p>
        </p:txBody>
      </p:sp>
      <p:sp>
        <p:nvSpPr>
          <p:cNvPr id="470062" name="Rectangle 46">
            <a:extLst>
              <a:ext uri="{FF2B5EF4-FFF2-40B4-BE49-F238E27FC236}">
                <a16:creationId xmlns:a16="http://schemas.microsoft.com/office/drawing/2014/main" id="{542AC588-E289-0C47-BD83-4EDA1BD06376}"/>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solidFill>
                  <a:srgbClr val="FFFFFF"/>
                </a:solidFill>
                <a:effectLst>
                  <a:outerShdw blurRad="38100" dist="38100" dir="2700000" algn="tl">
                    <a:srgbClr val="000000"/>
                  </a:outerShdw>
                </a:effectLst>
              </a:defRPr>
            </a:lvl1pPr>
          </a:lstStyle>
          <a:p>
            <a:pPr>
              <a:defRPr/>
            </a:pPr>
            <a:fld id="{89CACFD8-7714-794A-8CB6-F30BEB16A12E}" type="slidenum">
              <a:rPr lang="en-US" altLang="en-US"/>
              <a:pPr>
                <a:defRPr/>
              </a:pPr>
              <a:t>‹#›</a:t>
            </a:fld>
            <a:endParaRPr lang="en-US" altLang="en-US"/>
          </a:p>
        </p:txBody>
      </p:sp>
    </p:spTree>
    <p:extLst>
      <p:ext uri="{BB962C8B-B14F-4D97-AF65-F5344CB8AC3E}">
        <p14:creationId xmlns:p14="http://schemas.microsoft.com/office/powerpoint/2010/main" val="4003137206"/>
      </p:ext>
    </p:extLst>
  </p:cSld>
  <p:clrMap bg1="dk2" tx1="lt1" bg2="dk1" tx2="lt2" accent1="accent1" accent2="accent2" accent3="accent3" accent4="accent4" accent5="accent5" accent6="accent6" hlink="hlink" folHlink="folHlink"/>
  <p:sldLayoutIdLst>
    <p:sldLayoutId id="2147488976"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7">
            <a:extLst>
              <a:ext uri="{FF2B5EF4-FFF2-40B4-BE49-F238E27FC236}">
                <a16:creationId xmlns:a16="http://schemas.microsoft.com/office/drawing/2014/main" id="{4E6B0BA5-831F-804B-BAF1-4A5AC5317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3">
            <a:extLst>
              <a:ext uri="{FF2B5EF4-FFF2-40B4-BE49-F238E27FC236}">
                <a16:creationId xmlns:a16="http://schemas.microsoft.com/office/drawing/2014/main" id="{B45996BF-8900-1949-89CC-ACC793697C6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602387424"/>
      </p:ext>
    </p:extLst>
  </p:cSld>
  <p:clrMap bg1="lt1" tx1="dk1" bg2="lt2" tx2="dk2" accent1="accent1" accent2="accent2" accent3="accent3" accent4="accent4" accent5="accent5" accent6="accent6" hlink="hlink" folHlink="folHlink"/>
  <p:sldLayoutIdLst>
    <p:sldLayoutId id="2147488978" r:id="rId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b="1">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b="1">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b="1">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b="1">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b="1">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b="1">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082" name="Group 2">
            <a:extLst>
              <a:ext uri="{FF2B5EF4-FFF2-40B4-BE49-F238E27FC236}">
                <a16:creationId xmlns:a16="http://schemas.microsoft.com/office/drawing/2014/main" id="{B9C16BD2-C425-794E-84A7-31A82BCAC2EA}"/>
              </a:ext>
            </a:extLst>
          </p:cNvPr>
          <p:cNvGrpSpPr>
            <a:grpSpLocks/>
          </p:cNvGrpSpPr>
          <p:nvPr/>
        </p:nvGrpSpPr>
        <p:grpSpPr bwMode="auto">
          <a:xfrm>
            <a:off x="0" y="0"/>
            <a:ext cx="9159875" cy="6858000"/>
            <a:chOff x="0" y="0"/>
            <a:chExt cx="5770" cy="4320"/>
          </a:xfrm>
        </p:grpSpPr>
        <p:sp>
          <p:nvSpPr>
            <p:cNvPr id="277507" name="Rectangle 3">
              <a:extLst>
                <a:ext uri="{FF2B5EF4-FFF2-40B4-BE49-F238E27FC236}">
                  <a16:creationId xmlns:a16="http://schemas.microsoft.com/office/drawing/2014/main" id="{FE2C439C-01D0-7246-9705-B1802F441EC3}"/>
                </a:ext>
              </a:extLst>
            </p:cNvPr>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1" hangingPunct="1">
                <a:spcBef>
                  <a:spcPct val="20000"/>
                </a:spcBef>
                <a:buClr>
                  <a:srgbClr val="EBF25A"/>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6089" name="Rectangle 4">
              <a:extLst>
                <a:ext uri="{FF2B5EF4-FFF2-40B4-BE49-F238E27FC236}">
                  <a16:creationId xmlns:a16="http://schemas.microsoft.com/office/drawing/2014/main" id="{C5BA768C-6EBB-FB4D-B235-C511BD1FD543}"/>
                </a:ext>
              </a:extLst>
            </p:cNvPr>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EBF25A"/>
                </a:buClr>
                <a:buFontTx/>
                <a:buChar char="•"/>
                <a:defRPr/>
              </a:pPr>
              <a:endParaRPr lang="en-US" altLang="en-US" sz="3200">
                <a:solidFill>
                  <a:srgbClr val="FFFFFF"/>
                </a:solidFill>
                <a:latin typeface="Arial Black" panose="020B0604020202020204" pitchFamily="34" charset="0"/>
              </a:endParaRPr>
            </a:p>
          </p:txBody>
        </p:sp>
        <p:sp>
          <p:nvSpPr>
            <p:cNvPr id="46090" name="Rectangle 5">
              <a:extLst>
                <a:ext uri="{FF2B5EF4-FFF2-40B4-BE49-F238E27FC236}">
                  <a16:creationId xmlns:a16="http://schemas.microsoft.com/office/drawing/2014/main" id="{6A1B4EDB-DDF1-AF4E-A5A0-7C5350D3E3DE}"/>
                </a:ext>
              </a:extLst>
            </p:cNvPr>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EBF25A"/>
                </a:buClr>
                <a:buFontTx/>
                <a:buChar char="•"/>
                <a:defRPr/>
              </a:pPr>
              <a:endParaRPr lang="en-US" altLang="en-US" sz="3200">
                <a:solidFill>
                  <a:srgbClr val="FFFFFF"/>
                </a:solidFill>
                <a:latin typeface="Arial Black" panose="020B0604020202020204" pitchFamily="34" charset="0"/>
              </a:endParaRPr>
            </a:p>
          </p:txBody>
        </p:sp>
        <p:sp>
          <p:nvSpPr>
            <p:cNvPr id="46091" name="Rectangle 6">
              <a:extLst>
                <a:ext uri="{FF2B5EF4-FFF2-40B4-BE49-F238E27FC236}">
                  <a16:creationId xmlns:a16="http://schemas.microsoft.com/office/drawing/2014/main" id="{B9F2229C-B021-3F41-BD3C-89E464C13829}"/>
                </a:ext>
              </a:extLst>
            </p:cNvPr>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EBF25A"/>
                </a:buClr>
                <a:buFontTx/>
                <a:buChar char="•"/>
                <a:defRPr/>
              </a:pPr>
              <a:endParaRPr lang="en-US" altLang="en-US" sz="3200">
                <a:solidFill>
                  <a:srgbClr val="FFFFFF"/>
                </a:solidFill>
                <a:latin typeface="Arial Black" panose="020B0604020202020204" pitchFamily="34" charset="0"/>
              </a:endParaRPr>
            </a:p>
          </p:txBody>
        </p:sp>
        <p:sp>
          <p:nvSpPr>
            <p:cNvPr id="46092" name="Rectangle 7">
              <a:extLst>
                <a:ext uri="{FF2B5EF4-FFF2-40B4-BE49-F238E27FC236}">
                  <a16:creationId xmlns:a16="http://schemas.microsoft.com/office/drawing/2014/main" id="{66A96305-5EF2-2947-80B9-3F83D1F1B1DF}"/>
                </a:ext>
              </a:extLst>
            </p:cNvPr>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EBF25A"/>
                </a:buClr>
                <a:buFontTx/>
                <a:buChar char="•"/>
                <a:defRPr/>
              </a:pPr>
              <a:endParaRPr lang="en-US" altLang="en-US" sz="3200">
                <a:solidFill>
                  <a:srgbClr val="FFFFFF"/>
                </a:solidFill>
                <a:latin typeface="Arial Black" panose="020B0604020202020204" pitchFamily="34" charset="0"/>
              </a:endParaRPr>
            </a:p>
          </p:txBody>
        </p:sp>
        <p:sp>
          <p:nvSpPr>
            <p:cNvPr id="46093" name="Rectangle 8">
              <a:extLst>
                <a:ext uri="{FF2B5EF4-FFF2-40B4-BE49-F238E27FC236}">
                  <a16:creationId xmlns:a16="http://schemas.microsoft.com/office/drawing/2014/main" id="{A4684305-8DEF-0A47-82EF-3F4A9802D1E7}"/>
                </a:ext>
              </a:extLst>
            </p:cNvPr>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EBF25A"/>
                </a:buClr>
                <a:buFontTx/>
                <a:buChar char="•"/>
                <a:defRPr/>
              </a:pPr>
              <a:endParaRPr lang="en-US" altLang="en-US" sz="3200">
                <a:solidFill>
                  <a:srgbClr val="FFFFFF"/>
                </a:solidFill>
                <a:latin typeface="Arial Black" panose="020B0604020202020204" pitchFamily="34" charset="0"/>
              </a:endParaRPr>
            </a:p>
          </p:txBody>
        </p:sp>
        <p:sp>
          <p:nvSpPr>
            <p:cNvPr id="277513" name="Rectangle 9">
              <a:extLst>
                <a:ext uri="{FF2B5EF4-FFF2-40B4-BE49-F238E27FC236}">
                  <a16:creationId xmlns:a16="http://schemas.microsoft.com/office/drawing/2014/main" id="{35A1DDBF-432D-994C-B787-A6554D138BE1}"/>
                </a:ext>
              </a:extLst>
            </p:cNvPr>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1" hangingPunct="1">
                <a:spcBef>
                  <a:spcPct val="20000"/>
                </a:spcBef>
                <a:buClr>
                  <a:srgbClr val="EBF25A"/>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277514" name="Rectangle 10">
              <a:extLst>
                <a:ext uri="{FF2B5EF4-FFF2-40B4-BE49-F238E27FC236}">
                  <a16:creationId xmlns:a16="http://schemas.microsoft.com/office/drawing/2014/main" id="{7C917245-EBD1-FC49-97E8-FA57CCD2964D}"/>
                </a:ext>
              </a:extLst>
            </p:cNvPr>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1" hangingPunct="1">
                <a:spcBef>
                  <a:spcPct val="20000"/>
                </a:spcBef>
                <a:buClr>
                  <a:srgbClr val="EBF25A"/>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6096" name="Rectangle 11">
              <a:extLst>
                <a:ext uri="{FF2B5EF4-FFF2-40B4-BE49-F238E27FC236}">
                  <a16:creationId xmlns:a16="http://schemas.microsoft.com/office/drawing/2014/main" id="{9A4BF247-4C58-494F-9B08-47BBAD4DC138}"/>
                </a:ext>
              </a:extLst>
            </p:cNvPr>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EBF25A"/>
                </a:buClr>
                <a:buFontTx/>
                <a:buChar char="•"/>
                <a:defRPr/>
              </a:pPr>
              <a:endParaRPr lang="en-US" altLang="en-US" sz="3200">
                <a:solidFill>
                  <a:srgbClr val="FFFFFF"/>
                </a:solidFill>
                <a:latin typeface="Arial Black" panose="020B0604020202020204" pitchFamily="34" charset="0"/>
              </a:endParaRPr>
            </a:p>
          </p:txBody>
        </p:sp>
        <p:sp>
          <p:nvSpPr>
            <p:cNvPr id="46097" name="Rectangle 12">
              <a:extLst>
                <a:ext uri="{FF2B5EF4-FFF2-40B4-BE49-F238E27FC236}">
                  <a16:creationId xmlns:a16="http://schemas.microsoft.com/office/drawing/2014/main" id="{5A9951CB-DEEE-EB45-914E-023145DFB052}"/>
                </a:ext>
              </a:extLst>
            </p:cNvPr>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EBF25A"/>
                </a:buClr>
                <a:buFontTx/>
                <a:buChar char="•"/>
                <a:defRPr/>
              </a:pPr>
              <a:endParaRPr lang="en-US" altLang="en-US" sz="3200">
                <a:solidFill>
                  <a:srgbClr val="FFFFFF"/>
                </a:solidFill>
                <a:latin typeface="Arial Black" panose="020B0604020202020204" pitchFamily="34" charset="0"/>
              </a:endParaRPr>
            </a:p>
          </p:txBody>
        </p:sp>
        <p:sp>
          <p:nvSpPr>
            <p:cNvPr id="46098" name="Rectangle 13">
              <a:extLst>
                <a:ext uri="{FF2B5EF4-FFF2-40B4-BE49-F238E27FC236}">
                  <a16:creationId xmlns:a16="http://schemas.microsoft.com/office/drawing/2014/main" id="{0494AF6B-24C2-D743-A868-2E260FAFBC27}"/>
                </a:ext>
              </a:extLst>
            </p:cNvPr>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EBF25A"/>
                </a:buClr>
                <a:buFontTx/>
                <a:buChar char="•"/>
                <a:defRPr/>
              </a:pPr>
              <a:endParaRPr lang="en-US" altLang="en-US" sz="3200">
                <a:solidFill>
                  <a:srgbClr val="FFFFFF"/>
                </a:solidFill>
                <a:latin typeface="Arial Black" panose="020B0604020202020204" pitchFamily="34" charset="0"/>
              </a:endParaRPr>
            </a:p>
          </p:txBody>
        </p:sp>
        <p:sp>
          <p:nvSpPr>
            <p:cNvPr id="46099" name="Rectangle 14">
              <a:extLst>
                <a:ext uri="{FF2B5EF4-FFF2-40B4-BE49-F238E27FC236}">
                  <a16:creationId xmlns:a16="http://schemas.microsoft.com/office/drawing/2014/main" id="{76634321-E520-EA40-B772-645A527DEBC4}"/>
                </a:ext>
              </a:extLst>
            </p:cNvPr>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EBF25A"/>
                </a:buClr>
                <a:buFontTx/>
                <a:buChar char="•"/>
                <a:defRPr/>
              </a:pPr>
              <a:endParaRPr lang="en-US" altLang="en-US" sz="3200">
                <a:solidFill>
                  <a:srgbClr val="FFFFFF"/>
                </a:solidFill>
                <a:latin typeface="Arial Black" panose="020B0604020202020204" pitchFamily="34" charset="0"/>
              </a:endParaRPr>
            </a:p>
          </p:txBody>
        </p:sp>
        <p:sp>
          <p:nvSpPr>
            <p:cNvPr id="277519" name="Rectangle 15">
              <a:extLst>
                <a:ext uri="{FF2B5EF4-FFF2-40B4-BE49-F238E27FC236}">
                  <a16:creationId xmlns:a16="http://schemas.microsoft.com/office/drawing/2014/main" id="{C4D7B49A-F6E6-D649-8377-CC8F4CB33151}"/>
                </a:ext>
              </a:extLst>
            </p:cNvPr>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1" hangingPunct="1">
                <a:spcBef>
                  <a:spcPct val="20000"/>
                </a:spcBef>
                <a:buClr>
                  <a:srgbClr val="EBF25A"/>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6101" name="Rectangle 16">
              <a:extLst>
                <a:ext uri="{FF2B5EF4-FFF2-40B4-BE49-F238E27FC236}">
                  <a16:creationId xmlns:a16="http://schemas.microsoft.com/office/drawing/2014/main" id="{63447871-F617-A04E-9234-94B6F423D984}"/>
                </a:ext>
              </a:extLst>
            </p:cNvPr>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EBF25A"/>
                </a:buClr>
                <a:buFontTx/>
                <a:buChar char="•"/>
                <a:defRPr/>
              </a:pPr>
              <a:endParaRPr lang="en-US" altLang="en-US" sz="3200">
                <a:solidFill>
                  <a:srgbClr val="FFFFFF"/>
                </a:solidFill>
                <a:latin typeface="Arial Black" panose="020B0604020202020204" pitchFamily="34" charset="0"/>
              </a:endParaRPr>
            </a:p>
          </p:txBody>
        </p:sp>
        <p:sp>
          <p:nvSpPr>
            <p:cNvPr id="277521" name="Rectangle 17">
              <a:extLst>
                <a:ext uri="{FF2B5EF4-FFF2-40B4-BE49-F238E27FC236}">
                  <a16:creationId xmlns:a16="http://schemas.microsoft.com/office/drawing/2014/main" id="{E5474251-91B8-3C4B-B24C-0E3F00F0525E}"/>
                </a:ext>
              </a:extLst>
            </p:cNvPr>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1" hangingPunct="1">
                <a:spcBef>
                  <a:spcPct val="20000"/>
                </a:spcBef>
                <a:buClr>
                  <a:srgbClr val="EBF25A"/>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6103" name="Rectangle 18">
              <a:extLst>
                <a:ext uri="{FF2B5EF4-FFF2-40B4-BE49-F238E27FC236}">
                  <a16:creationId xmlns:a16="http://schemas.microsoft.com/office/drawing/2014/main" id="{A6E61896-1C5C-3243-BD99-8CC87A9E4B07}"/>
                </a:ext>
              </a:extLst>
            </p:cNvPr>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EBF25A"/>
                </a:buClr>
                <a:buFontTx/>
                <a:buChar char="•"/>
                <a:defRPr/>
              </a:pPr>
              <a:endParaRPr lang="en-US" altLang="en-US" sz="3200">
                <a:solidFill>
                  <a:srgbClr val="FFFFFF"/>
                </a:solidFill>
                <a:latin typeface="Arial Black" panose="020B0604020202020204" pitchFamily="34" charset="0"/>
              </a:endParaRPr>
            </a:p>
          </p:txBody>
        </p:sp>
        <p:sp>
          <p:nvSpPr>
            <p:cNvPr id="277523" name="Rectangle 19">
              <a:extLst>
                <a:ext uri="{FF2B5EF4-FFF2-40B4-BE49-F238E27FC236}">
                  <a16:creationId xmlns:a16="http://schemas.microsoft.com/office/drawing/2014/main" id="{69C5A637-B360-5741-BB83-9AB9F7FB6A3B}"/>
                </a:ext>
              </a:extLst>
            </p:cNvPr>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1" hangingPunct="1">
                <a:spcBef>
                  <a:spcPct val="20000"/>
                </a:spcBef>
                <a:buClr>
                  <a:srgbClr val="EBF25A"/>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sp>
          <p:nvSpPr>
            <p:cNvPr id="46105" name="Rectangle 20">
              <a:extLst>
                <a:ext uri="{FF2B5EF4-FFF2-40B4-BE49-F238E27FC236}">
                  <a16:creationId xmlns:a16="http://schemas.microsoft.com/office/drawing/2014/main" id="{01A66921-0FCD-384A-BE4E-0316DE25FB8C}"/>
                </a:ext>
              </a:extLst>
            </p:cNvPr>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EBF25A"/>
                </a:buClr>
                <a:buFontTx/>
                <a:buChar char="•"/>
                <a:defRPr/>
              </a:pPr>
              <a:endParaRPr lang="en-US" altLang="en-US" sz="3200">
                <a:solidFill>
                  <a:srgbClr val="FFFFFF"/>
                </a:solidFill>
                <a:latin typeface="Arial Black" panose="020B0604020202020204" pitchFamily="34" charset="0"/>
              </a:endParaRPr>
            </a:p>
          </p:txBody>
        </p:sp>
        <p:sp>
          <p:nvSpPr>
            <p:cNvPr id="46106" name="Rectangle 21">
              <a:extLst>
                <a:ext uri="{FF2B5EF4-FFF2-40B4-BE49-F238E27FC236}">
                  <a16:creationId xmlns:a16="http://schemas.microsoft.com/office/drawing/2014/main" id="{B752C6C9-3319-8B47-B7D2-9888C39B9EFE}"/>
                </a:ext>
              </a:extLst>
            </p:cNvPr>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spcBef>
                  <a:spcPct val="20000"/>
                </a:spcBef>
                <a:buClr>
                  <a:srgbClr val="EBF25A"/>
                </a:buClr>
                <a:buFontTx/>
                <a:buChar char="•"/>
                <a:defRPr/>
              </a:pPr>
              <a:endParaRPr lang="en-US" altLang="en-US" sz="3200">
                <a:solidFill>
                  <a:srgbClr val="FFFFFF"/>
                </a:solidFill>
                <a:latin typeface="Arial Black" panose="020B0604020202020204" pitchFamily="34" charset="0"/>
              </a:endParaRPr>
            </a:p>
          </p:txBody>
        </p:sp>
        <p:sp>
          <p:nvSpPr>
            <p:cNvPr id="46107" name="Freeform 22">
              <a:extLst>
                <a:ext uri="{FF2B5EF4-FFF2-40B4-BE49-F238E27FC236}">
                  <a16:creationId xmlns:a16="http://schemas.microsoft.com/office/drawing/2014/main" id="{0A73EED4-1F2E-1B4C-8755-45869581162D}"/>
                </a:ext>
              </a:extLst>
            </p:cNvPr>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277527" name="Freeform 23">
              <a:extLst>
                <a:ext uri="{FF2B5EF4-FFF2-40B4-BE49-F238E27FC236}">
                  <a16:creationId xmlns:a16="http://schemas.microsoft.com/office/drawing/2014/main" id="{FCA653CE-6E32-EE42-A048-E6CC82D13132}"/>
                </a:ext>
              </a:extLst>
            </p:cNvPr>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1" hangingPunct="1">
                <a:spcBef>
                  <a:spcPct val="20000"/>
                </a:spcBef>
                <a:buClr>
                  <a:srgbClr val="EBF25A"/>
                </a:buClr>
                <a:buFontTx/>
                <a:buChar char="•"/>
                <a:defRPr/>
              </a:pPr>
              <a:endParaRPr lang="en-US" sz="3200">
                <a:solidFill>
                  <a:srgbClr val="FFFFFF"/>
                </a:solidFill>
                <a:latin typeface="Arial Black" pitchFamily="-112" charset="0"/>
                <a:ea typeface="ＭＳ Ｐゴシック" charset="-128"/>
                <a:cs typeface="ＭＳ Ｐゴシック" charset="-128"/>
              </a:endParaRPr>
            </a:p>
          </p:txBody>
        </p:sp>
      </p:grpSp>
      <p:sp>
        <p:nvSpPr>
          <p:cNvPr id="277528" name="Rectangle 24">
            <a:extLst>
              <a:ext uri="{FF2B5EF4-FFF2-40B4-BE49-F238E27FC236}">
                <a16:creationId xmlns:a16="http://schemas.microsoft.com/office/drawing/2014/main" id="{2243E88E-2A04-E949-B0D7-A71725EA8965}"/>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77529" name="Rectangle 25">
            <a:extLst>
              <a:ext uri="{FF2B5EF4-FFF2-40B4-BE49-F238E27FC236}">
                <a16:creationId xmlns:a16="http://schemas.microsoft.com/office/drawing/2014/main" id="{2C33F2A0-CEA8-664D-B721-482B79DB3604}"/>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30" name="Rectangle 26">
            <a:extLst>
              <a:ext uri="{FF2B5EF4-FFF2-40B4-BE49-F238E27FC236}">
                <a16:creationId xmlns:a16="http://schemas.microsoft.com/office/drawing/2014/main" id="{88BACD71-B763-AC4D-9D5F-CC1CF6F07EE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Tahoma" charset="0"/>
                <a:ea typeface="ＭＳ Ｐゴシック" charset="-128"/>
                <a:cs typeface="ＭＳ Ｐゴシック" charset="-128"/>
              </a:defRPr>
            </a:lvl1pPr>
          </a:lstStyle>
          <a:p>
            <a:pPr>
              <a:defRPr/>
            </a:pPr>
            <a:endParaRPr lang="en-US"/>
          </a:p>
        </p:txBody>
      </p:sp>
      <p:sp>
        <p:nvSpPr>
          <p:cNvPr id="277531" name="Rectangle 27">
            <a:extLst>
              <a:ext uri="{FF2B5EF4-FFF2-40B4-BE49-F238E27FC236}">
                <a16:creationId xmlns:a16="http://schemas.microsoft.com/office/drawing/2014/main" id="{82020757-1BFE-AB4E-B9EA-EAED8F936C7E}"/>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solidFill>
                  <a:srgbClr val="FFFFFF"/>
                </a:solidFill>
                <a:effectLst>
                  <a:outerShdw blurRad="38100" dist="38100" dir="2700000" algn="tl">
                    <a:srgbClr val="000000"/>
                  </a:outerShdw>
                </a:effectLst>
                <a:latin typeface="Tahoma" panose="020B0604030504040204" pitchFamily="34" charset="0"/>
              </a:defRPr>
            </a:lvl1pPr>
          </a:lstStyle>
          <a:p>
            <a:pPr>
              <a:defRPr/>
            </a:pPr>
            <a:fld id="{DFB65B24-FDD5-F149-BB2D-457142C39583}" type="slidenum">
              <a:rPr lang="en-US" altLang="en-US"/>
              <a:pPr>
                <a:defRPr/>
              </a:pPr>
              <a:t>‹#›</a:t>
            </a:fld>
            <a:endParaRPr lang="en-US" altLang="en-US"/>
          </a:p>
        </p:txBody>
      </p:sp>
      <p:sp>
        <p:nvSpPr>
          <p:cNvPr id="277532" name="Rectangle 28">
            <a:extLst>
              <a:ext uri="{FF2B5EF4-FFF2-40B4-BE49-F238E27FC236}">
                <a16:creationId xmlns:a16="http://schemas.microsoft.com/office/drawing/2014/main" id="{1C46BFB1-B062-BD41-8A11-70F63B0DC350}"/>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Tahoma"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934577449"/>
      </p:ext>
    </p:extLst>
  </p:cSld>
  <p:clrMap bg1="dk2" tx1="lt1" bg2="dk1" tx2="lt2" accent1="accent1" accent2="accent2" accent3="accent3" accent4="accent4" accent5="accent5" accent6="accent6" hlink="hlink" folHlink="folHlink"/>
  <p:sldLayoutIdLst>
    <p:sldLayoutId id="2147488980" r:id="rId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4BDFE-B80C-4799-A98A-4ACBF995A10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3F0ADE-E21B-4E12-A45B-33243F4080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5FB7B-4B83-48B1-BC56-BBFEFA9815D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B5B1346F-7A7C-4EE9-A45C-A16A64917327}" type="datetimeFigureOut">
              <a:rPr lang="en-US" altLang="en-US"/>
              <a:pPr/>
              <a:t>3/2/24</a:t>
            </a:fld>
            <a:endParaRPr lang="en-US" altLang="en-US"/>
          </a:p>
        </p:txBody>
      </p:sp>
      <p:sp>
        <p:nvSpPr>
          <p:cNvPr id="5" name="Footer Placeholder 4">
            <a:extLst>
              <a:ext uri="{FF2B5EF4-FFF2-40B4-BE49-F238E27FC236}">
                <a16:creationId xmlns:a16="http://schemas.microsoft.com/office/drawing/2014/main" id="{04592D33-80A7-4A1F-985A-30E152AD43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CE6691F-393D-4068-B7F2-B3F578DBA5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1921A44-D2AD-4D55-A235-B66CD762B1C0}" type="slidenum">
              <a:rPr lang="en-US" altLang="en-US"/>
              <a:pPr/>
              <a:t>‹#›</a:t>
            </a:fld>
            <a:endParaRPr lang="en-US" altLang="en-US"/>
          </a:p>
        </p:txBody>
      </p:sp>
    </p:spTree>
    <p:extLst>
      <p:ext uri="{BB962C8B-B14F-4D97-AF65-F5344CB8AC3E}">
        <p14:creationId xmlns:p14="http://schemas.microsoft.com/office/powerpoint/2010/main" val="2275419520"/>
      </p:ext>
    </p:extLst>
  </p:cSld>
  <p:clrMap bg1="lt1" tx1="dk1" bg2="lt2" tx2="dk2" accent1="accent1" accent2="accent2" accent3="accent3" accent4="accent4" accent5="accent5" accent6="accent6" hlink="hlink" folHlink="folHlink"/>
  <p:sldLayoutIdLst>
    <p:sldLayoutId id="2147488982" r:id="rId1"/>
    <p:sldLayoutId id="2147488983" r:id="rId2"/>
    <p:sldLayoutId id="2147488984" r:id="rId3"/>
    <p:sldLayoutId id="2147488985" r:id="rId4"/>
    <p:sldLayoutId id="2147488986" r:id="rId5"/>
    <p:sldLayoutId id="2147488987" r:id="rId6"/>
    <p:sldLayoutId id="2147488988" r:id="rId7"/>
    <p:sldLayoutId id="2147488989" r:id="rId8"/>
    <p:sldLayoutId id="2147488990" r:id="rId9"/>
    <p:sldLayoutId id="2147488991" r:id="rId10"/>
    <p:sldLayoutId id="214748899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58723" name="Rectangle 1027"/>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1" hangingPunct="1">
              <a:spcBef>
                <a:spcPct val="0"/>
              </a:spcBef>
              <a:buClrTx/>
              <a:buFontTx/>
              <a:buNone/>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spcBef>
                <a:spcPct val="0"/>
              </a:spcBef>
              <a:buClrTx/>
              <a:buFontTx/>
              <a:buNone/>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994C19E4-0CE3-884B-9340-AF063A2A81B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654" r:id="rId1"/>
    <p:sldLayoutId id="2147488905"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Arial" pitchFamily="-108" charset="0"/>
        </a:defRPr>
      </a:lvl6pPr>
      <a:lvl7pPr marL="913370" algn="ctr" rtl="0" fontAlgn="base">
        <a:spcBef>
          <a:spcPct val="0"/>
        </a:spcBef>
        <a:spcAft>
          <a:spcPct val="0"/>
        </a:spcAft>
        <a:defRPr sz="4400">
          <a:solidFill>
            <a:schemeClr val="tx2"/>
          </a:solidFill>
          <a:latin typeface="Arial" pitchFamily="-108" charset="0"/>
        </a:defRPr>
      </a:lvl7pPr>
      <a:lvl8pPr marL="1370051" algn="ctr" rtl="0" fontAlgn="base">
        <a:spcBef>
          <a:spcPct val="0"/>
        </a:spcBef>
        <a:spcAft>
          <a:spcPct val="0"/>
        </a:spcAft>
        <a:defRPr sz="4400">
          <a:solidFill>
            <a:schemeClr val="tx2"/>
          </a:solidFill>
          <a:latin typeface="Arial" pitchFamily="-108" charset="0"/>
        </a:defRPr>
      </a:lvl8pPr>
      <a:lvl9pPr marL="1826739" algn="ctr" rtl="0" fontAlgn="base">
        <a:spcBef>
          <a:spcPct val="0"/>
        </a:spcBef>
        <a:spcAft>
          <a:spcPct val="0"/>
        </a:spcAft>
        <a:defRPr sz="4400">
          <a:solidFill>
            <a:schemeClr val="tx2"/>
          </a:solidFill>
          <a:latin typeface="Arial" pitchFamily="-108" charset="0"/>
        </a:defRPr>
      </a:lvl9pPr>
    </p:titleStyle>
    <p:bodyStyle>
      <a:lvl1pPr marL="342512" indent="-342512"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1708" indent="-228341"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598393" indent="-228341"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5075" indent="-228341"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08"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08"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08"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solidFill>
                  <a:srgbClr val="000000"/>
                </a:solidFill>
              </a:defRPr>
            </a:lvl1pPr>
          </a:lstStyle>
          <a:p>
            <a:pPr>
              <a:defRPr/>
            </a:pPr>
            <a:fld id="{02592BFE-E20A-9E48-A1BF-AF1E4AFE1A24}" type="slidenum">
              <a:rPr lang="en-US"/>
              <a:pPr>
                <a:defRPr/>
              </a:pPr>
              <a:t>‹#›</a:t>
            </a:fld>
            <a:endParaRPr lang="en-US"/>
          </a:p>
        </p:txBody>
      </p:sp>
      <p:pic>
        <p:nvPicPr>
          <p:cNvPr id="160774"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75"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59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2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AAD4A1D0-BD5E-0E4D-B126-F26CDF7E332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65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34" tIns="45667" rIns="91334" bIns="45667" rtlCol="0" anchor="ctr">
            <a:normAutofit/>
          </a:bodyPr>
          <a:lstStyle/>
          <a:p>
            <a:r>
              <a:rPr lang="en-US"/>
              <a:t>Click to edit Master title style</a:t>
            </a:r>
          </a:p>
        </p:txBody>
      </p:sp>
      <p:sp>
        <p:nvSpPr>
          <p:cNvPr id="3" name="Text Placeholder 2"/>
          <p:cNvSpPr>
            <a:spLocks noGrp="1"/>
          </p:cNvSpPr>
          <p:nvPr>
            <p:ph type="body" idx="1"/>
          </p:nvPr>
        </p:nvSpPr>
        <p:spPr>
          <a:xfrm>
            <a:off x="457200" y="1600207"/>
            <a:ext cx="8229600" cy="4525963"/>
          </a:xfrm>
          <a:prstGeom prst="rect">
            <a:avLst/>
          </a:prstGeom>
        </p:spPr>
        <p:txBody>
          <a:bodyPr vert="horz" lIns="91334" tIns="45667" rIns="91334" bIns="4566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2"/>
            <a:ext cx="2133600" cy="365125"/>
          </a:xfrm>
          <a:prstGeom prst="rect">
            <a:avLst/>
          </a:prstGeom>
        </p:spPr>
        <p:txBody>
          <a:bodyPr vert="horz" lIns="91334" tIns="45667" rIns="91334" bIns="45667" rtlCol="0" anchor="ctr"/>
          <a:lstStyle>
            <a:lvl1pPr algn="l">
              <a:defRPr sz="1200">
                <a:solidFill>
                  <a:schemeClr val="tx1">
                    <a:tint val="75000"/>
                  </a:schemeClr>
                </a:solidFill>
              </a:defRPr>
            </a:lvl1pPr>
          </a:lstStyle>
          <a:p>
            <a:pPr fontAlgn="auto">
              <a:spcBef>
                <a:spcPts val="0"/>
              </a:spcBef>
              <a:spcAft>
                <a:spcPts val="0"/>
              </a:spcAft>
            </a:pPr>
            <a:fld id="{90970951-1B51-45FF-8A89-544BF8519D68}" type="datetimeFigureOut">
              <a:rPr lang="en-US" smtClean="0">
                <a:solidFill>
                  <a:prstClr val="black">
                    <a:tint val="75000"/>
                  </a:prstClr>
                </a:solidFill>
                <a:latin typeface="Calibri"/>
                <a:ea typeface="+mn-ea"/>
                <a:cs typeface="+mn-cs"/>
              </a:rPr>
              <a:pPr fontAlgn="auto">
                <a:spcBef>
                  <a:spcPts val="0"/>
                </a:spcBef>
                <a:spcAft>
                  <a:spcPts val="0"/>
                </a:spcAft>
              </a:pPr>
              <a:t>3/3/24</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334" tIns="45667" rIns="91334" bIns="45667"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334" tIns="45667" rIns="91334" bIns="45667" rtlCol="0" anchor="ctr"/>
          <a:lstStyle>
            <a:lvl1pPr algn="r">
              <a:defRPr sz="1200">
                <a:solidFill>
                  <a:schemeClr val="tx1">
                    <a:tint val="75000"/>
                  </a:schemeClr>
                </a:solidFill>
              </a:defRPr>
            </a:lvl1pPr>
          </a:lstStyle>
          <a:p>
            <a:pPr fontAlgn="auto">
              <a:spcBef>
                <a:spcPts val="0"/>
              </a:spcBef>
              <a:spcAft>
                <a:spcPts val="0"/>
              </a:spcAft>
            </a:pPr>
            <a:fld id="{491531F5-5388-4F29-9866-DD8880A806E0}"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69916526"/>
      </p:ext>
    </p:extLst>
  </p:cSld>
  <p:clrMap bg1="lt1" tx1="dk1" bg2="lt2" tx2="dk2" accent1="accent1" accent2="accent2" accent3="accent3" accent4="accent4" accent5="accent5" accent6="accent6" hlink="hlink" folHlink="folHlink"/>
  <p:sldLayoutIdLst>
    <p:sldLayoutId id="2147487739" r:id="rId1"/>
    <p:sldLayoutId id="2147487740" r:id="rId2"/>
    <p:sldLayoutId id="2147487741" r:id="rId3"/>
    <p:sldLayoutId id="2147487742" r:id="rId4"/>
    <p:sldLayoutId id="2147487743" r:id="rId5"/>
    <p:sldLayoutId id="2147487744" r:id="rId6"/>
    <p:sldLayoutId id="2147487745" r:id="rId7"/>
    <p:sldLayoutId id="2147487746" r:id="rId8"/>
    <p:sldLayoutId id="2147487747" r:id="rId9"/>
    <p:sldLayoutId id="2147487748" r:id="rId10"/>
    <p:sldLayoutId id="2147487749" r:id="rId11"/>
    <p:sldLayoutId id="2147487750" r:id="rId12"/>
    <p:sldLayoutId id="2147487751" r:id="rId13"/>
    <p:sldLayoutId id="2147487752" r:id="rId14"/>
  </p:sldLayoutIdLst>
  <p:txStyles>
    <p:titleStyle>
      <a:lvl1pPr algn="ctr" defTabSz="913370" rtl="0" eaLnBrk="1" latinLnBrk="0" hangingPunct="1">
        <a:spcBef>
          <a:spcPct val="0"/>
        </a:spcBef>
        <a:buNone/>
        <a:defRPr sz="4400" kern="1200">
          <a:solidFill>
            <a:schemeClr val="tx1"/>
          </a:solidFill>
          <a:latin typeface="+mj-lt"/>
          <a:ea typeface="+mj-ea"/>
          <a:cs typeface="+mj-cs"/>
        </a:defRPr>
      </a:lvl1pPr>
    </p:titleStyle>
    <p:bodyStyle>
      <a:lvl1pPr marL="342512" indent="-342512" algn="l" defTabSz="91337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108" indent="-285428" algn="l" defTabSz="91337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708" indent="-228341" algn="l" defTabSz="91337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393" indent="-228341" algn="l" defTabSz="91337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075" indent="-228341" algn="l" defTabSz="91337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759" indent="-228341" algn="l" defTabSz="9133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447" indent="-228341" algn="l" defTabSz="9133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126" indent="-228341" algn="l" defTabSz="9133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814" indent="-228341" algn="l" defTabSz="91337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9.xml"/><Relationship Id="rId1" Type="http://schemas.openxmlformats.org/officeDocument/2006/relationships/themeOverride" Target="../theme/themeOverride1.xml"/><Relationship Id="rId5" Type="http://schemas.openxmlformats.org/officeDocument/2006/relationships/image" Target="../media/image49.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0.xml"/><Relationship Id="rId1" Type="http://schemas.openxmlformats.org/officeDocument/2006/relationships/slideLayout" Target="../slideLayouts/slideLayout205.xml"/></Relationships>
</file>

<file path=ppt/slides/_rels/slide10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1.xml"/><Relationship Id="rId1" Type="http://schemas.openxmlformats.org/officeDocument/2006/relationships/slideLayout" Target="../slideLayouts/slideLayout20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05.xml"/></Relationships>
</file>

<file path=ppt/slides/_rels/slide10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3.xml"/><Relationship Id="rId1" Type="http://schemas.openxmlformats.org/officeDocument/2006/relationships/slideLayout" Target="../slideLayouts/slideLayout205.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00.xml"/><Relationship Id="rId1" Type="http://schemas.openxmlformats.org/officeDocument/2006/relationships/themeOverride" Target="../theme/themeOverride4.xml"/></Relationships>
</file>

<file path=ppt/slides/_rels/slide10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5.xml"/><Relationship Id="rId1" Type="http://schemas.openxmlformats.org/officeDocument/2006/relationships/slideLayout" Target="../slideLayouts/slideLayout204.xml"/></Relationships>
</file>

<file path=ppt/slides/_rels/slide10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5.xml"/><Relationship Id="rId6" Type="http://schemas.openxmlformats.org/officeDocument/2006/relationships/image" Target="../media/image133.png"/><Relationship Id="rId5" Type="http://schemas.openxmlformats.org/officeDocument/2006/relationships/notesSlide" Target="../notesSlides/notesSlide86.xml"/><Relationship Id="rId4" Type="http://schemas.openxmlformats.org/officeDocument/2006/relationships/slideLayout" Target="../slideLayouts/slideLayout21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04.xml"/></Relationships>
</file>

<file path=ppt/slides/_rels/slide10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10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9.xml"/><Relationship Id="rId1" Type="http://schemas.openxmlformats.org/officeDocument/2006/relationships/slideLayout" Target="../slideLayouts/slideLayout204.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323.xml"/><Relationship Id="rId4" Type="http://schemas.openxmlformats.org/officeDocument/2006/relationships/image" Target="../media/image55.jpeg"/></Relationships>
</file>

<file path=ppt/slides/_rels/slide11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0.xml"/><Relationship Id="rId1" Type="http://schemas.openxmlformats.org/officeDocument/2006/relationships/slideLayout" Target="../slideLayouts/slideLayout204.xml"/></Relationships>
</file>

<file path=ppt/slides/_rels/slide11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1.xml"/><Relationship Id="rId1" Type="http://schemas.openxmlformats.org/officeDocument/2006/relationships/slideLayout" Target="../slideLayouts/slideLayout204.xml"/></Relationships>
</file>

<file path=ppt/slides/_rels/slide11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2.xml"/><Relationship Id="rId1" Type="http://schemas.openxmlformats.org/officeDocument/2006/relationships/slideLayout" Target="../slideLayouts/slideLayout204.xml"/></Relationships>
</file>

<file path=ppt/slides/_rels/slide11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3.xml"/><Relationship Id="rId1" Type="http://schemas.openxmlformats.org/officeDocument/2006/relationships/slideLayout" Target="../slideLayouts/slideLayout204.xml"/><Relationship Id="rId4" Type="http://schemas.openxmlformats.org/officeDocument/2006/relationships/image" Target="../media/image139.jpe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04.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160.xml"/><Relationship Id="rId1" Type="http://schemas.openxmlformats.org/officeDocument/2006/relationships/themeOverride" Target="../theme/themeOverride6.xml"/></Relationships>
</file>

<file path=ppt/slides/_rels/slide11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5.xml"/><Relationship Id="rId1" Type="http://schemas.openxmlformats.org/officeDocument/2006/relationships/slideLayout" Target="../slideLayouts/slideLayout204.xml"/></Relationships>
</file>

<file path=ppt/slides/_rels/slide11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6.xml"/><Relationship Id="rId1" Type="http://schemas.openxmlformats.org/officeDocument/2006/relationships/slideLayout" Target="../slideLayouts/slideLayout20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0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04.xml"/></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160.xml"/></Relationships>
</file>

<file path=ppt/slides/_rels/slide12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9.xml"/><Relationship Id="rId1" Type="http://schemas.openxmlformats.org/officeDocument/2006/relationships/slideLayout" Target="../slideLayouts/slideLayout133.xml"/></Relationships>
</file>

<file path=ppt/slides/_rels/slide12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0.xml"/><Relationship Id="rId1" Type="http://schemas.openxmlformats.org/officeDocument/2006/relationships/slideLayout" Target="../slideLayouts/slideLayout20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04.xml"/></Relationships>
</file>

<file path=ppt/slides/_rels/slide123.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56.xml"/></Relationships>
</file>

<file path=ppt/slides/_rels/slide124.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56.xml"/></Relationships>
</file>

<file path=ppt/slides/_rels/slide125.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56.xml"/></Relationships>
</file>

<file path=ppt/slides/_rels/slide126.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56.xml"/></Relationships>
</file>

<file path=ppt/slides/_rels/slide127.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56.xml"/></Relationships>
</file>

<file path=ppt/slides/_rels/slide128.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56.xml"/></Relationships>
</file>

<file path=ppt/slides/_rels/slide129.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256.xml"/></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160.xml"/></Relationships>
</file>

<file path=ppt/slides/_rels/slide130.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256.xml"/></Relationships>
</file>

<file path=ppt/slides/_rels/slide131.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25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04.xml"/></Relationships>
</file>

<file path=ppt/slides/_rels/slide13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3.xml"/><Relationship Id="rId1" Type="http://schemas.openxmlformats.org/officeDocument/2006/relationships/slideLayout" Target="../slideLayouts/slideLayout133.xml"/><Relationship Id="rId4" Type="http://schemas.openxmlformats.org/officeDocument/2006/relationships/image" Target="../media/image152.jpe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04.xml"/></Relationships>
</file>

<file path=ppt/slides/_rels/slide13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5.xml"/><Relationship Id="rId1" Type="http://schemas.openxmlformats.org/officeDocument/2006/relationships/slideLayout" Target="../slideLayouts/slideLayout24.xml"/><Relationship Id="rId4" Type="http://schemas.openxmlformats.org/officeDocument/2006/relationships/image" Target="../media/image154.jpe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04.xml"/></Relationships>
</file>

<file path=ppt/slides/_rels/slide13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7.xml"/><Relationship Id="rId1" Type="http://schemas.openxmlformats.org/officeDocument/2006/relationships/slideLayout" Target="../slideLayouts/slideLayout204.xml"/></Relationships>
</file>

<file path=ppt/slides/_rels/slide13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25.xml"/></Relationships>
</file>

<file path=ppt/slides/_rels/slide13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8.xml"/><Relationship Id="rId1" Type="http://schemas.openxmlformats.org/officeDocument/2006/relationships/slideLayout" Target="../slideLayouts/slideLayout233.xml"/><Relationship Id="rId4" Type="http://schemas.openxmlformats.org/officeDocument/2006/relationships/image" Target="../media/image157.png"/></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160.xml"/></Relationships>
</file>

<file path=ppt/slides/_rels/slide14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9.xml"/><Relationship Id="rId1" Type="http://schemas.openxmlformats.org/officeDocument/2006/relationships/slideLayout" Target="../slideLayouts/slideLayout256.xml"/></Relationships>
</file>

<file path=ppt/slides/_rels/slide14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0.xml"/><Relationship Id="rId1" Type="http://schemas.openxmlformats.org/officeDocument/2006/relationships/slideLayout" Target="../slideLayouts/slideLayout256.xml"/></Relationships>
</file>

<file path=ppt/slides/_rels/slide14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1.xml"/><Relationship Id="rId1" Type="http://schemas.openxmlformats.org/officeDocument/2006/relationships/slideLayout" Target="../slideLayouts/slideLayout204.xml"/></Relationships>
</file>

<file path=ppt/slides/_rels/slide14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12.xml"/><Relationship Id="rId1" Type="http://schemas.openxmlformats.org/officeDocument/2006/relationships/slideLayout" Target="../slideLayouts/slideLayout204.xml"/></Relationships>
</file>

<file path=ppt/slides/_rels/slide14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13.xml"/><Relationship Id="rId1" Type="http://schemas.openxmlformats.org/officeDocument/2006/relationships/slideLayout" Target="../slideLayouts/slideLayout204.xml"/></Relationships>
</file>

<file path=ppt/slides/_rels/slide14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4.xml"/><Relationship Id="rId1" Type="http://schemas.openxmlformats.org/officeDocument/2006/relationships/slideLayout" Target="../slideLayouts/slideLayout204.xml"/></Relationships>
</file>

<file path=ppt/slides/_rels/slide14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15.xml"/><Relationship Id="rId1" Type="http://schemas.openxmlformats.org/officeDocument/2006/relationships/slideLayout" Target="../slideLayouts/slideLayout20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04.xml"/></Relationships>
</file>

<file path=ppt/slides/_rels/slide14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7.xml"/><Relationship Id="rId1" Type="http://schemas.openxmlformats.org/officeDocument/2006/relationships/slideLayout" Target="../slideLayouts/slideLayout204.xml"/></Relationships>
</file>

<file path=ppt/slides/_rels/slide14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8.xml"/><Relationship Id="rId1" Type="http://schemas.openxmlformats.org/officeDocument/2006/relationships/slideLayout" Target="../slideLayouts/slideLayout204.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60.xml"/><Relationship Id="rId5" Type="http://schemas.openxmlformats.org/officeDocument/2006/relationships/image" Target="../media/image61.jpeg"/><Relationship Id="rId4" Type="http://schemas.openxmlformats.org/officeDocument/2006/relationships/image" Target="../media/image60.jpeg"/></Relationships>
</file>

<file path=ppt/slides/_rels/slide15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9.xml"/><Relationship Id="rId1" Type="http://schemas.openxmlformats.org/officeDocument/2006/relationships/slideLayout" Target="../slideLayouts/slideLayout270.xml"/><Relationship Id="rId4" Type="http://schemas.openxmlformats.org/officeDocument/2006/relationships/image" Target="../media/image166.png"/></Relationships>
</file>

<file path=ppt/slides/_rels/slide15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20.xml"/><Relationship Id="rId1" Type="http://schemas.openxmlformats.org/officeDocument/2006/relationships/slideLayout" Target="../slideLayouts/slideLayout270.xml"/><Relationship Id="rId5" Type="http://schemas.openxmlformats.org/officeDocument/2006/relationships/image" Target="../media/image169.png"/><Relationship Id="rId4" Type="http://schemas.openxmlformats.org/officeDocument/2006/relationships/image" Target="../media/image168.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60.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60.xml"/></Relationships>
</file>

<file path=ppt/slides/_rels/slide15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23.xml"/><Relationship Id="rId1" Type="http://schemas.openxmlformats.org/officeDocument/2006/relationships/slideLayout" Target="../slideLayouts/slideLayout204.xml"/></Relationships>
</file>

<file path=ppt/slides/_rels/slide15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4.xml"/><Relationship Id="rId1" Type="http://schemas.openxmlformats.org/officeDocument/2006/relationships/slideLayout" Target="../slideLayouts/slideLayout262.xml"/></Relationships>
</file>

<file path=ppt/slides/_rels/slide1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5.xml"/><Relationship Id="rId1" Type="http://schemas.openxmlformats.org/officeDocument/2006/relationships/slideLayout" Target="../slideLayouts/slideLayout262.xml"/></Relationships>
</file>

<file path=ppt/slides/_rels/slide15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6.xml"/><Relationship Id="rId1" Type="http://schemas.openxmlformats.org/officeDocument/2006/relationships/slideLayout" Target="../slideLayouts/slideLayout262.xml"/></Relationships>
</file>

<file path=ppt/slides/_rels/slide15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7.xml"/><Relationship Id="rId1" Type="http://schemas.openxmlformats.org/officeDocument/2006/relationships/slideLayout" Target="../slideLayouts/slideLayout262.xml"/></Relationships>
</file>

<file path=ppt/slides/_rels/slide15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8.xml"/><Relationship Id="rId1" Type="http://schemas.openxmlformats.org/officeDocument/2006/relationships/slideLayout" Target="../slideLayouts/slideLayout262.xml"/></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160.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62.xml"/></Relationships>
</file>

<file path=ppt/slides/_rels/slide16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0.xml"/><Relationship Id="rId1" Type="http://schemas.openxmlformats.org/officeDocument/2006/relationships/slideLayout" Target="../slideLayouts/slideLayout27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7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64.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66.xml"/></Relationships>
</file>

<file path=ppt/slides/_rels/slide16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2.xml"/><Relationship Id="rId1" Type="http://schemas.openxmlformats.org/officeDocument/2006/relationships/slideLayout" Target="../slideLayouts/slideLayout2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45.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50.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50.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70.xml"/></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160.xml"/></Relationships>
</file>

<file path=ppt/slides/_rels/slide17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37.xml"/><Relationship Id="rId1" Type="http://schemas.openxmlformats.org/officeDocument/2006/relationships/slideLayout" Target="../slideLayouts/slideLayout270.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61.xml"/></Relationships>
</file>

<file path=ppt/slides/_rels/slide17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9.xml"/><Relationship Id="rId1" Type="http://schemas.openxmlformats.org/officeDocument/2006/relationships/slideLayout" Target="../slideLayouts/slideLayout35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70.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63.xml"/></Relationships>
</file>

<file path=ppt/slides/_rels/slide17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42.xml"/><Relationship Id="rId1" Type="http://schemas.openxmlformats.org/officeDocument/2006/relationships/slideLayout" Target="../slideLayouts/slideLayout263.xml"/></Relationships>
</file>

<file path=ppt/slides/_rels/slide17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43.xml"/><Relationship Id="rId1" Type="http://schemas.openxmlformats.org/officeDocument/2006/relationships/slideLayout" Target="../slideLayouts/slideLayout263.xml"/></Relationships>
</file>

<file path=ppt/slides/_rels/slide17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44.xml"/><Relationship Id="rId1" Type="http://schemas.openxmlformats.org/officeDocument/2006/relationships/slideLayout" Target="../slideLayouts/slideLayout263.xml"/><Relationship Id="rId4" Type="http://schemas.openxmlformats.org/officeDocument/2006/relationships/image" Target="../media/image169.png"/></Relationships>
</file>

<file path=ppt/slides/_rels/slide17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45.xml"/><Relationship Id="rId1" Type="http://schemas.openxmlformats.org/officeDocument/2006/relationships/slideLayout" Target="../slideLayouts/slideLayout263.xml"/></Relationships>
</file>

<file path=ppt/slides/_rels/slide17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46.xml"/><Relationship Id="rId1" Type="http://schemas.openxmlformats.org/officeDocument/2006/relationships/slideLayout" Target="../slideLayouts/slideLayout263.xml"/><Relationship Id="rId4" Type="http://schemas.openxmlformats.org/officeDocument/2006/relationships/image" Target="../media/image17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0.xml"/></Relationships>
</file>

<file path=ppt/slides/_rels/slide18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7.xml"/><Relationship Id="rId1" Type="http://schemas.openxmlformats.org/officeDocument/2006/relationships/slideLayout" Target="../slideLayouts/slideLayout263.xml"/><Relationship Id="rId4" Type="http://schemas.openxmlformats.org/officeDocument/2006/relationships/image" Target="../media/image179.jpeg"/></Relationships>
</file>

<file path=ppt/slides/_rels/slide18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8.xml"/><Relationship Id="rId1" Type="http://schemas.openxmlformats.org/officeDocument/2006/relationships/slideLayout" Target="../slideLayouts/slideLayout263.xml"/></Relationships>
</file>

<file path=ppt/slides/_rels/slide18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49.xml"/><Relationship Id="rId1" Type="http://schemas.openxmlformats.org/officeDocument/2006/relationships/slideLayout" Target="../slideLayouts/slideLayout263.xml"/></Relationships>
</file>

<file path=ppt/slides/_rels/slide183.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6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8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50.xml"/><Relationship Id="rId1" Type="http://schemas.openxmlformats.org/officeDocument/2006/relationships/slideLayout" Target="../slideLayouts/slideLayout263.xml"/></Relationships>
</file>

<file path=ppt/slides/_rels/slide18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1.xml"/><Relationship Id="rId1" Type="http://schemas.openxmlformats.org/officeDocument/2006/relationships/slideLayout" Target="../slideLayouts/slideLayout266.xml"/><Relationship Id="rId5" Type="http://schemas.openxmlformats.org/officeDocument/2006/relationships/image" Target="../media/image184.png"/><Relationship Id="rId4" Type="http://schemas.openxmlformats.org/officeDocument/2006/relationships/image" Target="../media/image183.png"/></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57.xml"/></Relationships>
</file>

<file path=ppt/slides/_rels/slide18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53.xml"/><Relationship Id="rId1" Type="http://schemas.openxmlformats.org/officeDocument/2006/relationships/slideLayout" Target="../slideLayouts/slideLayout259.xml"/><Relationship Id="rId4" Type="http://schemas.openxmlformats.org/officeDocument/2006/relationships/image" Target="../media/image186.jpe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17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57.xml"/></Relationships>
</file>

<file path=ppt/slides/_rels/slide19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55.xml"/><Relationship Id="rId1" Type="http://schemas.openxmlformats.org/officeDocument/2006/relationships/slideLayout" Target="../slideLayouts/slideLayout26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63.xml"/></Relationships>
</file>

<file path=ppt/slides/_rels/slide19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57.xml"/><Relationship Id="rId1" Type="http://schemas.openxmlformats.org/officeDocument/2006/relationships/slideLayout" Target="../slideLayouts/slideLayout262.xml"/><Relationship Id="rId5" Type="http://schemas.openxmlformats.org/officeDocument/2006/relationships/image" Target="../media/image189.png"/><Relationship Id="rId4" Type="http://schemas.openxmlformats.org/officeDocument/2006/relationships/image" Target="../media/image188.png"/></Relationships>
</file>

<file path=ppt/slides/_rels/slide19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58.xml"/><Relationship Id="rId1" Type="http://schemas.openxmlformats.org/officeDocument/2006/relationships/slideLayout" Target="../slideLayouts/slideLayout23.xml"/></Relationships>
</file>

<file path=ppt/slides/_rels/slide196.xml.rels><?xml version="1.0" encoding="UTF-8" standalone="yes"?>
<Relationships xmlns="http://schemas.openxmlformats.org/package/2006/relationships"><Relationship Id="rId3" Type="http://schemas.openxmlformats.org/officeDocument/2006/relationships/image" Target="../media/image191.emf"/><Relationship Id="rId2" Type="http://schemas.openxmlformats.org/officeDocument/2006/relationships/notesSlide" Target="../notesSlides/notesSlide159.xml"/><Relationship Id="rId1" Type="http://schemas.openxmlformats.org/officeDocument/2006/relationships/slideLayout" Target="../slideLayouts/slideLayout368.xml"/></Relationships>
</file>

<file path=ppt/slides/_rels/slide19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60.xml"/><Relationship Id="rId1" Type="http://schemas.openxmlformats.org/officeDocument/2006/relationships/slideLayout" Target="../slideLayouts/slideLayout368.xml"/><Relationship Id="rId4" Type="http://schemas.openxmlformats.org/officeDocument/2006/relationships/image" Target="../media/image193.png"/></Relationships>
</file>

<file path=ppt/slides/_rels/slide19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61.xml"/><Relationship Id="rId1" Type="http://schemas.openxmlformats.org/officeDocument/2006/relationships/slideLayout" Target="../slideLayouts/slideLayout368.xml"/></Relationships>
</file>

<file path=ppt/slides/_rels/slide199.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notesSlide" Target="../notesSlides/notesSlide162.xml"/><Relationship Id="rId1" Type="http://schemas.openxmlformats.org/officeDocument/2006/relationships/slideLayout" Target="../slideLayouts/slideLayout36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0.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notesSlide" Target="../notesSlides/notesSlide163.xml"/><Relationship Id="rId1" Type="http://schemas.openxmlformats.org/officeDocument/2006/relationships/slideLayout" Target="../slideLayouts/slideLayout368.xml"/></Relationships>
</file>

<file path=ppt/slides/_rels/slide201.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notesSlide" Target="../notesSlides/notesSlide164.xml"/><Relationship Id="rId1" Type="http://schemas.openxmlformats.org/officeDocument/2006/relationships/slideLayout" Target="../slideLayouts/slideLayout368.xml"/></Relationships>
</file>

<file path=ppt/slides/_rels/slide20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65.xml"/><Relationship Id="rId1" Type="http://schemas.openxmlformats.org/officeDocument/2006/relationships/slideLayout" Target="../slideLayouts/slideLayout368.xml"/><Relationship Id="rId4" Type="http://schemas.openxmlformats.org/officeDocument/2006/relationships/image" Target="../media/image193.png"/></Relationships>
</file>

<file path=ppt/slides/_rels/slide20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66.xml"/><Relationship Id="rId1" Type="http://schemas.openxmlformats.org/officeDocument/2006/relationships/slideLayout" Target="../slideLayouts/slideLayout368.xml"/><Relationship Id="rId4" Type="http://schemas.openxmlformats.org/officeDocument/2006/relationships/image" Target="../media/image193.png"/></Relationships>
</file>

<file path=ppt/slides/_rels/slide20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67.xml"/><Relationship Id="rId1" Type="http://schemas.openxmlformats.org/officeDocument/2006/relationships/slideLayout" Target="../slideLayouts/slideLayout379.xml"/><Relationship Id="rId6" Type="http://schemas.openxmlformats.org/officeDocument/2006/relationships/image" Target="../media/image198.jpeg"/><Relationship Id="rId5" Type="http://schemas.openxmlformats.org/officeDocument/2006/relationships/image" Target="../media/image197.png"/><Relationship Id="rId4" Type="http://schemas.openxmlformats.org/officeDocument/2006/relationships/image" Target="../media/image193.png"/></Relationships>
</file>

<file path=ppt/slides/_rels/slide20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8.xml"/><Relationship Id="rId1" Type="http://schemas.openxmlformats.org/officeDocument/2006/relationships/slideLayout" Target="../slideLayouts/slideLayout160.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60.xml"/></Relationships>
</file>

<file path=ppt/slides/_rels/slide20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0.xml"/><Relationship Id="rId1" Type="http://schemas.openxmlformats.org/officeDocument/2006/relationships/slideLayout" Target="../slideLayouts/slideLayout160.xml"/><Relationship Id="rId5" Type="http://schemas.openxmlformats.org/officeDocument/2006/relationships/image" Target="../media/image61.jpeg"/><Relationship Id="rId4" Type="http://schemas.openxmlformats.org/officeDocument/2006/relationships/image" Target="../media/image60.jpeg"/></Relationships>
</file>

<file path=ppt/slides/_rels/slide20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1.xml"/><Relationship Id="rId1" Type="http://schemas.openxmlformats.org/officeDocument/2006/relationships/slideLayout" Target="../slideLayouts/slideLayout160.xml"/></Relationships>
</file>

<file path=ppt/slides/_rels/slide20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2.xml"/><Relationship Id="rId1" Type="http://schemas.openxmlformats.org/officeDocument/2006/relationships/slideLayout" Target="../slideLayouts/slideLayout16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1.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90.xml"/></Relationships>
</file>

<file path=ppt/slides/_rels/slide2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4.xml"/><Relationship Id="rId1" Type="http://schemas.openxmlformats.org/officeDocument/2006/relationships/slideLayout" Target="../slideLayouts/slideLayout173.xml"/></Relationships>
</file>

<file path=ppt/slides/_rels/slide2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5.xml"/><Relationship Id="rId1" Type="http://schemas.openxmlformats.org/officeDocument/2006/relationships/slideLayout" Target="../slideLayouts/slideLayout17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76.xml"/><Relationship Id="rId1" Type="http://schemas.openxmlformats.org/officeDocument/2006/relationships/slideLayout" Target="../slideLayouts/slideLayout22.xml"/><Relationship Id="rId4" Type="http://schemas.openxmlformats.org/officeDocument/2006/relationships/image" Target="../media/image200.png"/></Relationships>
</file>

<file path=ppt/slides/_rels/slide215.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56.xml"/></Relationships>
</file>

<file path=ppt/slides/_rels/slide216.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56.xml"/></Relationships>
</file>

<file path=ppt/slides/_rels/slide217.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56.xml"/></Relationships>
</file>

<file path=ppt/slides/_rels/slide218.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56.xml"/></Relationships>
</file>

<file path=ppt/slides/_rels/slide219.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2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77.xml"/><Relationship Id="rId1" Type="http://schemas.openxmlformats.org/officeDocument/2006/relationships/slideLayout" Target="../slideLayouts/slideLayout39.xml"/><Relationship Id="rId4" Type="http://schemas.openxmlformats.org/officeDocument/2006/relationships/image" Target="../media/image200.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196.xml"/></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203.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196.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19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3.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60.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203.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20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03.xml"/><Relationship Id="rId1" Type="http://schemas.openxmlformats.org/officeDocument/2006/relationships/themeOverride" Target="../theme/themeOverride3.xml"/><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2.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395.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399.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396.xml"/><Relationship Id="rId5" Type="http://schemas.openxmlformats.org/officeDocument/2006/relationships/image" Target="../media/image84.jpeg"/><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397.xml"/><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00.xml"/></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8.xml"/><Relationship Id="rId1" Type="http://schemas.openxmlformats.org/officeDocument/2006/relationships/slideLayout" Target="../slideLayouts/slideLayout401.xml"/></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9.xml"/><Relationship Id="rId1" Type="http://schemas.openxmlformats.org/officeDocument/2006/relationships/slideLayout" Target="../slideLayouts/slideLayout402.xml"/></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0.xml"/><Relationship Id="rId1" Type="http://schemas.openxmlformats.org/officeDocument/2006/relationships/slideLayout" Target="../slideLayouts/slideLayout403.xml"/><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0.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1.xml"/><Relationship Id="rId1" Type="http://schemas.openxmlformats.org/officeDocument/2006/relationships/slideLayout" Target="../slideLayouts/slideLayout27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04.xml"/></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3.xml"/><Relationship Id="rId1" Type="http://schemas.openxmlformats.org/officeDocument/2006/relationships/slideLayout" Target="../slideLayouts/slideLayout39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0.xml"/></Relationships>
</file>

<file path=ppt/slides/_rels/slide5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98.jpe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0.xml"/><Relationship Id="rId1" Type="http://schemas.openxmlformats.org/officeDocument/2006/relationships/slideLayout" Target="../slideLayouts/slideLayout385.xml"/></Relationships>
</file>

<file path=ppt/slides/_rels/slide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95.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100.jpeg"/></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5.xml"/><Relationship Id="rId1" Type="http://schemas.openxmlformats.org/officeDocument/2006/relationships/slideLayout" Target="../slideLayouts/slideLayout410.xml"/><Relationship Id="rId4" Type="http://schemas.openxmlformats.org/officeDocument/2006/relationships/image" Target="../media/image105.jpeg"/></Relationships>
</file>

<file path=ppt/slides/_rels/slide6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6.xml"/><Relationship Id="rId1" Type="http://schemas.openxmlformats.org/officeDocument/2006/relationships/slideLayout" Target="../slideLayouts/slideLayout410.xml"/><Relationship Id="rId4" Type="http://schemas.openxmlformats.org/officeDocument/2006/relationships/image" Target="../media/image105.jpeg"/></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7.xml"/><Relationship Id="rId1" Type="http://schemas.openxmlformats.org/officeDocument/2006/relationships/slideLayout" Target="../slideLayouts/slideLayout38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05.xml"/></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9.xml"/><Relationship Id="rId1" Type="http://schemas.openxmlformats.org/officeDocument/2006/relationships/slideLayout" Target="../slideLayouts/slideLayout395.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0.xml"/><Relationship Id="rId1" Type="http://schemas.openxmlformats.org/officeDocument/2006/relationships/slideLayout" Target="../slideLayouts/slideLayout395.xml"/></Relationships>
</file>

<file path=ppt/slides/_rels/slide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95.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1.xml"/><Relationship Id="rId1" Type="http://schemas.openxmlformats.org/officeDocument/2006/relationships/slideLayout" Target="../slideLayouts/slideLayout396.xml"/></Relationships>
</file>

<file path=ppt/slides/_rels/slide7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2.xml"/><Relationship Id="rId1" Type="http://schemas.openxmlformats.org/officeDocument/2006/relationships/slideLayout" Target="../slideLayouts/slideLayout407.xml"/></Relationships>
</file>

<file path=ppt/slides/_rels/slide7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3.xml"/><Relationship Id="rId1" Type="http://schemas.openxmlformats.org/officeDocument/2006/relationships/slideLayout" Target="../slideLayouts/slideLayout408.xml"/></Relationships>
</file>

<file path=ppt/slides/_rels/slide7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4.xml"/><Relationship Id="rId1" Type="http://schemas.openxmlformats.org/officeDocument/2006/relationships/slideLayout" Target="../slideLayouts/slideLayout17.xml"/><Relationship Id="rId4" Type="http://schemas.openxmlformats.org/officeDocument/2006/relationships/image" Target="../media/image112.jpeg"/></Relationships>
</file>

<file path=ppt/slides/_rels/slide74.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3.png"/><Relationship Id="rId7" Type="http://schemas.openxmlformats.org/officeDocument/2006/relationships/image" Target="../media/image115.jpeg"/><Relationship Id="rId2" Type="http://schemas.openxmlformats.org/officeDocument/2006/relationships/notesSlide" Target="../notesSlides/notesSlide65.xml"/><Relationship Id="rId1" Type="http://schemas.openxmlformats.org/officeDocument/2006/relationships/slideLayout" Target="../slideLayouts/slideLayout406.xml"/><Relationship Id="rId6" Type="http://schemas.openxmlformats.org/officeDocument/2006/relationships/image" Target="../media/image114.jpeg"/><Relationship Id="rId11" Type="http://schemas.openxmlformats.org/officeDocument/2006/relationships/image" Target="../media/image119.jpeg"/><Relationship Id="rId5" Type="http://schemas.openxmlformats.org/officeDocument/2006/relationships/image" Target="../media/image44.jpeg"/><Relationship Id="rId10" Type="http://schemas.openxmlformats.org/officeDocument/2006/relationships/image" Target="../media/image118.jpeg"/><Relationship Id="rId4" Type="http://schemas.openxmlformats.org/officeDocument/2006/relationships/image" Target="../media/image43.jpeg"/><Relationship Id="rId9" Type="http://schemas.openxmlformats.org/officeDocument/2006/relationships/image" Target="../media/image117.jpeg"/></Relationships>
</file>

<file path=ppt/slides/_rels/slide7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6.xml"/><Relationship Id="rId1" Type="http://schemas.openxmlformats.org/officeDocument/2006/relationships/slideLayout" Target="../slideLayouts/slideLayout395.xml"/></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7.xml"/><Relationship Id="rId1" Type="http://schemas.openxmlformats.org/officeDocument/2006/relationships/slideLayout" Target="../slideLayouts/slideLayout395.xml"/></Relationships>
</file>

<file path=ppt/slides/_rels/slide7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8.xml"/><Relationship Id="rId1" Type="http://schemas.openxmlformats.org/officeDocument/2006/relationships/slideLayout" Target="../slideLayouts/slideLayout39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7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jpeg"/><Relationship Id="rId1" Type="http://schemas.openxmlformats.org/officeDocument/2006/relationships/slideLayout" Target="../slideLayouts/slideLayout29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09.xml"/></Relationships>
</file>

<file path=ppt/slides/_rels/slide81.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138.xml"/></Relationships>
</file>

<file path=ppt/slides/_rels/slide82.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50.xml"/></Relationships>
</file>

<file path=ppt/slides/_rels/slide83.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50.xml"/></Relationships>
</file>

<file path=ppt/slides/_rels/slide84.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50.xml"/></Relationships>
</file>

<file path=ppt/slides/_rels/slide85.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50.xml"/></Relationships>
</file>

<file path=ppt/slides/_rels/slide86.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50.xml"/></Relationships>
</file>

<file path=ppt/slides/_rels/slide87.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50.xml"/></Relationships>
</file>

<file path=ppt/slides/_rels/slide88.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50.xml"/></Relationships>
</file>

<file path=ppt/slides/_rels/slide89.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50.xml"/></Relationships>
</file>

<file path=ppt/slides/_rels/slide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0.jpeg"/><Relationship Id="rId1" Type="http://schemas.openxmlformats.org/officeDocument/2006/relationships/slideLayout" Target="../slideLayouts/slideLayout295.xml"/></Relationships>
</file>

<file path=ppt/slides/_rels/slide90.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50.xml"/></Relationships>
</file>

<file path=ppt/slides/_rels/slide9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1.xml"/><Relationship Id="rId1" Type="http://schemas.openxmlformats.org/officeDocument/2006/relationships/slideLayout" Target="../slideLayouts/slideLayout398.xml"/></Relationships>
</file>

<file path=ppt/slides/_rels/slide9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2.xml"/><Relationship Id="rId1" Type="http://schemas.openxmlformats.org/officeDocument/2006/relationships/slideLayout" Target="../slideLayouts/slideLayout395.xml"/></Relationships>
</file>

<file path=ppt/slides/_rels/slide9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3.xml"/><Relationship Id="rId1" Type="http://schemas.openxmlformats.org/officeDocument/2006/relationships/slideLayout" Target="../slideLayouts/slideLayout395.xml"/></Relationships>
</file>

<file path=ppt/slides/_rels/slide9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4.xml"/><Relationship Id="rId1" Type="http://schemas.openxmlformats.org/officeDocument/2006/relationships/slideLayout" Target="../slideLayouts/slideLayout395.xml"/></Relationships>
</file>

<file path=ppt/slides/_rels/slide9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5.xml"/><Relationship Id="rId1" Type="http://schemas.openxmlformats.org/officeDocument/2006/relationships/slideLayout" Target="../slideLayouts/slideLayout395.xml"/></Relationships>
</file>

<file path=ppt/slides/_rels/slide9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6.xml"/><Relationship Id="rId1" Type="http://schemas.openxmlformats.org/officeDocument/2006/relationships/slideLayout" Target="../slideLayouts/slideLayout39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34.xml"/></Relationships>
</file>

<file path=ppt/slides/_rels/slide9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8.xml"/><Relationship Id="rId1" Type="http://schemas.openxmlformats.org/officeDocument/2006/relationships/slideLayout" Target="../slideLayouts/slideLayout205.xml"/></Relationships>
</file>

<file path=ppt/slides/_rels/slide9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9.xml"/><Relationship Id="rId1" Type="http://schemas.openxmlformats.org/officeDocument/2006/relationships/slideLayout" Target="../slideLayouts/slideLayout20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 name="Picture 7" descr="centurion.gif">
            <a:extLst>
              <a:ext uri="{FF2B5EF4-FFF2-40B4-BE49-F238E27FC236}">
                <a16:creationId xmlns:a16="http://schemas.microsoft.com/office/drawing/2014/main" id="{C2D45655-3095-5D01-E18B-E580824555C9}"/>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24544" y="44624"/>
            <a:ext cx="8455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2" name="Title 4"/>
          <p:cNvSpPr>
            <a:spLocks noGrp="1"/>
          </p:cNvSpPr>
          <p:nvPr>
            <p:ph type="title" idx="4294967295"/>
          </p:nvPr>
        </p:nvSpPr>
        <p:spPr>
          <a:xfrm>
            <a:off x="539552" y="332656"/>
            <a:ext cx="8415338" cy="1143000"/>
          </a:xfrm>
          <a:effectLst>
            <a:outerShdw blurRad="63500" algn="ctr" rotWithShape="0">
              <a:srgbClr val="313133">
                <a:alpha val="75000"/>
              </a:srgbClr>
            </a:outerShdw>
          </a:effectLst>
        </p:spPr>
        <p:txBody>
          <a:bodyPr anchor="ctr"/>
          <a:lstStyle/>
          <a:p>
            <a:pPr algn="r" rtl="1">
              <a:defRPr/>
            </a:pPr>
            <a:r>
              <a:rPr lang="ar-JO" sz="7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أعمال الرسل </a:t>
            </a:r>
            <a:r>
              <a:rPr lang="ar-SA" sz="7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٩-١٤</a:t>
            </a:r>
            <a:r>
              <a:rPr lang="en-US" sz="7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 </a:t>
            </a:r>
          </a:p>
        </p:txBody>
      </p:sp>
      <p:sp>
        <p:nvSpPr>
          <p:cNvPr id="4"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lIns="91389" tIns="45695" rIns="91389" bIns="45695"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r>
              <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BibleStudyDownloads.org </a:t>
            </a:r>
            <a:endParaRPr kumimoji="0" lang="en-US" sz="11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013980"/>
      </p:ext>
    </p:extLst>
  </p:cSld>
  <p:clrMapOvr>
    <a:overrideClrMapping bg1="dk2" tx1="lt1" bg2="dk1" tx2="lt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9016"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4978" name="Text Box 3"/>
          <p:cNvSpPr txBox="1">
            <a:spLocks noChangeArrowheads="1"/>
          </p:cNvSpPr>
          <p:nvPr/>
        </p:nvSpPr>
        <p:spPr bwMode="auto">
          <a:xfrm>
            <a:off x="2786051" y="52393"/>
            <a:ext cx="3474538" cy="769334"/>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أعمال الرسل</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المعلن عن المخلص العالمي في تقدم المملكة ذات السيادة</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أورشليم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اليهودية والسامرة</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أقصى الأرض</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1: 1-6: 7</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6: 8-8: 40</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الإصحاحات 9-28</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اليهود</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السامريون</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سلالات مختلطة</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الأمم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33-35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سنتان</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35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بضعة أشهر</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35-62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27 سنة</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254980" name="Rectangle 44"/>
          <p:cNvSpPr>
            <a:spLocks noGrp="1" noChangeArrowheads="1"/>
          </p:cNvSpPr>
          <p:nvPr>
            <p:ph type="title" idx="4294967295"/>
          </p:nvPr>
        </p:nvSpPr>
        <p:spPr>
          <a:xfrm>
            <a:off x="83840" y="116632"/>
            <a:ext cx="3048000" cy="457200"/>
          </a:xfrm>
        </p:spPr>
        <p:txBody>
          <a:bodyPr/>
          <a:lstStyle/>
          <a:p>
            <a:pPr algn="l" eaLnBrk="1" hangingPunct="1"/>
            <a:r>
              <a:rPr lang="ar-JO" sz="3600" b="1" dirty="0">
                <a:latin typeface="Arial" panose="020B0604020202020204" pitchFamily="34" charset="0"/>
                <a:ea typeface="ＭＳ Ｐゴシック" charset="0"/>
                <a:cs typeface="Arial" panose="020B0604020202020204" pitchFamily="34" charset="0"/>
              </a:rPr>
              <a:t>جدول السفر</a:t>
            </a:r>
            <a:endParaRPr lang="en-US" sz="6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237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4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33368-84DC-3831-C05F-6E4786084A22}"/>
            </a:ext>
          </a:extLst>
        </p:cNvPr>
        <p:cNvGrpSpPr/>
        <p:nvPr/>
      </p:nvGrpSpPr>
      <p:grpSpPr>
        <a:xfrm>
          <a:off x="0" y="0"/>
          <a:ext cx="0" cy="0"/>
          <a:chOff x="0" y="0"/>
          <a:chExt cx="0" cy="0"/>
        </a:xfrm>
      </p:grpSpPr>
      <p:pic>
        <p:nvPicPr>
          <p:cNvPr id="2050" name="Picture 2" descr="How to Store Vegetables to Keep Them Fresh Longer">
            <a:extLst>
              <a:ext uri="{FF2B5EF4-FFF2-40B4-BE49-F238E27FC236}">
                <a16:creationId xmlns:a16="http://schemas.microsoft.com/office/drawing/2014/main" id="{DB56527A-CD59-8611-5D39-0A2ADB0B57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654"/>
          <a:stretch/>
        </p:blipFill>
        <p:spPr bwMode="auto">
          <a:xfrm rot="5400000">
            <a:off x="1064454" y="-1088521"/>
            <a:ext cx="7026443" cy="92034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BCC1D33-D01A-2A1B-168E-F39779984C2A}"/>
              </a:ext>
            </a:extLst>
          </p:cNvPr>
          <p:cNvSpPr txBox="1"/>
          <p:nvPr/>
        </p:nvSpPr>
        <p:spPr>
          <a:xfrm>
            <a:off x="0" y="324266"/>
            <a:ext cx="7999666" cy="545727"/>
          </a:xfrm>
          <a:prstGeom prst="rect">
            <a:avLst/>
          </a:prstGeom>
          <a:solidFill>
            <a:schemeClr val="bg1"/>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ينشر الشعب رسالة الإنجيل (19-21)</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F7692AB-12E4-B955-5565-1B6715CC0A2E}"/>
              </a:ext>
            </a:extLst>
          </p:cNvPr>
          <p:cNvSpPr txBox="1"/>
          <p:nvPr/>
        </p:nvSpPr>
        <p:spPr>
          <a:xfrm>
            <a:off x="-24066" y="1067237"/>
            <a:ext cx="7999666" cy="548099"/>
          </a:xfrm>
          <a:prstGeom prst="rect">
            <a:avLst/>
          </a:prstGeom>
          <a:solidFill>
            <a:schemeClr val="bg1"/>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كانوا منفتحين للمحاسبية (22)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FF4A68E-05FF-C8A8-EC63-D8CAB744218A}"/>
              </a:ext>
            </a:extLst>
          </p:cNvPr>
          <p:cNvSpPr txBox="1"/>
          <p:nvPr/>
        </p:nvSpPr>
        <p:spPr>
          <a:xfrm>
            <a:off x="-24066" y="1810208"/>
            <a:ext cx="7999666" cy="545727"/>
          </a:xfrm>
          <a:prstGeom prst="rect">
            <a:avLst/>
          </a:prstGeom>
          <a:solidFill>
            <a:schemeClr val="bg1"/>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كانوا ثابتين في إيمانهم (23-24)</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p:sp>
        <p:nvSpPr>
          <p:cNvPr id="13" name="TextBox 12">
            <a:extLst>
              <a:ext uri="{FF2B5EF4-FFF2-40B4-BE49-F238E27FC236}">
                <a16:creationId xmlns:a16="http://schemas.microsoft.com/office/drawing/2014/main" id="{587849E0-1749-6D16-CAC9-85D0E22F6EEC}"/>
              </a:ext>
            </a:extLst>
          </p:cNvPr>
          <p:cNvSpPr txBox="1"/>
          <p:nvPr/>
        </p:nvSpPr>
        <p:spPr>
          <a:xfrm>
            <a:off x="2170196" y="3136917"/>
            <a:ext cx="4803608" cy="1384995"/>
          </a:xfrm>
          <a:prstGeom prst="rect">
            <a:avLst/>
          </a:prstGeom>
          <a:solidFill>
            <a:schemeClr val="tx1"/>
          </a:solidFill>
        </p:spPr>
        <p:txBody>
          <a:bodyPr wrap="square">
            <a:spAutoFit/>
          </a:bodyPr>
          <a:lstStyle/>
          <a:p>
            <a:pPr lvl="0" defTabSz="457177" fontAlgn="auto">
              <a:spcBef>
                <a:spcPts val="0"/>
              </a:spcBef>
              <a:spcAft>
                <a:spcPts val="0"/>
              </a:spcAft>
              <a:defRPr/>
            </a:pPr>
            <a:r>
              <a:rPr lang="ar-JO" sz="2800" b="1" dirty="0">
                <a:solidFill>
                  <a:srgbClr val="FFFFFF"/>
                </a:solidFill>
                <a:latin typeface="Arial" panose="020B0604020202020204" pitchFamily="34" charset="0"/>
                <a:cs typeface="Arial" panose="020B0604020202020204" pitchFamily="34" charset="0"/>
              </a:rPr>
              <a:t>1 بطرس 4: 16</a:t>
            </a:r>
            <a:endParaRPr lang="en-US" sz="2800" b="1" dirty="0">
              <a:solidFill>
                <a:srgbClr val="FFFFFF"/>
              </a:solidFill>
              <a:latin typeface="Arial" panose="020B0604020202020204" pitchFamily="34" charset="0"/>
              <a:cs typeface="Arial" panose="020B0604020202020204" pitchFamily="34" charset="0"/>
            </a:endParaRPr>
          </a:p>
          <a:p>
            <a:pPr lvl="0" defTabSz="457177" fontAlgn="auto">
              <a:spcBef>
                <a:spcPts val="0"/>
              </a:spcBef>
              <a:spcAft>
                <a:spcPts val="0"/>
              </a:spcAft>
              <a:defRPr/>
            </a:pPr>
            <a:r>
              <a:rPr lang="ar-JO" sz="2800" b="1" dirty="0">
                <a:solidFill>
                  <a:srgbClr val="FFFFFF"/>
                </a:solidFill>
                <a:latin typeface="Arial" panose="020B0604020202020204" pitchFamily="34" charset="0"/>
                <a:cs typeface="Arial" panose="020B0604020202020204" pitchFamily="34" charset="0"/>
              </a:rPr>
              <a:t>ولكن إن كان كمسيحي، فلا يخجل بل يمجد الله من هذا القبيل.</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020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Store Vegetables to Keep Them Fresh Longer">
            <a:extLst>
              <a:ext uri="{FF2B5EF4-FFF2-40B4-BE49-F238E27FC236}">
                <a16:creationId xmlns:a16="http://schemas.microsoft.com/office/drawing/2014/main" id="{2C0E7F49-BB46-4054-9FC6-D0D192D798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654"/>
          <a:stretch/>
        </p:blipFill>
        <p:spPr bwMode="auto">
          <a:xfrm rot="5400000">
            <a:off x="1064454" y="-1088521"/>
            <a:ext cx="7026443" cy="92034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C5C1B9C-7980-4F12-8838-8A28830E3C59}"/>
              </a:ext>
            </a:extLst>
          </p:cNvPr>
          <p:cNvSpPr txBox="1"/>
          <p:nvPr/>
        </p:nvSpPr>
        <p:spPr>
          <a:xfrm>
            <a:off x="0" y="324266"/>
            <a:ext cx="8026400" cy="548099"/>
          </a:xfrm>
          <a:prstGeom prst="rect">
            <a:avLst/>
          </a:prstGeom>
          <a:solidFill>
            <a:schemeClr val="bg1"/>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kumimoji="0" lang="ar-JO" sz="2800" b="0" i="1"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ينشر الشعب رسالة الإنجيل (19-21)</a:t>
            </a:r>
          </a:p>
        </p:txBody>
      </p:sp>
      <p:sp>
        <p:nvSpPr>
          <p:cNvPr id="10" name="TextBox 9">
            <a:extLst>
              <a:ext uri="{FF2B5EF4-FFF2-40B4-BE49-F238E27FC236}">
                <a16:creationId xmlns:a16="http://schemas.microsoft.com/office/drawing/2014/main" id="{4F84834E-1C60-4686-BB5F-0F110901C2FE}"/>
              </a:ext>
            </a:extLst>
          </p:cNvPr>
          <p:cNvSpPr txBox="1"/>
          <p:nvPr/>
        </p:nvSpPr>
        <p:spPr>
          <a:xfrm>
            <a:off x="-24066" y="1067237"/>
            <a:ext cx="8026400" cy="548099"/>
          </a:xfrm>
          <a:prstGeom prst="rect">
            <a:avLst/>
          </a:prstGeom>
          <a:solidFill>
            <a:schemeClr val="bg1"/>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kumimoji="0" lang="ar-JO" sz="2800" b="0" i="1"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كانوا منفتحين للمحاسبية (22)</a:t>
            </a:r>
          </a:p>
        </p:txBody>
      </p:sp>
      <p:sp>
        <p:nvSpPr>
          <p:cNvPr id="11" name="TextBox 10">
            <a:extLst>
              <a:ext uri="{FF2B5EF4-FFF2-40B4-BE49-F238E27FC236}">
                <a16:creationId xmlns:a16="http://schemas.microsoft.com/office/drawing/2014/main" id="{031877A1-5742-409A-908E-192C46889B3C}"/>
              </a:ext>
            </a:extLst>
          </p:cNvPr>
          <p:cNvSpPr txBox="1"/>
          <p:nvPr/>
        </p:nvSpPr>
        <p:spPr>
          <a:xfrm>
            <a:off x="-24066" y="1810208"/>
            <a:ext cx="8026400" cy="545727"/>
          </a:xfrm>
          <a:prstGeom prst="rect">
            <a:avLst/>
          </a:prstGeom>
          <a:solidFill>
            <a:schemeClr val="bg1"/>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كانوا ثابتين في إيمانهم (23-24) </a:t>
            </a:r>
          </a:p>
        </p:txBody>
      </p:sp>
      <p:sp>
        <p:nvSpPr>
          <p:cNvPr id="8" name="TextBox 7">
            <a:extLst>
              <a:ext uri="{FF2B5EF4-FFF2-40B4-BE49-F238E27FC236}">
                <a16:creationId xmlns:a16="http://schemas.microsoft.com/office/drawing/2014/main" id="{710DF452-C857-4DEE-982E-0BA32428ABB5}"/>
              </a:ext>
            </a:extLst>
          </p:cNvPr>
          <p:cNvSpPr txBox="1"/>
          <p:nvPr/>
        </p:nvSpPr>
        <p:spPr>
          <a:xfrm>
            <a:off x="-24065" y="2572467"/>
            <a:ext cx="8052003" cy="545727"/>
          </a:xfrm>
          <a:prstGeom prst="rect">
            <a:avLst/>
          </a:prstGeom>
          <a:solidFill>
            <a:schemeClr val="bg1"/>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lang="ar-JO"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كانوا رحماء تجاه الذين في حاجة (27-30)</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9969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30E9A1-D389-4BDA-9451-B9E9A9E2D5A5}"/>
              </a:ext>
            </a:extLst>
          </p:cNvPr>
          <p:cNvSpPr txBox="1"/>
          <p:nvPr/>
        </p:nvSpPr>
        <p:spPr>
          <a:xfrm>
            <a:off x="517357" y="1443841"/>
            <a:ext cx="8109285" cy="3108543"/>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كانت وظائفهم متنوعة وتضمنت الوعظ والتنبؤ بالمستقبل؛ وربما قدموا شروحات جيدة للعهد القديم، مستخدمين بصيرتهم الروحية لإظهار كيفية تحقق نبوءاتهم في الأحداث المرتبطة بصعود الكنيسة. وكان نشاطهم مرتبطاً بإحساس الإلهام الجديد المرتبط بهبة الروح القدس للكنيسة.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a:p>
            <a:pPr marR="0" lvl="0" algn="ctr" defTabSz="457177" rtl="0" eaLnBrk="1" fontAlgn="auto" latinLnBrk="0" hangingPunct="1">
              <a:lnSpc>
                <a:spcPct val="100000"/>
              </a:lnSpc>
              <a:spcBef>
                <a:spcPts val="0"/>
              </a:spcBef>
              <a:spcAft>
                <a:spcPts val="0"/>
              </a:spcAft>
              <a:buClrTx/>
              <a:buSzTx/>
              <a:tabLst/>
              <a:defRPr/>
            </a:pPr>
            <a:r>
              <a:rPr lang="ar-JO" sz="2800" b="1" dirty="0">
                <a:solidFill>
                  <a:srgbClr val="FFFFFF"/>
                </a:solidFill>
                <a:latin typeface="Arial" panose="020B0604020202020204" pitchFamily="34" charset="0"/>
                <a:ea typeface="+mn-ea"/>
                <a:cs typeface="Arial" panose="020B0604020202020204" pitchFamily="34" charset="0"/>
              </a:rPr>
              <a:t>1. هوارد مارشال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825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68336-4F23-4EEE-F6D7-DB1A1A179478}"/>
            </a:ext>
          </a:extLst>
        </p:cNvPr>
        <p:cNvGrpSpPr/>
        <p:nvPr/>
      </p:nvGrpSpPr>
      <p:grpSpPr>
        <a:xfrm>
          <a:off x="0" y="0"/>
          <a:ext cx="0" cy="0"/>
          <a:chOff x="0" y="0"/>
          <a:chExt cx="0" cy="0"/>
        </a:xfrm>
      </p:grpSpPr>
      <p:pic>
        <p:nvPicPr>
          <p:cNvPr id="2050" name="Picture 2" descr="How to Store Vegetables to Keep Them Fresh Longer">
            <a:extLst>
              <a:ext uri="{FF2B5EF4-FFF2-40B4-BE49-F238E27FC236}">
                <a16:creationId xmlns:a16="http://schemas.microsoft.com/office/drawing/2014/main" id="{11E0EA98-6DE0-299D-7CD7-7D58EAC4CA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654"/>
          <a:stretch/>
        </p:blipFill>
        <p:spPr bwMode="auto">
          <a:xfrm rot="5400000">
            <a:off x="1064454" y="-1088521"/>
            <a:ext cx="7026443" cy="92034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CE3A34E-9FB6-E208-4780-3A94072077EC}"/>
              </a:ext>
            </a:extLst>
          </p:cNvPr>
          <p:cNvSpPr txBox="1"/>
          <p:nvPr/>
        </p:nvSpPr>
        <p:spPr>
          <a:xfrm>
            <a:off x="0" y="324266"/>
            <a:ext cx="8026400" cy="548099"/>
          </a:xfrm>
          <a:prstGeom prst="rect">
            <a:avLst/>
          </a:prstGeom>
          <a:solidFill>
            <a:schemeClr val="bg1"/>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kumimoji="0" lang="ar-JO" sz="2800" b="0" i="1"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ينشر الشعب رسالة الإنجيل (19-21)</a:t>
            </a:r>
          </a:p>
        </p:txBody>
      </p:sp>
      <p:sp>
        <p:nvSpPr>
          <p:cNvPr id="10" name="TextBox 9">
            <a:extLst>
              <a:ext uri="{FF2B5EF4-FFF2-40B4-BE49-F238E27FC236}">
                <a16:creationId xmlns:a16="http://schemas.microsoft.com/office/drawing/2014/main" id="{0EFEEA2F-6FF5-CD13-AECA-65004C16A76D}"/>
              </a:ext>
            </a:extLst>
          </p:cNvPr>
          <p:cNvSpPr txBox="1"/>
          <p:nvPr/>
        </p:nvSpPr>
        <p:spPr>
          <a:xfrm>
            <a:off x="-24066" y="1067237"/>
            <a:ext cx="8026400" cy="548099"/>
          </a:xfrm>
          <a:prstGeom prst="rect">
            <a:avLst/>
          </a:prstGeom>
          <a:solidFill>
            <a:schemeClr val="bg1"/>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kumimoji="0" lang="ar-JO" sz="2800" b="0" i="1"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كانوا منفتحين للمحاسبية (22)</a:t>
            </a:r>
          </a:p>
        </p:txBody>
      </p:sp>
      <p:sp>
        <p:nvSpPr>
          <p:cNvPr id="11" name="TextBox 10">
            <a:extLst>
              <a:ext uri="{FF2B5EF4-FFF2-40B4-BE49-F238E27FC236}">
                <a16:creationId xmlns:a16="http://schemas.microsoft.com/office/drawing/2014/main" id="{59B5A24B-33BC-2BC9-EEA9-D18CD156F40C}"/>
              </a:ext>
            </a:extLst>
          </p:cNvPr>
          <p:cNvSpPr txBox="1"/>
          <p:nvPr/>
        </p:nvSpPr>
        <p:spPr>
          <a:xfrm>
            <a:off x="-24066" y="1810208"/>
            <a:ext cx="8026400" cy="545727"/>
          </a:xfrm>
          <a:prstGeom prst="rect">
            <a:avLst/>
          </a:prstGeom>
          <a:solidFill>
            <a:schemeClr val="bg1"/>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كانوا ثابتين في إيمانهم (23-24) </a:t>
            </a:r>
          </a:p>
        </p:txBody>
      </p:sp>
      <p:sp>
        <p:nvSpPr>
          <p:cNvPr id="8" name="TextBox 7">
            <a:extLst>
              <a:ext uri="{FF2B5EF4-FFF2-40B4-BE49-F238E27FC236}">
                <a16:creationId xmlns:a16="http://schemas.microsoft.com/office/drawing/2014/main" id="{290AD509-8FD6-A39C-0844-E47FAA19CD0F}"/>
              </a:ext>
            </a:extLst>
          </p:cNvPr>
          <p:cNvSpPr txBox="1"/>
          <p:nvPr/>
        </p:nvSpPr>
        <p:spPr>
          <a:xfrm>
            <a:off x="-24065" y="2572467"/>
            <a:ext cx="8052003" cy="545727"/>
          </a:xfrm>
          <a:prstGeom prst="rect">
            <a:avLst/>
          </a:prstGeom>
          <a:solidFill>
            <a:schemeClr val="bg1"/>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كانوا رحماء تجاه الذين في حاجة (27-30)</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8341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أعمال الرسل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12</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1853560617"/>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Unstoppable Review | Movie - Empire">
            <a:extLst>
              <a:ext uri="{FF2B5EF4-FFF2-40B4-BE49-F238E27FC236}">
                <a16:creationId xmlns:a16="http://schemas.microsoft.com/office/drawing/2014/main" id="{531F540A-9D96-234B-9DC5-07C6509D8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45" y="723670"/>
            <a:ext cx="9260871" cy="51987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12: 1-24</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إلهنا الذي لا يمكن إيقافه</a:t>
            </a:r>
            <a:endParaRPr lang="en-US" sz="5400" dirty="0">
              <a:effectLst>
                <a:glow rad="127000">
                  <a:schemeClr val="tx1"/>
                </a:glow>
              </a:effectLst>
              <a:ea typeface="ＭＳ Ｐゴシック" charset="0"/>
            </a:endParaRP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CICF</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8243895" y="44459"/>
            <a:ext cx="806417"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ail" charset="0"/>
                <a:ea typeface="ＭＳ Ｐゴシック" charset="0"/>
                <a:cs typeface="Arail" charset="0"/>
              </a:rPr>
              <a:t>131e</a:t>
            </a:r>
          </a:p>
        </p:txBody>
      </p:sp>
      <p:pic>
        <p:nvPicPr>
          <p:cNvPr id="6" name="05-Acts in 3 Minutes TheChurchAtBrookHills.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6512" y="-27384"/>
            <a:ext cx="9217024" cy="5184576"/>
          </a:xfrm>
          <a:prstGeom prst="rect">
            <a:avLst/>
          </a:prstGeom>
        </p:spPr>
      </p:pic>
      <p:sp>
        <p:nvSpPr>
          <p:cNvPr id="217089" name="Rectangle 2"/>
          <p:cNvSpPr>
            <a:spLocks noGrp="1" noChangeArrowheads="1"/>
          </p:cNvSpPr>
          <p:nvPr>
            <p:ph type="title" idx="4294967295"/>
          </p:nvPr>
        </p:nvSpPr>
        <p:spPr>
          <a:xfrm>
            <a:off x="0" y="5373216"/>
            <a:ext cx="9144000" cy="1484784"/>
          </a:xfrm>
        </p:spPr>
        <p:txBody>
          <a:bodyPr/>
          <a:lstStyle/>
          <a:p>
            <a:pPr eaLnBrk="1" hangingPunct="1"/>
            <a:r>
              <a:rPr lang="ar-JO" sz="4000" dirty="0">
                <a:ea typeface="ＭＳ Ｐゴシック" charset="0"/>
                <a:cs typeface="Arial" panose="020B0604020202020204" pitchFamily="34" charset="0"/>
              </a:rPr>
              <a:t>سفر أعمال الرسل في 3 دقائق</a:t>
            </a:r>
            <a:br>
              <a:rPr lang="en-US" sz="3600" dirty="0">
                <a:ea typeface="ＭＳ Ｐゴシック" charset="0"/>
                <a:cs typeface="Arial" panose="020B0604020202020204" pitchFamily="34" charset="0"/>
              </a:rPr>
            </a:br>
            <a:r>
              <a:rPr lang="en-US" sz="2800" dirty="0">
                <a:ea typeface="ＭＳ Ｐゴシック" charset="0"/>
                <a:cs typeface="Arial" panose="020B0604020202020204" pitchFamily="34" charset="0"/>
              </a:rPr>
              <a:t>(TheChurchatBrookHills.mp4)</a:t>
            </a:r>
            <a:endParaRPr lang="en-US" sz="2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1928443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2531"/>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المقاومة اليهودية في أعمال الرسل</a:t>
            </a:r>
            <a:endParaRPr lang="en-US" sz="3200" dirty="0">
              <a:effectLst>
                <a:glow rad="127000">
                  <a:schemeClr val="tx1"/>
                </a:glow>
              </a:effectLst>
              <a:ea typeface="ＭＳ Ｐゴシック" charset="0"/>
            </a:endParaRPr>
          </a:p>
        </p:txBody>
      </p:sp>
      <p:grpSp>
        <p:nvGrpSpPr>
          <p:cNvPr id="6" name="Group 5">
            <a:extLst>
              <a:ext uri="{FF2B5EF4-FFF2-40B4-BE49-F238E27FC236}">
                <a16:creationId xmlns:a16="http://schemas.microsoft.com/office/drawing/2014/main" id="{2237ACC6-5606-134A-AB53-B1961E2D0672}"/>
              </a:ext>
            </a:extLst>
          </p:cNvPr>
          <p:cNvGrpSpPr/>
          <p:nvPr/>
        </p:nvGrpSpPr>
        <p:grpSpPr>
          <a:xfrm>
            <a:off x="5251627" y="521593"/>
            <a:ext cx="4584358" cy="4226010"/>
            <a:chOff x="4473146" y="2224217"/>
            <a:chExt cx="4584358" cy="4226010"/>
          </a:xfrm>
        </p:grpSpPr>
        <p:sp>
          <p:nvSpPr>
            <p:cNvPr id="3" name="Lightning Bolt 2">
              <a:extLst>
                <a:ext uri="{FF2B5EF4-FFF2-40B4-BE49-F238E27FC236}">
                  <a16:creationId xmlns:a16="http://schemas.microsoft.com/office/drawing/2014/main" id="{BC45FB56-106E-654E-B73D-2EDC7D9BD19D}"/>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Rectangle 2">
              <a:extLst>
                <a:ext uri="{FF2B5EF4-FFF2-40B4-BE49-F238E27FC236}">
                  <a16:creationId xmlns:a16="http://schemas.microsoft.com/office/drawing/2014/main" id="{4AAA9BE1-DE37-3B41-9425-F644F5506418}"/>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هيرودس واليهود</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12: 1</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0">
            <a:extLst>
              <a:ext uri="{FF2B5EF4-FFF2-40B4-BE49-F238E27FC236}">
                <a16:creationId xmlns:a16="http://schemas.microsoft.com/office/drawing/2014/main" id="{AA334E95-9DFD-C04D-A6DB-C516023C7B2D}"/>
              </a:ext>
            </a:extLst>
          </p:cNvPr>
          <p:cNvGrpSpPr/>
          <p:nvPr/>
        </p:nvGrpSpPr>
        <p:grpSpPr>
          <a:xfrm>
            <a:off x="-623658" y="3898560"/>
            <a:ext cx="3892376" cy="4226010"/>
            <a:chOff x="4473146" y="2224217"/>
            <a:chExt cx="4584358" cy="4226010"/>
          </a:xfrm>
        </p:grpSpPr>
        <p:sp>
          <p:nvSpPr>
            <p:cNvPr id="12" name="Lightning Bolt 11">
              <a:extLst>
                <a:ext uri="{FF2B5EF4-FFF2-40B4-BE49-F238E27FC236}">
                  <a16:creationId xmlns:a16="http://schemas.microsoft.com/office/drawing/2014/main" id="{49E17CB4-E0CD-094A-8B5C-3EA70B8B3FFB}"/>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Rectangle 2">
              <a:extLst>
                <a:ext uri="{FF2B5EF4-FFF2-40B4-BE49-F238E27FC236}">
                  <a16:creationId xmlns:a16="http://schemas.microsoft.com/office/drawing/2014/main" id="{507EE999-2DAD-184A-8970-A9A19C4FCEEE}"/>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بطرس ويوحنا</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4: 29</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4" name="Group 13">
            <a:extLst>
              <a:ext uri="{FF2B5EF4-FFF2-40B4-BE49-F238E27FC236}">
                <a16:creationId xmlns:a16="http://schemas.microsoft.com/office/drawing/2014/main" id="{2F764706-EA14-0D45-A363-369281B9F518}"/>
              </a:ext>
            </a:extLst>
          </p:cNvPr>
          <p:cNvGrpSpPr/>
          <p:nvPr/>
        </p:nvGrpSpPr>
        <p:grpSpPr>
          <a:xfrm>
            <a:off x="693379" y="2987961"/>
            <a:ext cx="4112354" cy="4226010"/>
            <a:chOff x="4269394" y="2224217"/>
            <a:chExt cx="4843443" cy="4226010"/>
          </a:xfrm>
        </p:grpSpPr>
        <p:sp>
          <p:nvSpPr>
            <p:cNvPr id="15" name="Lightning Bolt 14">
              <a:extLst>
                <a:ext uri="{FF2B5EF4-FFF2-40B4-BE49-F238E27FC236}">
                  <a16:creationId xmlns:a16="http://schemas.microsoft.com/office/drawing/2014/main" id="{D14D9CE5-0487-2C46-ADB0-AE8C57761D6F}"/>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6" name="Rectangle 2">
              <a:extLst>
                <a:ext uri="{FF2B5EF4-FFF2-40B4-BE49-F238E27FC236}">
                  <a16:creationId xmlns:a16="http://schemas.microsoft.com/office/drawing/2014/main" id="{E7DF5F95-3C67-BC4E-8600-5525F709901F}"/>
                </a:ext>
              </a:extLst>
            </p:cNvPr>
            <p:cNvSpPr txBox="1">
              <a:spLocks noChangeArrowheads="1"/>
            </p:cNvSpPr>
            <p:nvPr/>
          </p:nvSpPr>
          <p:spPr bwMode="auto">
            <a:xfrm>
              <a:off x="4269394" y="3342506"/>
              <a:ext cx="4843443"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بطرس والرسل</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 17-40</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7" name="Group 16">
            <a:extLst>
              <a:ext uri="{FF2B5EF4-FFF2-40B4-BE49-F238E27FC236}">
                <a16:creationId xmlns:a16="http://schemas.microsoft.com/office/drawing/2014/main" id="{DE299543-1AE1-B24A-966E-722564E319F8}"/>
              </a:ext>
            </a:extLst>
          </p:cNvPr>
          <p:cNvGrpSpPr/>
          <p:nvPr/>
        </p:nvGrpSpPr>
        <p:grpSpPr>
          <a:xfrm>
            <a:off x="2403391" y="2040291"/>
            <a:ext cx="3892376" cy="4226010"/>
            <a:chOff x="4473146" y="2224217"/>
            <a:chExt cx="4584358" cy="4226010"/>
          </a:xfrm>
        </p:grpSpPr>
        <p:sp>
          <p:nvSpPr>
            <p:cNvPr id="18" name="Lightning Bolt 17">
              <a:extLst>
                <a:ext uri="{FF2B5EF4-FFF2-40B4-BE49-F238E27FC236}">
                  <a16:creationId xmlns:a16="http://schemas.microsoft.com/office/drawing/2014/main" id="{C87234F6-A6D1-0F4C-85F7-391C08ADDFCE}"/>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9" name="Rectangle 2">
              <a:extLst>
                <a:ext uri="{FF2B5EF4-FFF2-40B4-BE49-F238E27FC236}">
                  <a16:creationId xmlns:a16="http://schemas.microsoft.com/office/drawing/2014/main" id="{AD615366-9235-4949-A62D-F00C134EBB20}"/>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استفانوس</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6: 11-8: 3</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20" name="Group 19">
            <a:extLst>
              <a:ext uri="{FF2B5EF4-FFF2-40B4-BE49-F238E27FC236}">
                <a16:creationId xmlns:a16="http://schemas.microsoft.com/office/drawing/2014/main" id="{874C92C4-0679-8A48-B12D-D075DC4F198B}"/>
              </a:ext>
            </a:extLst>
          </p:cNvPr>
          <p:cNvGrpSpPr/>
          <p:nvPr/>
        </p:nvGrpSpPr>
        <p:grpSpPr>
          <a:xfrm>
            <a:off x="3833625" y="1134691"/>
            <a:ext cx="3892376" cy="4226010"/>
            <a:chOff x="4473146" y="2224217"/>
            <a:chExt cx="4584358" cy="4226010"/>
          </a:xfrm>
        </p:grpSpPr>
        <p:sp>
          <p:nvSpPr>
            <p:cNvPr id="21" name="Lightning Bolt 20">
              <a:extLst>
                <a:ext uri="{FF2B5EF4-FFF2-40B4-BE49-F238E27FC236}">
                  <a16:creationId xmlns:a16="http://schemas.microsoft.com/office/drawing/2014/main" id="{6493D886-41DA-A745-B9E0-2BC98CBBF29C}"/>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2" name="Rectangle 2">
              <a:extLst>
                <a:ext uri="{FF2B5EF4-FFF2-40B4-BE49-F238E27FC236}">
                  <a16:creationId xmlns:a16="http://schemas.microsoft.com/office/drawing/2014/main" id="{2399AB40-7C4D-8641-AEC9-FD9DFE02043E}"/>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شاول</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9: 1-2، 29</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4157937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lum bright="-20000" contrast="22000"/>
            <a:extLst>
              <a:ext uri="{28A0092B-C50C-407E-A947-70E740481C1C}">
                <a14:useLocalDpi xmlns:a14="http://schemas.microsoft.com/office/drawing/2010/main"/>
              </a:ext>
            </a:extLst>
          </a:blip>
          <a:srcRect/>
          <a:stretch>
            <a:fillRect/>
          </a:stretch>
        </p:blipFill>
        <p:spPr bwMode="auto">
          <a:xfrm>
            <a:off x="4572007" y="0"/>
            <a:ext cx="3749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410626" name="Picture 4" descr="barnaba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47850"/>
            <a:ext cx="4191000" cy="501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27" name="Rectangle 5"/>
          <p:cNvSpPr>
            <a:spLocks noGrp="1" noChangeArrowheads="1"/>
          </p:cNvSpPr>
          <p:nvPr>
            <p:ph type="title" idx="4294967295"/>
          </p:nvPr>
        </p:nvSpPr>
        <p:spPr>
          <a:xfrm>
            <a:off x="1" y="1111267"/>
            <a:ext cx="4578350" cy="646224"/>
          </a:xfrm>
          <a:solidFill>
            <a:schemeClr val="hlink"/>
          </a:solidFill>
        </p:spPr>
        <p:txBody>
          <a:bodyPr lIns="91334" tIns="45667" rIns="91334" bIns="45667" anchor="t">
            <a:spAutoFit/>
          </a:bodyPr>
          <a:lstStyle/>
          <a:p>
            <a:pPr eaLnBrk="1" hangingPunct="1"/>
            <a:r>
              <a:rPr lang="ar-JO" sz="3600" b="1" dirty="0">
                <a:solidFill>
                  <a:srgbClr val="FFFF00"/>
                </a:solidFill>
                <a:latin typeface="Arial" panose="020B0604020202020204" pitchFamily="34" charset="0"/>
                <a:ea typeface="ＭＳ Ｐゴシック" charset="0"/>
                <a:cs typeface="Arial" panose="020B0604020202020204" pitchFamily="34" charset="0"/>
              </a:rPr>
              <a:t>رحلات بولس المبكرة</a:t>
            </a:r>
            <a:endParaRPr lang="en-US" sz="36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5" name="Rectangle 5">
            <a:extLst>
              <a:ext uri="{FF2B5EF4-FFF2-40B4-BE49-F238E27FC236}">
                <a16:creationId xmlns:a16="http://schemas.microsoft.com/office/drawing/2014/main" id="{5BEDFF3A-7FEF-5846-8507-0A52A60C96F1}"/>
              </a:ext>
            </a:extLst>
          </p:cNvPr>
          <p:cNvSpPr txBox="1">
            <a:spLocks noChangeArrowheads="1"/>
          </p:cNvSpPr>
          <p:nvPr/>
        </p:nvSpPr>
        <p:spPr bwMode="auto">
          <a:xfrm>
            <a:off x="5960473" y="5445224"/>
            <a:ext cx="2397030" cy="523113"/>
          </a:xfrm>
          <a:prstGeom prst="rect">
            <a:avLst/>
          </a:prstGeom>
          <a:solidFill>
            <a:schemeClr val="hlink"/>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أورشليم</a:t>
            </a:r>
            <a:endParaRPr kumimoji="0" lang="en-US" sz="2800" b="1" u="none" strike="noStrike" kern="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04F75E4D-7D1B-524C-947A-75A9FC7030D3}"/>
              </a:ext>
            </a:extLst>
          </p:cNvPr>
          <p:cNvSpPr txBox="1">
            <a:spLocks noChangeArrowheads="1"/>
          </p:cNvSpPr>
          <p:nvPr/>
        </p:nvSpPr>
        <p:spPr bwMode="auto">
          <a:xfrm>
            <a:off x="6786383" y="1925276"/>
            <a:ext cx="2397030" cy="523113"/>
          </a:xfrm>
          <a:prstGeom prst="rect">
            <a:avLst/>
          </a:prstGeom>
          <a:solidFill>
            <a:schemeClr val="hlink"/>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أنطاكية</a:t>
            </a:r>
            <a:endParaRPr kumimoji="0" lang="en-US" sz="2800" b="1" u="none" strike="noStrike" kern="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5">
            <a:extLst>
              <a:ext uri="{FF2B5EF4-FFF2-40B4-BE49-F238E27FC236}">
                <a16:creationId xmlns:a16="http://schemas.microsoft.com/office/drawing/2014/main" id="{981F31E0-D86C-AA4E-B4DC-82F747F4738F}"/>
              </a:ext>
            </a:extLst>
          </p:cNvPr>
          <p:cNvSpPr txBox="1">
            <a:spLocks noChangeArrowheads="1"/>
          </p:cNvSpPr>
          <p:nvPr/>
        </p:nvSpPr>
        <p:spPr bwMode="auto">
          <a:xfrm>
            <a:off x="4456138" y="86644"/>
            <a:ext cx="2397030" cy="523113"/>
          </a:xfrm>
          <a:prstGeom prst="rect">
            <a:avLst/>
          </a:prstGeom>
          <a:solidFill>
            <a:schemeClr val="hlink"/>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طرسوس</a:t>
            </a:r>
            <a:endParaRPr kumimoji="0" lang="en-US" sz="2800" b="1" u="none" strike="noStrike" kern="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5">
            <a:extLst>
              <a:ext uri="{FF2B5EF4-FFF2-40B4-BE49-F238E27FC236}">
                <a16:creationId xmlns:a16="http://schemas.microsoft.com/office/drawing/2014/main" id="{5C69E9C5-F122-164F-A61A-53E955717D6B}"/>
              </a:ext>
            </a:extLst>
          </p:cNvPr>
          <p:cNvSpPr txBox="1">
            <a:spLocks noChangeArrowheads="1"/>
          </p:cNvSpPr>
          <p:nvPr/>
        </p:nvSpPr>
        <p:spPr bwMode="auto">
          <a:xfrm>
            <a:off x="6471750" y="3449276"/>
            <a:ext cx="2397030" cy="523113"/>
          </a:xfrm>
          <a:prstGeom prst="rect">
            <a:avLst/>
          </a:prstGeom>
          <a:solidFill>
            <a:schemeClr val="hlink"/>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دمشق</a:t>
            </a:r>
            <a:endParaRPr kumimoji="0" lang="en-US" sz="2800" b="1" u="none" strike="noStrike" kern="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ppt_x"/>
                                          </p:val>
                                        </p:tav>
                                        <p:tav tm="100000">
                                          <p:val>
                                            <p:strVal val="#ppt_x"/>
                                          </p:val>
                                        </p:tav>
                                      </p:tavLst>
                                    </p:anim>
                                    <p:anim calcmode="lin" valueType="num">
                                      <p:cBhvr additive="base">
                                        <p:cTn id="8" dur="500" fill="hold"/>
                                        <p:tgtEl>
                                          <p:spTgt spid="419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cts 3 gate">
            <a:extLst>
              <a:ext uri="{FF2B5EF4-FFF2-40B4-BE49-F238E27FC236}">
                <a16:creationId xmlns:a16="http://schemas.microsoft.com/office/drawing/2014/main" id="{E2DD4B80-B3D5-A64C-8D0F-BE1F218D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2531"/>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المقاومة اليهودية في أعمال الرسل</a:t>
            </a:r>
            <a:endParaRPr lang="en-US" sz="3200" dirty="0">
              <a:effectLst>
                <a:glow rad="127000">
                  <a:schemeClr val="tx1"/>
                </a:glow>
              </a:effectLst>
              <a:ea typeface="ＭＳ Ｐゴシック" charset="0"/>
            </a:endParaRPr>
          </a:p>
        </p:txBody>
      </p:sp>
      <p:grpSp>
        <p:nvGrpSpPr>
          <p:cNvPr id="4" name="Group 3">
            <a:extLst>
              <a:ext uri="{FF2B5EF4-FFF2-40B4-BE49-F238E27FC236}">
                <a16:creationId xmlns:a16="http://schemas.microsoft.com/office/drawing/2014/main" id="{DB8E3786-E819-F340-9992-C5CBADF1FDD3}"/>
              </a:ext>
            </a:extLst>
          </p:cNvPr>
          <p:cNvGrpSpPr/>
          <p:nvPr/>
        </p:nvGrpSpPr>
        <p:grpSpPr>
          <a:xfrm>
            <a:off x="185351" y="1439479"/>
            <a:ext cx="4386649" cy="3303373"/>
            <a:chOff x="-1" y="2792626"/>
            <a:chExt cx="4386649" cy="3303373"/>
          </a:xfrm>
        </p:grpSpPr>
        <p:sp>
          <p:nvSpPr>
            <p:cNvPr id="2" name="Heart 1">
              <a:extLst>
                <a:ext uri="{FF2B5EF4-FFF2-40B4-BE49-F238E27FC236}">
                  <a16:creationId xmlns:a16="http://schemas.microsoft.com/office/drawing/2014/main" id="{111FE37C-A0D4-764B-91E8-03DFB03ACE96}"/>
                </a:ext>
              </a:extLst>
            </p:cNvPr>
            <p:cNvSpPr/>
            <p:nvPr/>
          </p:nvSpPr>
          <p:spPr bwMode="auto">
            <a:xfrm>
              <a:off x="-1" y="2792626"/>
              <a:ext cx="4386649" cy="3303373"/>
            </a:xfrm>
            <a:prstGeom prst="heart">
              <a:avLst/>
            </a:prstGeom>
            <a:solidFill>
              <a:srgbClr val="C00000"/>
            </a:solidFill>
            <a:ln w="5715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7B755140-8441-144B-A411-8067BEFFD924}"/>
                </a:ext>
              </a:extLst>
            </p:cNvPr>
            <p:cNvSpPr txBox="1">
              <a:spLocks noChangeArrowheads="1"/>
            </p:cNvSpPr>
            <p:nvPr/>
          </p:nvSpPr>
          <p:spPr bwMode="auto">
            <a:xfrm>
              <a:off x="86497"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برنابا وشاول</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موهبة المجاعة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11: 30</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4" name="Group 13">
            <a:extLst>
              <a:ext uri="{FF2B5EF4-FFF2-40B4-BE49-F238E27FC236}">
                <a16:creationId xmlns:a16="http://schemas.microsoft.com/office/drawing/2014/main" id="{95F8D37D-FD4F-DB49-93C6-0E181625DB4D}"/>
              </a:ext>
            </a:extLst>
          </p:cNvPr>
          <p:cNvGrpSpPr/>
          <p:nvPr/>
        </p:nvGrpSpPr>
        <p:grpSpPr>
          <a:xfrm>
            <a:off x="4658497" y="1439479"/>
            <a:ext cx="4386649" cy="3303373"/>
            <a:chOff x="-1" y="2792626"/>
            <a:chExt cx="4386649" cy="3303373"/>
          </a:xfrm>
        </p:grpSpPr>
        <p:sp>
          <p:nvSpPr>
            <p:cNvPr id="15" name="Heart 14">
              <a:extLst>
                <a:ext uri="{FF2B5EF4-FFF2-40B4-BE49-F238E27FC236}">
                  <a16:creationId xmlns:a16="http://schemas.microsoft.com/office/drawing/2014/main" id="{8FD63090-63E1-9043-ABCD-B5686C204E90}"/>
                </a:ext>
              </a:extLst>
            </p:cNvPr>
            <p:cNvSpPr/>
            <p:nvPr/>
          </p:nvSpPr>
          <p:spPr bwMode="auto">
            <a:xfrm>
              <a:off x="-1" y="2792626"/>
              <a:ext cx="4386649" cy="3303373"/>
            </a:xfrm>
            <a:prstGeom prst="heart">
              <a:avLst/>
            </a:prstGeom>
            <a:solidFill>
              <a:srgbClr val="C00000"/>
            </a:solidFill>
            <a:ln w="5715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6" name="Rectangle 2">
              <a:extLst>
                <a:ext uri="{FF2B5EF4-FFF2-40B4-BE49-F238E27FC236}">
                  <a16:creationId xmlns:a16="http://schemas.microsoft.com/office/drawing/2014/main" id="{C26DB13D-FE46-274E-9B23-C283CB83A137}"/>
                </a:ext>
              </a:extLst>
            </p:cNvPr>
            <p:cNvSpPr txBox="1">
              <a:spLocks noChangeArrowheads="1"/>
            </p:cNvSpPr>
            <p:nvPr/>
          </p:nvSpPr>
          <p:spPr bwMode="auto">
            <a:xfrm>
              <a:off x="86497"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برنابا وشاول</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موهبة المجاعة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12: 25</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
            <a:extLst>
              <a:ext uri="{FF2B5EF4-FFF2-40B4-BE49-F238E27FC236}">
                <a16:creationId xmlns:a16="http://schemas.microsoft.com/office/drawing/2014/main" id="{ED98C159-CE32-A544-9E89-834E99034215}"/>
              </a:ext>
            </a:extLst>
          </p:cNvPr>
          <p:cNvGrpSpPr/>
          <p:nvPr/>
        </p:nvGrpSpPr>
        <p:grpSpPr>
          <a:xfrm>
            <a:off x="729048" y="3654111"/>
            <a:ext cx="7488195" cy="2697262"/>
            <a:chOff x="0" y="3654111"/>
            <a:chExt cx="9144000" cy="2697262"/>
          </a:xfrm>
        </p:grpSpPr>
        <p:sp>
          <p:nvSpPr>
            <p:cNvPr id="3" name="Up Arrow Callout 2">
              <a:extLst>
                <a:ext uri="{FF2B5EF4-FFF2-40B4-BE49-F238E27FC236}">
                  <a16:creationId xmlns:a16="http://schemas.microsoft.com/office/drawing/2014/main" id="{4D8B77E9-1B68-D642-B69A-6E6447627235}"/>
                </a:ext>
              </a:extLst>
            </p:cNvPr>
            <p:cNvSpPr/>
            <p:nvPr/>
          </p:nvSpPr>
          <p:spPr bwMode="auto">
            <a:xfrm>
              <a:off x="1351352" y="3654111"/>
              <a:ext cx="6418929" cy="2697262"/>
            </a:xfrm>
            <a:prstGeom prst="upArrowCallout">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7" name="Rectangle 2">
              <a:extLst>
                <a:ext uri="{FF2B5EF4-FFF2-40B4-BE49-F238E27FC236}">
                  <a16:creationId xmlns:a16="http://schemas.microsoft.com/office/drawing/2014/main" id="{D3090952-BC76-5B48-80FA-163B1BE79F5F}"/>
                </a:ext>
              </a:extLst>
            </p:cNvPr>
            <p:cNvSpPr txBox="1">
              <a:spLocks noChangeArrowheads="1"/>
            </p:cNvSpPr>
            <p:nvPr/>
          </p:nvSpPr>
          <p:spPr bwMode="auto">
            <a:xfrm>
              <a:off x="0" y="5052255"/>
              <a:ext cx="9144000" cy="7325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12: 1-24</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188360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80">
                                          <p:stCondLst>
                                            <p:cond delay="0"/>
                                          </p:stCondLst>
                                        </p:cTn>
                                        <p:tgtEl>
                                          <p:spTgt spid="6"/>
                                        </p:tgtEl>
                                      </p:cBhvr>
                                    </p:animEffect>
                                    <p:anim calcmode="lin" valueType="num">
                                      <p:cBhvr>
                                        <p:cTn id="1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3" dur="26">
                                          <p:stCondLst>
                                            <p:cond delay="650"/>
                                          </p:stCondLst>
                                        </p:cTn>
                                        <p:tgtEl>
                                          <p:spTgt spid="6"/>
                                        </p:tgtEl>
                                      </p:cBhvr>
                                      <p:to x="100000" y="60000"/>
                                    </p:animScale>
                                    <p:animScale>
                                      <p:cBhvr>
                                        <p:cTn id="24" dur="166" decel="50000">
                                          <p:stCondLst>
                                            <p:cond delay="67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49B161-8113-D243-923E-3E0703C77081}"/>
              </a:ext>
            </a:extLst>
          </p:cNvPr>
          <p:cNvGrpSpPr/>
          <p:nvPr/>
        </p:nvGrpSpPr>
        <p:grpSpPr>
          <a:xfrm>
            <a:off x="0" y="526"/>
            <a:ext cx="7740352" cy="4076546"/>
            <a:chOff x="0" y="526"/>
            <a:chExt cx="7884368" cy="4184918"/>
          </a:xfrm>
        </p:grpSpPr>
        <p:pic>
          <p:nvPicPr>
            <p:cNvPr id="21094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5865"/>
            <a:stretch/>
          </p:blipFill>
          <p:spPr bwMode="auto">
            <a:xfrm>
              <a:off x="0" y="526"/>
              <a:ext cx="7884368" cy="4184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9B30608-D9DD-FF40-B2F8-E04146029005}"/>
                </a:ext>
              </a:extLst>
            </p:cNvPr>
            <p:cNvSpPr/>
            <p:nvPr/>
          </p:nvSpPr>
          <p:spPr bwMode="auto">
            <a:xfrm>
              <a:off x="1428728" y="3789040"/>
              <a:ext cx="911024" cy="288032"/>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21094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4208" y="2424131"/>
            <a:ext cx="2362200" cy="151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6163202" y="554453"/>
            <a:ext cx="2643206" cy="762000"/>
          </a:xfrm>
          <a:solidFill>
            <a:srgbClr val="000099"/>
          </a:solidFill>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أعمال الرسل</a:t>
            </a:r>
            <a:endParaRPr lang="en-US" b="1" dirty="0">
              <a:latin typeface="Arial" panose="020B0604020202020204" pitchFamily="34" charset="0"/>
              <a:ea typeface="ＭＳ Ｐゴシック" charset="0"/>
              <a:cs typeface="Arial" panose="020B0604020202020204" pitchFamily="34"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التطبيقي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9" name="Rectangle 8"/>
          <p:cNvSpPr/>
          <p:nvPr/>
        </p:nvSpPr>
        <p:spPr bwMode="auto">
          <a:xfrm>
            <a:off x="-1" y="3933056"/>
            <a:ext cx="2716667" cy="22669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صعود المسيح السماوي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انسكاب الروح القدس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شفاء رجل أعرج</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نتائج الكرازة العلنية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دينونة سفيرة وحنانيا</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إقامة الشمامسة تنهي الظلم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دفاع قوي من اسطفانوس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الإضطهاد يشتت الكنيسة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 تقديم شاول للإنجيل</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 تقديم الإنجيل لكرنيليوس</a:t>
            </a:r>
          </a:p>
        </p:txBody>
      </p:sp>
      <p:sp>
        <p:nvSpPr>
          <p:cNvPr id="11" name="Rectangle 10"/>
          <p:cNvSpPr/>
          <p:nvPr/>
        </p:nvSpPr>
        <p:spPr bwMode="auto">
          <a:xfrm>
            <a:off x="2915816" y="3933056"/>
            <a:ext cx="3096076" cy="246774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 الدفاع عن العبادة مع الأمم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خروج من السجن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 توصيل الإنجيل إلى أنطاكية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 خلط اللطف مع التشويش</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 تحقيق مجمع أورشليم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 حاجة لختان تيموثاوس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 شرح الإنجيل في أثينا</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 مقابلة أكيلا وبريسكلا</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 مؤمنون جدد في أفسس</a:t>
            </a:r>
          </a:p>
        </p:txBody>
      </p:sp>
      <p:sp>
        <p:nvSpPr>
          <p:cNvPr id="12" name="Rectangle 11"/>
          <p:cNvSpPr/>
          <p:nvPr/>
        </p:nvSpPr>
        <p:spPr bwMode="auto">
          <a:xfrm>
            <a:off x="6660232" y="3933056"/>
            <a:ext cx="2305396" cy="217251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 الوداع في أفسس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الروح القدس يحذر شاول</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 تأثير شهادة بولس</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 مجمع السنهدريم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 سماع فيلكس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 مناشدة طارئة لقيصر</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 محاججة الملك أغريباس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27. من قيصرية إلى جزيرة مالطة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 تقديم الإنجييل في القيود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36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0948"/>
                                        </p:tgtEl>
                                        <p:attrNameLst>
                                          <p:attrName>style.visibility</p:attrName>
                                        </p:attrNameLst>
                                      </p:cBhvr>
                                      <p:to>
                                        <p:strVal val="visible"/>
                                      </p:to>
                                    </p:set>
                                    <p:animEffect transition="in" filter="blinds(horizontal)">
                                      <p:cBhvr>
                                        <p:cTn id="7" dur="500"/>
                                        <p:tgtEl>
                                          <p:spTgt spid="210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What’s the point?">
            <a:extLst>
              <a:ext uri="{FF2B5EF4-FFF2-40B4-BE49-F238E27FC236}">
                <a16:creationId xmlns:a16="http://schemas.microsoft.com/office/drawing/2014/main" id="{A9EFECB5-0F16-8643-9E89-EB58BAD38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164226" y="49785"/>
            <a:ext cx="4979773" cy="2829339"/>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هل يمكن إيقاف</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خطة الله؟</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06746141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elieve Quotes | Believe in yourself and you will be unstoppable. | Believe  quotes, Positive quotes, Quotes and notes">
            <a:extLst>
              <a:ext uri="{FF2B5EF4-FFF2-40B4-BE49-F238E27FC236}">
                <a16:creationId xmlns:a16="http://schemas.microsoft.com/office/drawing/2014/main" id="{7ABF5E85-1F08-094F-BA31-5874EDB4C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87624" y="1"/>
            <a:ext cx="6741368" cy="4005064"/>
          </a:xfrm>
          <a:solidFill>
            <a:srgbClr val="FEFFFA"/>
          </a:solidFill>
          <a:effectLst/>
        </p:spPr>
        <p:txBody>
          <a:bodyPr/>
          <a:lstStyle/>
          <a:p>
            <a:pPr>
              <a:defRPr/>
            </a:pPr>
            <a:r>
              <a:rPr lang="ar-JO" sz="4000" dirty="0">
                <a:solidFill>
                  <a:schemeClr val="tx1"/>
                </a:solidFill>
                <a:effectLst/>
                <a:ea typeface="ＭＳ Ｐゴシック" charset="0"/>
              </a:rPr>
              <a:t>آمن بنفسك</a:t>
            </a:r>
            <a:br>
              <a:rPr lang="ar-JO" sz="4000" dirty="0">
                <a:solidFill>
                  <a:schemeClr val="tx1"/>
                </a:solidFill>
                <a:effectLst/>
                <a:ea typeface="ＭＳ Ｐゴシック" charset="0"/>
              </a:rPr>
            </a:br>
            <a:r>
              <a:rPr lang="ar-JO" sz="4000" dirty="0">
                <a:solidFill>
                  <a:schemeClr val="tx1"/>
                </a:solidFill>
                <a:effectLst/>
                <a:ea typeface="ＭＳ Ｐゴシック" charset="0"/>
              </a:rPr>
              <a:t>وستصير شخصاً</a:t>
            </a:r>
            <a:br>
              <a:rPr lang="ar-JO" sz="4000" dirty="0">
                <a:solidFill>
                  <a:schemeClr val="tx1"/>
                </a:solidFill>
                <a:effectLst/>
                <a:ea typeface="ＭＳ Ｐゴシック" charset="0"/>
              </a:rPr>
            </a:br>
            <a:r>
              <a:rPr lang="ar-JO" sz="4000" dirty="0">
                <a:solidFill>
                  <a:schemeClr val="tx1"/>
                </a:solidFill>
                <a:effectLst/>
                <a:ea typeface="ＭＳ Ｐゴシック" charset="0"/>
              </a:rPr>
              <a:t>لا يمكن إيقافه.</a:t>
            </a:r>
            <a:endParaRPr lang="en-US" sz="4000" dirty="0">
              <a:solidFill>
                <a:schemeClr val="tx1"/>
              </a:solidFill>
              <a:effectLst/>
              <a:ea typeface="ＭＳ Ｐゴシック" charset="0"/>
            </a:endParaRPr>
          </a:p>
        </p:txBody>
      </p:sp>
    </p:spTree>
    <p:extLst>
      <p:ext uri="{BB962C8B-B14F-4D97-AF65-F5344CB8AC3E}">
        <p14:creationId xmlns:p14="http://schemas.microsoft.com/office/powerpoint/2010/main" val="28038768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هل أنت شخص لا يمكن إيقافه؟</a:t>
            </a:r>
            <a:endParaRPr lang="en-US" sz="4800" dirty="0">
              <a:effectLst>
                <a:glow rad="127000">
                  <a:schemeClr val="tx1"/>
                </a:glow>
              </a:effectLst>
              <a:ea typeface="ＭＳ Ｐゴシック" charset="0"/>
            </a:endParaRPr>
          </a:p>
        </p:txBody>
      </p:sp>
      <p:pic>
        <p:nvPicPr>
          <p:cNvPr id="3074" name="Picture 2" descr="Hindi Original Web Series | Web TV | CineBee App">
            <a:extLst>
              <a:ext uri="{FF2B5EF4-FFF2-40B4-BE49-F238E27FC236}">
                <a16:creationId xmlns:a16="http://schemas.microsoft.com/office/drawing/2014/main" id="{916510BF-01C5-1F4F-A8C4-F4FC1106F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5531"/>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74923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4521028" cy="114299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النسخ</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المسيحية</a:t>
            </a:r>
            <a:endParaRPr lang="en-US" sz="4000" dirty="0">
              <a:effectLst>
                <a:glow rad="127000">
                  <a:schemeClr val="tx1"/>
                </a:glow>
              </a:effectLst>
              <a:ea typeface="ＭＳ Ｐゴシック" charset="0"/>
            </a:endParaRPr>
          </a:p>
        </p:txBody>
      </p:sp>
      <p:pic>
        <p:nvPicPr>
          <p:cNvPr id="2050" name="Picture 2" descr="Unstoppable by Nick Vujicic: 9780307730893 | PenguinRandomHouse.com: Books">
            <a:extLst>
              <a:ext uri="{FF2B5EF4-FFF2-40B4-BE49-F238E27FC236}">
                <a16:creationId xmlns:a16="http://schemas.microsoft.com/office/drawing/2014/main" id="{E12436A0-C4F1-9E4D-A818-9F715B2747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85" r="11216"/>
          <a:stretch/>
        </p:blipFill>
        <p:spPr bwMode="auto">
          <a:xfrm>
            <a:off x="0" y="1143000"/>
            <a:ext cx="46291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thany Hamilton: Unstoppable (2018) - Rotten Tomatoes">
            <a:extLst>
              <a:ext uri="{FF2B5EF4-FFF2-40B4-BE49-F238E27FC236}">
                <a16:creationId xmlns:a16="http://schemas.microsoft.com/office/drawing/2014/main" id="{866B14F7-A7AB-AC4D-A96B-00BBC72C99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028" y="0"/>
            <a:ext cx="462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8632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7"/>
            <a:ext cx="4893276" cy="5501527"/>
          </a:xfrm>
          <a:effectLst>
            <a:outerShdw blurRad="63500" dist="35921" dir="2700000" algn="ctr" rotWithShape="0">
              <a:schemeClr val="tx2">
                <a:alpha val="74998"/>
              </a:schemeClr>
            </a:outerShdw>
          </a:effectLst>
        </p:spPr>
        <p:txBody>
          <a:bodyPr anchor="t"/>
          <a:lstStyle/>
          <a:p>
            <a:pPr>
              <a:defRPr/>
            </a:pPr>
            <a:br>
              <a:rPr lang="en-US" sz="5400" dirty="0">
                <a:effectLst>
                  <a:glow rad="127000">
                    <a:schemeClr val="tx1"/>
                  </a:glow>
                </a:effectLst>
                <a:ea typeface="ＭＳ Ｐゴシック" charset="0"/>
              </a:rPr>
            </a:br>
            <a:r>
              <a:rPr lang="ar-JO" sz="5400" dirty="0">
                <a:effectLst>
                  <a:glow rad="127000">
                    <a:schemeClr val="tx1"/>
                  </a:glow>
                </a:effectLst>
                <a:ea typeface="ＭＳ Ｐゴシック" charset="0"/>
              </a:rPr>
              <a:t>كيف استمر اليهود في رفض الإنجيل؟</a:t>
            </a:r>
            <a:endParaRPr lang="en-US" sz="5400" dirty="0">
              <a:effectLst>
                <a:glow rad="127000">
                  <a:schemeClr val="tx1"/>
                </a:glow>
              </a:effectLst>
              <a:ea typeface="ＭＳ Ｐゴシック" charset="0"/>
            </a:endParaRPr>
          </a:p>
        </p:txBody>
      </p:sp>
      <p:grpSp>
        <p:nvGrpSpPr>
          <p:cNvPr id="3" name="Group 2">
            <a:extLst>
              <a:ext uri="{FF2B5EF4-FFF2-40B4-BE49-F238E27FC236}">
                <a16:creationId xmlns:a16="http://schemas.microsoft.com/office/drawing/2014/main" id="{0A340D01-B7FC-B248-979A-5EB42970AA2C}"/>
              </a:ext>
            </a:extLst>
          </p:cNvPr>
          <p:cNvGrpSpPr/>
          <p:nvPr/>
        </p:nvGrpSpPr>
        <p:grpSpPr>
          <a:xfrm>
            <a:off x="4473148" y="706948"/>
            <a:ext cx="4584358" cy="4226010"/>
            <a:chOff x="4473146" y="2224217"/>
            <a:chExt cx="4584358" cy="4226010"/>
          </a:xfrm>
        </p:grpSpPr>
        <p:sp>
          <p:nvSpPr>
            <p:cNvPr id="4" name="Lightning Bolt 3">
              <a:extLst>
                <a:ext uri="{FF2B5EF4-FFF2-40B4-BE49-F238E27FC236}">
                  <a16:creationId xmlns:a16="http://schemas.microsoft.com/office/drawing/2014/main" id="{46F08D99-E6BE-5B40-8116-04872B2DB4EC}"/>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D6BDCC27-8742-154E-8644-66BE8D5879E3}"/>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12: 1-24</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92854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الأنماط: أعمال الرسل 12 واليوم</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grpSp>
        <p:nvGrpSpPr>
          <p:cNvPr id="8" name="Group 7">
            <a:extLst>
              <a:ext uri="{FF2B5EF4-FFF2-40B4-BE49-F238E27FC236}">
                <a16:creationId xmlns:a16="http://schemas.microsoft.com/office/drawing/2014/main" id="{10143950-181B-264C-B87E-1B88322AEFB0}"/>
              </a:ext>
            </a:extLst>
          </p:cNvPr>
          <p:cNvGrpSpPr/>
          <p:nvPr/>
        </p:nvGrpSpPr>
        <p:grpSpPr>
          <a:xfrm>
            <a:off x="-21686" y="1433727"/>
            <a:ext cx="4584358" cy="4226010"/>
            <a:chOff x="4473146" y="2224217"/>
            <a:chExt cx="4584358" cy="4226010"/>
          </a:xfrm>
        </p:grpSpPr>
        <p:sp>
          <p:nvSpPr>
            <p:cNvPr id="9" name="Lightning Bolt 8">
              <a:extLst>
                <a:ext uri="{FF2B5EF4-FFF2-40B4-BE49-F238E27FC236}">
                  <a16:creationId xmlns:a16="http://schemas.microsoft.com/office/drawing/2014/main" id="{F82255FE-F882-9B4A-8A58-0AD4F6145D7C}"/>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0" name="Rectangle 2">
              <a:extLst>
                <a:ext uri="{FF2B5EF4-FFF2-40B4-BE49-F238E27FC236}">
                  <a16:creationId xmlns:a16="http://schemas.microsoft.com/office/drawing/2014/main" id="{E923192E-4579-704E-8A25-39042963F0AD}"/>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الرفض</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11">
            <a:extLst>
              <a:ext uri="{FF2B5EF4-FFF2-40B4-BE49-F238E27FC236}">
                <a16:creationId xmlns:a16="http://schemas.microsoft.com/office/drawing/2014/main" id="{926EECEC-63AB-3B4A-AC52-D352157DF479}"/>
              </a:ext>
            </a:extLst>
          </p:cNvPr>
          <p:cNvGrpSpPr/>
          <p:nvPr/>
        </p:nvGrpSpPr>
        <p:grpSpPr>
          <a:xfrm>
            <a:off x="4572000" y="1902940"/>
            <a:ext cx="4608451" cy="3656492"/>
            <a:chOff x="4572000" y="1902940"/>
            <a:chExt cx="4608451" cy="3656492"/>
          </a:xfrm>
        </p:grpSpPr>
        <p:sp>
          <p:nvSpPr>
            <p:cNvPr id="11" name="Triangle 10">
              <a:extLst>
                <a:ext uri="{FF2B5EF4-FFF2-40B4-BE49-F238E27FC236}">
                  <a16:creationId xmlns:a16="http://schemas.microsoft.com/office/drawing/2014/main" id="{9659CB93-76E2-B84F-BEEA-917868098C51}"/>
                </a:ext>
              </a:extLst>
            </p:cNvPr>
            <p:cNvSpPr/>
            <p:nvPr/>
          </p:nvSpPr>
          <p:spPr bwMode="auto">
            <a:xfrm>
              <a:off x="5214550" y="1902940"/>
              <a:ext cx="3410465" cy="3052119"/>
            </a:xfrm>
            <a:prstGeom prst="triangle">
              <a:avLst/>
            </a:prstGeom>
            <a:solidFill>
              <a:srgbClr val="C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 name="Rectangle 2"/>
            <p:cNvSpPr txBox="1">
              <a:spLocks noChangeArrowheads="1"/>
            </p:cNvSpPr>
            <p:nvPr/>
          </p:nvSpPr>
          <p:spPr bwMode="auto">
            <a:xfrm>
              <a:off x="4659115" y="1915297"/>
              <a:ext cx="4521336" cy="36441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النتيجة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ight Arrow 5">
              <a:extLst>
                <a:ext uri="{FF2B5EF4-FFF2-40B4-BE49-F238E27FC236}">
                  <a16:creationId xmlns:a16="http://schemas.microsoft.com/office/drawing/2014/main" id="{361AE0ED-58E5-544A-8FBD-5E287E0F1921}"/>
                </a:ext>
              </a:extLst>
            </p:cNvPr>
            <p:cNvSpPr/>
            <p:nvPr/>
          </p:nvSpPr>
          <p:spPr bwMode="auto">
            <a:xfrm>
              <a:off x="4572000" y="3311611"/>
              <a:ext cx="716692" cy="84025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Tree>
    <p:extLst>
      <p:ext uri="{BB962C8B-B14F-4D97-AF65-F5344CB8AC3E}">
        <p14:creationId xmlns:p14="http://schemas.microsoft.com/office/powerpoint/2010/main" val="26757044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Unstoppable | JUVE Creative, Inc.">
            <a:extLst>
              <a:ext uri="{FF2B5EF4-FFF2-40B4-BE49-F238E27FC236}">
                <a16:creationId xmlns:a16="http://schemas.microsoft.com/office/drawing/2014/main" id="{189ECFA3-9D79-854C-BB8C-97E12B3D9A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781"/>
          <a:stretch/>
        </p:blipFill>
        <p:spPr bwMode="auto">
          <a:xfrm>
            <a:off x="1142999" y="-611661"/>
            <a:ext cx="7617941" cy="710136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81472" y="368299"/>
            <a:ext cx="8158763" cy="1080120"/>
          </a:xfrm>
          <a:effectLst/>
        </p:spPr>
        <p:txBody>
          <a:bodyPr/>
          <a:lstStyle/>
          <a:p>
            <a:pPr>
              <a:defRPr/>
            </a:pPr>
            <a:r>
              <a:rPr lang="ar-JO" sz="8800" dirty="0">
                <a:solidFill>
                  <a:schemeClr val="tx2"/>
                </a:solidFill>
                <a:effectLst>
                  <a:glow rad="127000">
                    <a:schemeClr val="bg1"/>
                  </a:glow>
                </a:effectLst>
                <a:ea typeface="ＭＳ Ｐゴシック" charset="0"/>
              </a:rPr>
              <a:t>إلهنا</a:t>
            </a:r>
            <a:endParaRPr lang="en-US" sz="8800" dirty="0">
              <a:solidFill>
                <a:schemeClr val="tx2"/>
              </a:solidFill>
              <a:effectLst>
                <a:glow rad="127000">
                  <a:schemeClr val="bg1"/>
                </a:glow>
              </a:effectLst>
              <a:ea typeface="ＭＳ Ｐゴシック" charset="0"/>
            </a:endParaRPr>
          </a:p>
        </p:txBody>
      </p:sp>
      <p:sp>
        <p:nvSpPr>
          <p:cNvPr id="5" name="Rectangle 2">
            <a:extLst>
              <a:ext uri="{FF2B5EF4-FFF2-40B4-BE49-F238E27FC236}">
                <a16:creationId xmlns:a16="http://schemas.microsoft.com/office/drawing/2014/main" id="{D97E9DBA-A946-7248-88AC-220471EE114E}"/>
              </a:ext>
            </a:extLst>
          </p:cNvPr>
          <p:cNvSpPr txBox="1">
            <a:spLocks noChangeArrowheads="1"/>
          </p:cNvSpPr>
          <p:nvPr/>
        </p:nvSpPr>
        <p:spPr bwMode="auto">
          <a:xfrm>
            <a:off x="0" y="4890871"/>
            <a:ext cx="9144000" cy="18312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الذي لا يمكن إيقافه</a:t>
            </a:r>
            <a:endParaRPr kumimoji="0" lang="en-US" sz="96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2059849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D9A1087B-3F80-4F48-8DBC-0CF94883E04F}"/>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2072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A9B27-BD0B-44C2-7C3A-647EC4C21E87}"/>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FEE62DD9-9A1E-AB80-B4DD-A42737AF48FA}"/>
              </a:ext>
            </a:extLst>
          </p:cNvPr>
          <p:cNvSpPr>
            <a:spLocks noGrp="1" noChangeArrowheads="1"/>
          </p:cNvSpPr>
          <p:nvPr>
            <p:ph type="ctrTitle"/>
          </p:nvPr>
        </p:nvSpPr>
        <p:spPr>
          <a:xfrm>
            <a:off x="0" y="232007"/>
            <a:ext cx="4893276" cy="5501527"/>
          </a:xfrm>
          <a:effectLst>
            <a:outerShdw blurRad="63500" dist="35921" dir="2700000" algn="ctr" rotWithShape="0">
              <a:schemeClr val="tx2">
                <a:alpha val="74998"/>
              </a:schemeClr>
            </a:outerShdw>
          </a:effectLst>
        </p:spPr>
        <p:txBody>
          <a:bodyPr anchor="t"/>
          <a:lstStyle/>
          <a:p>
            <a:pPr>
              <a:defRPr/>
            </a:pPr>
            <a:br>
              <a:rPr lang="en-US" sz="5400" dirty="0">
                <a:effectLst>
                  <a:glow rad="127000">
                    <a:schemeClr val="tx1"/>
                  </a:glow>
                </a:effectLst>
                <a:ea typeface="ＭＳ Ｐゴシック" charset="0"/>
              </a:rPr>
            </a:br>
            <a:r>
              <a:rPr lang="ar-JO" sz="5400" dirty="0">
                <a:effectLst>
                  <a:glow rad="127000">
                    <a:schemeClr val="tx1"/>
                  </a:glow>
                </a:effectLst>
                <a:ea typeface="ＭＳ Ｐゴシック" charset="0"/>
              </a:rPr>
              <a:t>كيف استمر اليهود في رفض الإنجيل؟</a:t>
            </a:r>
            <a:endParaRPr lang="en-US" sz="5400" dirty="0">
              <a:effectLst>
                <a:glow rad="127000">
                  <a:schemeClr val="tx1"/>
                </a:glow>
              </a:effectLst>
              <a:ea typeface="ＭＳ Ｐゴシック" charset="0"/>
            </a:endParaRPr>
          </a:p>
        </p:txBody>
      </p:sp>
      <p:grpSp>
        <p:nvGrpSpPr>
          <p:cNvPr id="3" name="Group 2">
            <a:extLst>
              <a:ext uri="{FF2B5EF4-FFF2-40B4-BE49-F238E27FC236}">
                <a16:creationId xmlns:a16="http://schemas.microsoft.com/office/drawing/2014/main" id="{E53E54A4-0A00-5C40-66FC-2D9C915A1CC7}"/>
              </a:ext>
            </a:extLst>
          </p:cNvPr>
          <p:cNvGrpSpPr/>
          <p:nvPr/>
        </p:nvGrpSpPr>
        <p:grpSpPr>
          <a:xfrm>
            <a:off x="4473148" y="706948"/>
            <a:ext cx="4584358" cy="4226010"/>
            <a:chOff x="4473146" y="2224217"/>
            <a:chExt cx="4584358" cy="4226010"/>
          </a:xfrm>
        </p:grpSpPr>
        <p:sp>
          <p:nvSpPr>
            <p:cNvPr id="4" name="Lightning Bolt 3">
              <a:extLst>
                <a:ext uri="{FF2B5EF4-FFF2-40B4-BE49-F238E27FC236}">
                  <a16:creationId xmlns:a16="http://schemas.microsoft.com/office/drawing/2014/main" id="{8137786B-C8AC-5367-B479-42AF62956EDE}"/>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2">
              <a:extLst>
                <a:ext uri="{FF2B5EF4-FFF2-40B4-BE49-F238E27FC236}">
                  <a16:creationId xmlns:a16="http://schemas.microsoft.com/office/drawing/2014/main" id="{8395F281-6B62-1019-BE52-038FECBB5F14}"/>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12: 1-24</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68676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43575"/>
            <a:ext cx="9144000" cy="1123916"/>
          </a:xfrm>
          <a:effectLst>
            <a:outerShdw blurRad="63500" dist="35921" dir="2700000" algn="ctr" rotWithShape="0">
              <a:schemeClr val="tx2">
                <a:alpha val="74998"/>
              </a:schemeClr>
            </a:outerShdw>
          </a:effectLst>
        </p:spPr>
        <p:txBody>
          <a:bodyPr/>
          <a:lstStyle/>
          <a:p>
            <a:pPr>
              <a:defRPr/>
            </a:pPr>
            <a:r>
              <a:rPr lang="ar-JO" sz="3200" dirty="0">
                <a:effectLst>
                  <a:glow rad="101600">
                    <a:schemeClr val="accent4">
                      <a:satMod val="175000"/>
                      <a:alpha val="40000"/>
                    </a:schemeClr>
                  </a:glow>
                </a:effectLst>
                <a:ea typeface="ＭＳ Ｐゴシック" charset="0"/>
              </a:rPr>
              <a:t>تحديات كنيسة أورشليم في 44م</a:t>
            </a:r>
            <a:endParaRPr lang="en-US" sz="3200" dirty="0">
              <a:effectLst>
                <a:glow rad="101600">
                  <a:schemeClr val="accent4">
                    <a:satMod val="175000"/>
                    <a:alpha val="40000"/>
                  </a:schemeClr>
                </a:glow>
              </a:effectLst>
              <a:ea typeface="ＭＳ Ｐゴシック" charset="0"/>
            </a:endParaRPr>
          </a:p>
        </p:txBody>
      </p:sp>
      <p:sp>
        <p:nvSpPr>
          <p:cNvPr id="4" name="Rectangle 2"/>
          <p:cNvSpPr txBox="1">
            <a:spLocks noChangeArrowheads="1"/>
          </p:cNvSpPr>
          <p:nvPr/>
        </p:nvSpPr>
        <p:spPr bwMode="auto">
          <a:xfrm>
            <a:off x="162334" y="3314699"/>
            <a:ext cx="2843212" cy="2458731"/>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قتل</a:t>
            </a:r>
          </a:p>
          <a:p>
            <a:pPr marL="0" marR="0" lvl="0" indent="0" algn="ctr" defTabSz="914353" rtl="0" eaLnBrk="0" fontAlgn="base" latinLnBrk="0" hangingPunct="0">
              <a:lnSpc>
                <a:spcPct val="100000"/>
              </a:lnSpc>
              <a:spcBef>
                <a:spcPct val="0"/>
              </a:spcBef>
              <a:spcAft>
                <a:spcPct val="0"/>
              </a:spcAft>
              <a:buClrTx/>
              <a:buSzTx/>
              <a:buFontTx/>
              <a:buNone/>
              <a:tabLst/>
              <a:defRPr/>
            </a:pPr>
            <a:r>
              <a:rPr lang="ar-JO" sz="4000" spc="-100" dirty="0">
                <a:solidFill>
                  <a:srgbClr val="000090"/>
                </a:solidFill>
                <a:latin typeface="Helvetica Neue Black Condensed"/>
                <a:ea typeface="ＭＳ Ｐゴシック" charset="0"/>
                <a:cs typeface="Helvetica Neue Black Condensed"/>
              </a:rPr>
              <a:t>يعقوب</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endParaRPr kumimoji="0" lang="en-US"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10" name="Rectangle 2">
            <a:extLst>
              <a:ext uri="{FF2B5EF4-FFF2-40B4-BE49-F238E27FC236}">
                <a16:creationId xmlns:a16="http://schemas.microsoft.com/office/drawing/2014/main" id="{78C0C24C-6AB1-C94A-B272-F4E24DEBDA37}"/>
              </a:ext>
            </a:extLst>
          </p:cNvPr>
          <p:cNvSpPr txBox="1">
            <a:spLocks noChangeArrowheads="1"/>
          </p:cNvSpPr>
          <p:nvPr/>
        </p:nvSpPr>
        <p:spPr bwMode="auto">
          <a:xfrm>
            <a:off x="0" y="790832"/>
            <a:ext cx="9144000" cy="17659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قاوم هيرودس المسيح</a:t>
            </a:r>
            <a:br>
              <a:rPr kumimoji="0" lang="en-US" sz="4800" b="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br>
            <a:r>
              <a:rPr kumimoji="0" lang="en-US" sz="4800" b="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a:t>
            </a:r>
            <a:r>
              <a:rPr kumimoji="0" lang="ar-SA" sz="4800" b="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4800" b="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12: 1-22</a:t>
            </a:r>
            <a:r>
              <a:rPr kumimoji="0" lang="en-US" sz="4800" b="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826247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2" descr="http://outreachmagazine.com/wp-content/uploads/2018/04/18_0501_EVANGELSIM_5-Ways-to-Elevate-Evangelism_OldSize.jpg">
            <a:extLst>
              <a:ext uri="{FF2B5EF4-FFF2-40B4-BE49-F238E27FC236}">
                <a16:creationId xmlns:a16="http://schemas.microsoft.com/office/drawing/2014/main" id="{98E5098E-2DDD-394E-8B75-8BEF0AA2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0186" cy="68401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4283968" y="2852936"/>
            <a:ext cx="4608512" cy="68736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SA" sz="11500" dirty="0">
                <a:effectLst>
                  <a:glow rad="127000">
                    <a:schemeClr val="tx1"/>
                  </a:glow>
                </a:effectLst>
                <a:ea typeface="Arial" charset="0"/>
              </a:rPr>
              <a:t>كن شاهداً</a:t>
            </a:r>
            <a:endParaRPr lang="en-US" sz="11500" dirty="0">
              <a:effectLst>
                <a:glow rad="127000">
                  <a:schemeClr val="tx1"/>
                </a:glow>
              </a:effectLst>
              <a:ea typeface="Arial" charset="0"/>
            </a:endParaRPr>
          </a:p>
        </p:txBody>
      </p:sp>
      <p:sp>
        <p:nvSpPr>
          <p:cNvPr id="5" name="Text Box 5"/>
          <p:cNvSpPr txBox="1">
            <a:spLocks noChangeArrowheads="1"/>
          </p:cNvSpPr>
          <p:nvPr/>
        </p:nvSpPr>
        <p:spPr bwMode="auto">
          <a:xfrm>
            <a:off x="-17375" y="607496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ريك جريفيث</a:t>
            </a:r>
            <a:r>
              <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 • </a:t>
            </a:r>
            <a:endParaRPr kumimoji="0" lang="en-US" sz="1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4223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 y="-228600"/>
            <a:ext cx="3382963"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867" name="Text Box 4"/>
          <p:cNvSpPr txBox="1">
            <a:spLocks noChangeArrowheads="1"/>
          </p:cNvSpPr>
          <p:nvPr/>
        </p:nvSpPr>
        <p:spPr bwMode="auto">
          <a:xfrm>
            <a:off x="8153401" y="5"/>
            <a:ext cx="914400"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0868" name="Rectangle 5"/>
          <p:cNvSpPr>
            <a:spLocks noGrp="1" noRot="1" noChangeArrowheads="1"/>
          </p:cNvSpPr>
          <p:nvPr>
            <p:ph type="title" idx="4294967295"/>
          </p:nvPr>
        </p:nvSpPr>
        <p:spPr>
          <a:xfrm>
            <a:off x="3429000" y="404664"/>
            <a:ext cx="5715000" cy="313301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br>
              <a:rPr lang="en-US" altLang="zh-CN" sz="3600" dirty="0">
                <a:solidFill>
                  <a:schemeClr val="tx1"/>
                </a:solidFill>
                <a:effectLst/>
                <a:latin typeface="Arial" panose="020B0604020202020204" pitchFamily="34" charset="0"/>
                <a:ea typeface="ＭＳ Ｐゴシック" charset="0"/>
                <a:cs typeface="Arial" panose="020B0604020202020204" pitchFamily="34" charset="0"/>
              </a:rPr>
            </a:br>
            <a: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t>حفيد هيرودس</a:t>
            </a:r>
            <a:b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br>
            <a: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t>أغريباس الأول</a:t>
            </a:r>
            <a:b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br>
            <a: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t>حكم كل إسرائيل 7 سنوات</a:t>
            </a:r>
            <a:b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br>
            <a: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t>من 37-44م</a:t>
            </a:r>
            <a:b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br>
            <a: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t>(أعمال الرسل 12: 1)</a:t>
            </a:r>
            <a:endParaRPr lang="en-US" sz="3600"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420869" name="AutoShape 6"/>
          <p:cNvSpPr>
            <a:spLocks noChangeArrowheads="1"/>
          </p:cNvSpPr>
          <p:nvPr/>
        </p:nvSpPr>
        <p:spPr bwMode="auto">
          <a:xfrm flipV="1">
            <a:off x="0" y="0"/>
            <a:ext cx="1524000" cy="4419600"/>
          </a:xfrm>
          <a:prstGeom prst="rtTriangle">
            <a:avLst/>
          </a:prstGeom>
          <a:solidFill>
            <a:schemeClr val="tx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5">
            <a:extLst>
              <a:ext uri="{FF2B5EF4-FFF2-40B4-BE49-F238E27FC236}">
                <a16:creationId xmlns:a16="http://schemas.microsoft.com/office/drawing/2014/main" id="{BB972C2C-65FB-9B46-8076-36DE8BD35AB1}"/>
              </a:ext>
            </a:extLst>
          </p:cNvPr>
          <p:cNvSpPr txBox="1">
            <a:spLocks noChangeArrowheads="1"/>
          </p:cNvSpPr>
          <p:nvPr/>
        </p:nvSpPr>
        <p:spPr bwMode="auto">
          <a:xfrm>
            <a:off x="0" y="6516159"/>
            <a:ext cx="3200401" cy="369225"/>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tabLst>
                <a:tab pos="211455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4550" algn="l"/>
              </a:tabLst>
              <a:defRPr sz="2400">
                <a:solidFill>
                  <a:schemeClr val="tx1"/>
                </a:solidFill>
                <a:latin typeface="Times New Roman" charset="0"/>
                <a:ea typeface="ＭＳ Ｐゴシック" charset="0"/>
              </a:defRPr>
            </a:lvl2pPr>
            <a:lvl3pPr marL="1143000" indent="-228600" eaLnBrk="0" hangingPunct="0">
              <a:tabLst>
                <a:tab pos="2114550" algn="l"/>
              </a:tabLst>
              <a:defRPr sz="2400">
                <a:solidFill>
                  <a:schemeClr val="tx1"/>
                </a:solidFill>
                <a:latin typeface="Times New Roman" charset="0"/>
                <a:ea typeface="ＭＳ Ｐゴシック" charset="0"/>
              </a:defRPr>
            </a:lvl3pPr>
            <a:lvl4pPr marL="1600200" indent="-228600" eaLnBrk="0" hangingPunct="0">
              <a:tabLst>
                <a:tab pos="2114550" algn="l"/>
              </a:tabLst>
              <a:defRPr sz="2400">
                <a:solidFill>
                  <a:schemeClr val="tx1"/>
                </a:solidFill>
                <a:latin typeface="Times New Roman" charset="0"/>
                <a:ea typeface="ＭＳ Ｐゴシック" charset="0"/>
              </a:defRPr>
            </a:lvl4pPr>
            <a:lvl5pPr marL="2057400" indent="-228600" eaLnBrk="0" hangingPunct="0">
              <a:tabLst>
                <a:tab pos="2114550"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114550" algn="l"/>
              </a:tabLst>
              <a:defRPr/>
            </a:pPr>
            <a:r>
              <a:rPr kumimoji="0" lang="en-US" altLang="zh-CN" sz="1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a:t>
            </a:r>
            <a:r>
              <a:rPr kumimoji="0" lang="en-US" altLang="zh-CN" sz="1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Bible Visual Resource Book, 181</a:t>
            </a:r>
            <a:endParaRPr kumimoji="0" lang="en-US" sz="14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06256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2531"/>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المقاومة اليهودية في أعمال الرسل</a:t>
            </a:r>
            <a:endParaRPr lang="en-US" sz="3200" dirty="0">
              <a:effectLst>
                <a:glow rad="127000">
                  <a:schemeClr val="tx1"/>
                </a:glow>
              </a:effectLst>
              <a:ea typeface="ＭＳ Ｐゴシック" charset="0"/>
            </a:endParaRPr>
          </a:p>
        </p:txBody>
      </p:sp>
      <p:pic>
        <p:nvPicPr>
          <p:cNvPr id="1026" name="Picture 2" descr="Image result for Acts 3 gate">
            <a:extLst>
              <a:ext uri="{FF2B5EF4-FFF2-40B4-BE49-F238E27FC236}">
                <a16:creationId xmlns:a16="http://schemas.microsoft.com/office/drawing/2014/main" id="{E2DD4B80-B3D5-A64C-8D0F-BE1F218D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B8E3786-E819-F340-9992-C5CBADF1FDD3}"/>
              </a:ext>
            </a:extLst>
          </p:cNvPr>
          <p:cNvGrpSpPr/>
          <p:nvPr/>
        </p:nvGrpSpPr>
        <p:grpSpPr>
          <a:xfrm>
            <a:off x="185351" y="1439479"/>
            <a:ext cx="4386649" cy="3303373"/>
            <a:chOff x="-1" y="2792626"/>
            <a:chExt cx="4386649" cy="3303373"/>
          </a:xfrm>
        </p:grpSpPr>
        <p:sp>
          <p:nvSpPr>
            <p:cNvPr id="2" name="Heart 1">
              <a:extLst>
                <a:ext uri="{FF2B5EF4-FFF2-40B4-BE49-F238E27FC236}">
                  <a16:creationId xmlns:a16="http://schemas.microsoft.com/office/drawing/2014/main" id="{111FE37C-A0D4-764B-91E8-03DFB03ACE96}"/>
                </a:ext>
              </a:extLst>
            </p:cNvPr>
            <p:cNvSpPr/>
            <p:nvPr/>
          </p:nvSpPr>
          <p:spPr bwMode="auto">
            <a:xfrm>
              <a:off x="-1" y="2792626"/>
              <a:ext cx="4386649" cy="3303373"/>
            </a:xfrm>
            <a:prstGeom prst="heart">
              <a:avLst/>
            </a:prstGeom>
            <a:solidFill>
              <a:srgbClr val="C00000"/>
            </a:solidFill>
            <a:ln w="5715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7B755140-8441-144B-A411-8067BEFFD924}"/>
                </a:ext>
              </a:extLst>
            </p:cNvPr>
            <p:cNvSpPr txBox="1">
              <a:spLocks noChangeArrowheads="1"/>
            </p:cNvSpPr>
            <p:nvPr/>
          </p:nvSpPr>
          <p:spPr bwMode="auto">
            <a:xfrm>
              <a:off x="86497"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أنطاكية</a:t>
              </a:r>
              <a:b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محبة الأمم</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11: 30</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8" name="Left-Right Arrow 7">
            <a:extLst>
              <a:ext uri="{FF2B5EF4-FFF2-40B4-BE49-F238E27FC236}">
                <a16:creationId xmlns:a16="http://schemas.microsoft.com/office/drawing/2014/main" id="{7782771B-59CE-9949-91EC-B8EC5A49EB2F}"/>
              </a:ext>
            </a:extLst>
          </p:cNvPr>
          <p:cNvSpPr/>
          <p:nvPr/>
        </p:nvSpPr>
        <p:spPr bwMode="auto">
          <a:xfrm>
            <a:off x="4466974" y="2465090"/>
            <a:ext cx="1346886" cy="951470"/>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nvGrpSpPr>
          <p:cNvPr id="11" name="Group 10">
            <a:extLst>
              <a:ext uri="{FF2B5EF4-FFF2-40B4-BE49-F238E27FC236}">
                <a16:creationId xmlns:a16="http://schemas.microsoft.com/office/drawing/2014/main" id="{8C190821-5614-8C4A-859A-C52C804FE42A}"/>
              </a:ext>
            </a:extLst>
          </p:cNvPr>
          <p:cNvGrpSpPr/>
          <p:nvPr/>
        </p:nvGrpSpPr>
        <p:grpSpPr>
          <a:xfrm>
            <a:off x="5251627" y="706948"/>
            <a:ext cx="4584358" cy="4226010"/>
            <a:chOff x="4473146" y="2224217"/>
            <a:chExt cx="4584358" cy="4226010"/>
          </a:xfrm>
        </p:grpSpPr>
        <p:sp>
          <p:nvSpPr>
            <p:cNvPr id="12" name="Lightning Bolt 11">
              <a:extLst>
                <a:ext uri="{FF2B5EF4-FFF2-40B4-BE49-F238E27FC236}">
                  <a16:creationId xmlns:a16="http://schemas.microsoft.com/office/drawing/2014/main" id="{551CE725-9D46-1E46-81E4-6171EC129AC8}"/>
                </a:ext>
              </a:extLst>
            </p:cNvPr>
            <p:cNvSpPr/>
            <p:nvPr/>
          </p:nvSpPr>
          <p:spPr bwMode="auto">
            <a:xfrm>
              <a:off x="4473146" y="2224217"/>
              <a:ext cx="4584358" cy="4226010"/>
            </a:xfrm>
            <a:prstGeom prst="lightningBol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Rectangle 2">
              <a:extLst>
                <a:ext uri="{FF2B5EF4-FFF2-40B4-BE49-F238E27FC236}">
                  <a16:creationId xmlns:a16="http://schemas.microsoft.com/office/drawing/2014/main" id="{5A6587B5-73D1-1047-9840-85E4CEEF52BE}"/>
                </a:ext>
              </a:extLst>
            </p:cNvPr>
            <p:cNvSpPr txBox="1">
              <a:spLocks noChangeArrowheads="1"/>
            </p:cNvSpPr>
            <p:nvPr/>
          </p:nvSpPr>
          <p:spPr bwMode="auto">
            <a:xfrm>
              <a:off x="4584356" y="3342506"/>
              <a:ext cx="4300151" cy="2404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أورشليم</a:t>
              </a:r>
              <a:b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كراهية هيرودس واليهود</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12: 1</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641849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par>
                                <p:cTn id="15" presetID="3" presetClass="entr" presetSubtype="1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43575"/>
            <a:ext cx="9144000" cy="1123916"/>
          </a:xfrm>
          <a:effectLst>
            <a:outerShdw blurRad="63500" dist="35921" dir="2700000" algn="ctr" rotWithShape="0">
              <a:schemeClr val="tx2">
                <a:alpha val="74998"/>
              </a:schemeClr>
            </a:outerShdw>
          </a:effectLst>
        </p:spPr>
        <p:txBody>
          <a:bodyPr/>
          <a:lstStyle/>
          <a:p>
            <a:pPr>
              <a:defRPr/>
            </a:pPr>
            <a:r>
              <a:rPr lang="ar-JO" sz="3200" dirty="0">
                <a:effectLst>
                  <a:glow rad="101600">
                    <a:schemeClr val="accent4">
                      <a:satMod val="175000"/>
                      <a:alpha val="40000"/>
                    </a:schemeClr>
                  </a:glow>
                </a:effectLst>
                <a:ea typeface="ＭＳ Ｐゴシック" charset="0"/>
              </a:rPr>
              <a:t>تحديات كنيسة أورشليم في 44م</a:t>
            </a:r>
            <a:endParaRPr lang="en-US" sz="3200" dirty="0">
              <a:effectLst>
                <a:glow rad="101600">
                  <a:schemeClr val="accent4">
                    <a:satMod val="175000"/>
                    <a:alpha val="40000"/>
                  </a:schemeClr>
                </a:glow>
              </a:effectLst>
              <a:ea typeface="ＭＳ Ｐゴシック" charset="0"/>
            </a:endParaRPr>
          </a:p>
        </p:txBody>
      </p:sp>
      <p:sp>
        <p:nvSpPr>
          <p:cNvPr id="4" name="Rectangle 2"/>
          <p:cNvSpPr txBox="1">
            <a:spLocks noChangeArrowheads="1"/>
          </p:cNvSpPr>
          <p:nvPr/>
        </p:nvSpPr>
        <p:spPr bwMode="auto">
          <a:xfrm>
            <a:off x="162334" y="3314699"/>
            <a:ext cx="2843212" cy="2458731"/>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قتل </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يعقوب</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1-2</a:t>
            </a:r>
            <a:endParaRPr kumimoji="0" lang="en-US"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179373" y="3314699"/>
            <a:ext cx="2843212" cy="2458731"/>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سجن</a:t>
            </a:r>
          </a:p>
          <a:p>
            <a:pPr marL="0" marR="0" lvl="0" indent="0" algn="ctr" defTabSz="914353" rtl="0" eaLnBrk="0" fontAlgn="base" latinLnBrk="0" hangingPunct="0">
              <a:lnSpc>
                <a:spcPct val="100000"/>
              </a:lnSpc>
              <a:spcBef>
                <a:spcPct val="0"/>
              </a:spcBef>
              <a:spcAft>
                <a:spcPct val="0"/>
              </a:spcAft>
              <a:buClrTx/>
              <a:buSzTx/>
              <a:buFontTx/>
              <a:buNone/>
              <a:tabLst/>
              <a:defRPr/>
            </a:pPr>
            <a:r>
              <a:rPr lang="ar-JO" sz="4000" spc="-100" dirty="0">
                <a:solidFill>
                  <a:srgbClr val="000090"/>
                </a:solidFill>
                <a:latin typeface="Helvetica Neue Black Condensed"/>
                <a:ea typeface="ＭＳ Ｐゴシック" charset="0"/>
                <a:cs typeface="Helvetica Neue Black Condensed"/>
              </a:rPr>
              <a:t>بطرس</a:t>
            </a:r>
            <a:endParaRPr kumimoji="0" lang="en-US"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3-19أ</a:t>
            </a:r>
            <a:endParaRPr kumimoji="0" lang="en-US"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10" name="Rectangle 2">
            <a:extLst>
              <a:ext uri="{FF2B5EF4-FFF2-40B4-BE49-F238E27FC236}">
                <a16:creationId xmlns:a16="http://schemas.microsoft.com/office/drawing/2014/main" id="{78C0C24C-6AB1-C94A-B272-F4E24DEBDA37}"/>
              </a:ext>
            </a:extLst>
          </p:cNvPr>
          <p:cNvSpPr txBox="1">
            <a:spLocks noChangeArrowheads="1"/>
          </p:cNvSpPr>
          <p:nvPr/>
        </p:nvSpPr>
        <p:spPr bwMode="auto">
          <a:xfrm>
            <a:off x="0" y="790832"/>
            <a:ext cx="9144000" cy="17659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قاوم هيرودس المسيح</a:t>
            </a:r>
            <a:br>
              <a:rPr kumimoji="0" lang="en-US" sz="4800" b="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br>
            <a:r>
              <a:rPr kumimoji="0" lang="en-US" sz="4800" b="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a:t>
            </a:r>
            <a:r>
              <a:rPr kumimoji="0" lang="ar-SA" sz="4800" b="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4800" b="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12: 1-22</a:t>
            </a:r>
            <a:r>
              <a:rPr kumimoji="0" lang="en-US" sz="4800" b="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285567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6165305"/>
            <a:ext cx="9144000" cy="692695"/>
          </a:xfrm>
        </p:spPr>
        <p:txBody>
          <a:bodyPr/>
          <a:lstStyle/>
          <a:p>
            <a:pPr algn="ctr"/>
            <a:r>
              <a:rPr lang="ar-JO" sz="3600" dirty="0">
                <a:solidFill>
                  <a:srgbClr val="FFFFFF"/>
                </a:solidFill>
                <a:effectLst>
                  <a:glow rad="355600">
                    <a:schemeClr val="tx1"/>
                  </a:glow>
                </a:effectLst>
                <a:ea typeface="新細明體" charset="0"/>
              </a:rPr>
              <a:t>هروب بطرس المعجزي من السجن</a:t>
            </a:r>
            <a:endParaRPr lang="en-US" sz="3600" dirty="0">
              <a:solidFill>
                <a:srgbClr val="FFFFFF"/>
              </a:solidFill>
              <a:effectLst>
                <a:glow rad="355600">
                  <a:schemeClr val="tx1"/>
                </a:glow>
              </a:effectLst>
              <a:ea typeface="新細明體" charset="0"/>
            </a:endParaRPr>
          </a:p>
        </p:txBody>
      </p:sp>
      <p:pic>
        <p:nvPicPr>
          <p:cNvPr id="3" name="Picture 2">
            <a:extLst>
              <a:ext uri="{FF2B5EF4-FFF2-40B4-BE49-F238E27FC236}">
                <a16:creationId xmlns:a16="http://schemas.microsoft.com/office/drawing/2014/main" id="{1D1527CD-3AF2-F344-913A-BCDB54556EDC}"/>
              </a:ext>
            </a:extLst>
          </p:cNvPr>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7259900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6165305"/>
            <a:ext cx="9144000" cy="692695"/>
          </a:xfrm>
        </p:spPr>
        <p:txBody>
          <a:bodyPr/>
          <a:lstStyle/>
          <a:p>
            <a:pPr algn="ctr"/>
            <a:r>
              <a:rPr lang="ar-JO" sz="3600" dirty="0">
                <a:solidFill>
                  <a:srgbClr val="FFFFFF"/>
                </a:solidFill>
                <a:effectLst>
                  <a:glow rad="355600">
                    <a:schemeClr val="tx1"/>
                  </a:glow>
                </a:effectLst>
                <a:ea typeface="新細明體" charset="0"/>
              </a:rPr>
              <a:t>هروب بطرس المعجزي من السجن</a:t>
            </a:r>
            <a:endParaRPr lang="en-US" sz="3600" dirty="0">
              <a:solidFill>
                <a:srgbClr val="FFFFFF"/>
              </a:solidFill>
              <a:effectLst>
                <a:glow rad="355600">
                  <a:schemeClr val="tx1"/>
                </a:glow>
              </a:effectLst>
              <a:ea typeface="新細明體" charset="0"/>
            </a:endParaRPr>
          </a:p>
        </p:txBody>
      </p:sp>
      <p:pic>
        <p:nvPicPr>
          <p:cNvPr id="3" name="Picture 2">
            <a:extLst>
              <a:ext uri="{FF2B5EF4-FFF2-40B4-BE49-F238E27FC236}">
                <a16:creationId xmlns:a16="http://schemas.microsoft.com/office/drawing/2014/main" id="{5BFD3573-B45D-E540-BD4D-765405990B87}"/>
              </a:ext>
            </a:extLst>
          </p:cNvPr>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7832602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6165305"/>
            <a:ext cx="9144000" cy="692695"/>
          </a:xfrm>
        </p:spPr>
        <p:txBody>
          <a:bodyPr/>
          <a:lstStyle/>
          <a:p>
            <a:pPr algn="ctr"/>
            <a:r>
              <a:rPr lang="ar-JO" sz="3600" dirty="0">
                <a:solidFill>
                  <a:srgbClr val="FFFFFF"/>
                </a:solidFill>
                <a:effectLst>
                  <a:glow rad="355600">
                    <a:schemeClr val="tx1"/>
                  </a:glow>
                </a:effectLst>
                <a:ea typeface="新細明體" charset="0"/>
              </a:rPr>
              <a:t>هروب بطرس المعجزي من السجن</a:t>
            </a:r>
            <a:endParaRPr lang="en-US" sz="3600" dirty="0">
              <a:solidFill>
                <a:srgbClr val="FFFFFF"/>
              </a:solidFill>
              <a:effectLst>
                <a:glow rad="355600">
                  <a:schemeClr val="tx1"/>
                </a:glow>
              </a:effectLst>
              <a:ea typeface="新細明體" charset="0"/>
            </a:endParaRPr>
          </a:p>
        </p:txBody>
      </p:sp>
      <p:pic>
        <p:nvPicPr>
          <p:cNvPr id="3" name="Picture 2">
            <a:extLst>
              <a:ext uri="{FF2B5EF4-FFF2-40B4-BE49-F238E27FC236}">
                <a16:creationId xmlns:a16="http://schemas.microsoft.com/office/drawing/2014/main" id="{BAB51CFC-BEEE-EA48-B252-CDE1F4801CDC}"/>
              </a:ext>
            </a:extLst>
          </p:cNvPr>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6815941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6165305"/>
            <a:ext cx="9144000" cy="692695"/>
          </a:xfrm>
        </p:spPr>
        <p:txBody>
          <a:bodyPr/>
          <a:lstStyle/>
          <a:p>
            <a:pPr algn="ctr"/>
            <a:r>
              <a:rPr lang="ar-JO" sz="3600" dirty="0">
                <a:solidFill>
                  <a:srgbClr val="FFFFFF"/>
                </a:solidFill>
                <a:effectLst>
                  <a:glow rad="355600">
                    <a:schemeClr val="tx1"/>
                  </a:glow>
                </a:effectLst>
                <a:ea typeface="新細明體" charset="0"/>
              </a:rPr>
              <a:t>هروب بطرس المعجزي من السجن</a:t>
            </a:r>
            <a:endParaRPr lang="en-US" sz="3600" dirty="0">
              <a:solidFill>
                <a:srgbClr val="FFFFFF"/>
              </a:solidFill>
              <a:effectLst>
                <a:glow rad="355600">
                  <a:schemeClr val="tx1"/>
                </a:glow>
              </a:effectLst>
              <a:ea typeface="新細明體" charset="0"/>
            </a:endParaRPr>
          </a:p>
        </p:txBody>
      </p:sp>
      <p:pic>
        <p:nvPicPr>
          <p:cNvPr id="3" name="Picture 2">
            <a:extLst>
              <a:ext uri="{FF2B5EF4-FFF2-40B4-BE49-F238E27FC236}">
                <a16:creationId xmlns:a16="http://schemas.microsoft.com/office/drawing/2014/main" id="{8AE5CE32-966D-B648-B53F-33689E0C6819}"/>
              </a:ext>
            </a:extLst>
          </p:cNvPr>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71474909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6165305"/>
            <a:ext cx="9144000" cy="692695"/>
          </a:xfrm>
        </p:spPr>
        <p:txBody>
          <a:bodyPr/>
          <a:lstStyle/>
          <a:p>
            <a:pPr algn="ctr"/>
            <a:r>
              <a:rPr lang="ar-JO" sz="3600" dirty="0">
                <a:solidFill>
                  <a:srgbClr val="FFFFFF"/>
                </a:solidFill>
                <a:effectLst>
                  <a:glow rad="355600">
                    <a:schemeClr val="tx1"/>
                  </a:glow>
                </a:effectLst>
                <a:ea typeface="新細明體" charset="0"/>
              </a:rPr>
              <a:t>هروب بطرس المعجزي من السجن</a:t>
            </a:r>
            <a:endParaRPr lang="en-US" sz="3600" dirty="0">
              <a:solidFill>
                <a:srgbClr val="FFFFFF"/>
              </a:solidFill>
              <a:effectLst>
                <a:glow rad="355600">
                  <a:schemeClr val="tx1"/>
                </a:glow>
              </a:effectLst>
              <a:ea typeface="新細明體" charset="0"/>
            </a:endParaRPr>
          </a:p>
        </p:txBody>
      </p:sp>
      <p:pic>
        <p:nvPicPr>
          <p:cNvPr id="3" name="Picture 2">
            <a:extLst>
              <a:ext uri="{FF2B5EF4-FFF2-40B4-BE49-F238E27FC236}">
                <a16:creationId xmlns:a16="http://schemas.microsoft.com/office/drawing/2014/main" id="{BDF6A0C0-9428-724A-B67D-28F9920D3EA1}"/>
              </a:ext>
            </a:extLst>
          </p:cNvPr>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976051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6165305"/>
            <a:ext cx="9144000" cy="692695"/>
          </a:xfrm>
        </p:spPr>
        <p:txBody>
          <a:bodyPr/>
          <a:lstStyle/>
          <a:p>
            <a:pPr algn="ctr"/>
            <a:r>
              <a:rPr lang="ar-JO" sz="3600" dirty="0">
                <a:solidFill>
                  <a:srgbClr val="FFFFFF"/>
                </a:solidFill>
                <a:effectLst>
                  <a:glow rad="355600">
                    <a:schemeClr val="tx1"/>
                  </a:glow>
                </a:effectLst>
                <a:ea typeface="新細明體" charset="0"/>
              </a:rPr>
              <a:t>هروب بطرس المعجزي من السجن</a:t>
            </a:r>
            <a:endParaRPr lang="en-US" sz="3600" dirty="0">
              <a:solidFill>
                <a:srgbClr val="FFFFFF"/>
              </a:solidFill>
              <a:effectLst>
                <a:glow rad="355600">
                  <a:schemeClr val="tx1"/>
                </a:glow>
              </a:effectLst>
              <a:ea typeface="新細明體" charset="0"/>
            </a:endParaRPr>
          </a:p>
        </p:txBody>
      </p:sp>
      <p:pic>
        <p:nvPicPr>
          <p:cNvPr id="3" name="Picture 2">
            <a:extLst>
              <a:ext uri="{FF2B5EF4-FFF2-40B4-BE49-F238E27FC236}">
                <a16:creationId xmlns:a16="http://schemas.microsoft.com/office/drawing/2014/main" id="{16EBC76A-9DBD-F14C-8748-F314D669BFAA}"/>
              </a:ext>
            </a:extLst>
          </p:cNvPr>
          <p:cNvPicPr>
            <a:picLocks noChangeAspect="1"/>
          </p:cNvPicPr>
          <p:nvPr/>
        </p:nvPicPr>
        <p:blipFill>
          <a:blip r:embed="rId2"/>
          <a:stretch>
            <a:fillRect/>
          </a:stretch>
        </p:blipFill>
        <p:spPr>
          <a:xfrm>
            <a:off x="0" y="426143"/>
            <a:ext cx="9144000" cy="5715000"/>
          </a:xfrm>
          <a:prstGeom prst="rect">
            <a:avLst/>
          </a:prstGeom>
        </p:spPr>
      </p:pic>
    </p:spTree>
    <p:extLst>
      <p:ext uri="{BB962C8B-B14F-4D97-AF65-F5344CB8AC3E}">
        <p14:creationId xmlns:p14="http://schemas.microsoft.com/office/powerpoint/2010/main" val="6343208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6165305"/>
            <a:ext cx="9144000" cy="692695"/>
          </a:xfrm>
        </p:spPr>
        <p:txBody>
          <a:bodyPr/>
          <a:lstStyle/>
          <a:p>
            <a:pPr algn="ctr"/>
            <a:r>
              <a:rPr lang="ar-JO" sz="3600" dirty="0">
                <a:solidFill>
                  <a:srgbClr val="FFFFFF"/>
                </a:solidFill>
                <a:effectLst>
                  <a:glow rad="355600">
                    <a:schemeClr val="tx1"/>
                  </a:glow>
                </a:effectLst>
                <a:ea typeface="新細明體" charset="0"/>
              </a:rPr>
              <a:t>هروب بطرس المعجزي من السجن</a:t>
            </a:r>
            <a:endParaRPr lang="en-US" sz="3600" dirty="0">
              <a:solidFill>
                <a:srgbClr val="FFFFFF"/>
              </a:solidFill>
              <a:effectLst>
                <a:glow rad="355600">
                  <a:schemeClr val="tx1"/>
                </a:glow>
              </a:effectLst>
              <a:ea typeface="新細明體" charset="0"/>
            </a:endParaRPr>
          </a:p>
        </p:txBody>
      </p:sp>
      <p:pic>
        <p:nvPicPr>
          <p:cNvPr id="3" name="Picture 2">
            <a:extLst>
              <a:ext uri="{FF2B5EF4-FFF2-40B4-BE49-F238E27FC236}">
                <a16:creationId xmlns:a16="http://schemas.microsoft.com/office/drawing/2014/main" id="{B56D3F2D-6A02-914F-8EB8-899132684DD0}"/>
              </a:ext>
            </a:extLst>
          </p:cNvPr>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1016012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ar-SA" sz="6600" dirty="0">
                <a:effectLst>
                  <a:glow rad="127000">
                    <a:schemeClr val="tx1"/>
                  </a:glow>
                </a:effectLst>
                <a:ea typeface="Arial" charset="0"/>
              </a:rPr>
              <a:t>وقفة ( دور )الشاهد</a:t>
            </a:r>
            <a:endParaRPr lang="en-US" sz="8800" dirty="0">
              <a:effectLst>
                <a:glow rad="127000">
                  <a:schemeClr val="tx1"/>
                </a:glow>
              </a:effectLst>
              <a:ea typeface="Arial" charset="0"/>
            </a:endParaRPr>
          </a:p>
        </p:txBody>
      </p:sp>
      <p:pic>
        <p:nvPicPr>
          <p:cNvPr id="268290" name="Picture 2" descr="https://cdn.theatlantic.com/assets/media/img/mt/2019/04/RTR2XROE/lead_720_405.jpg?mod=1556028881">
            <a:extLst>
              <a:ext uri="{FF2B5EF4-FFF2-40B4-BE49-F238E27FC236}">
                <a16:creationId xmlns:a16="http://schemas.microsoft.com/office/drawing/2014/main" id="{65D7B923-8BE0-8346-883F-1BDEEA03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7" y="1700808"/>
            <a:ext cx="9208185" cy="51796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30B1483-C961-014B-A4DD-4BD96080FE13}"/>
              </a:ext>
            </a:extLst>
          </p:cNvPr>
          <p:cNvSpPr txBox="1">
            <a:spLocks noChangeArrowheads="1"/>
          </p:cNvSpPr>
          <p:nvPr/>
        </p:nvSpPr>
        <p:spPr bwMode="auto">
          <a:xfrm>
            <a:off x="5364088" y="6021288"/>
            <a:ext cx="3652680" cy="80849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786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6165305"/>
            <a:ext cx="9144000" cy="692695"/>
          </a:xfrm>
        </p:spPr>
        <p:txBody>
          <a:bodyPr/>
          <a:lstStyle/>
          <a:p>
            <a:pPr algn="ctr"/>
            <a:r>
              <a:rPr lang="ar-JO" sz="3600" dirty="0">
                <a:solidFill>
                  <a:srgbClr val="FFFFFF"/>
                </a:solidFill>
                <a:effectLst>
                  <a:glow rad="355600">
                    <a:schemeClr val="tx1"/>
                  </a:glow>
                </a:effectLst>
                <a:ea typeface="新細明體" charset="0"/>
              </a:rPr>
              <a:t>هروب بطرس المعجزي من السجن</a:t>
            </a:r>
            <a:endParaRPr lang="en-US" sz="3600" dirty="0">
              <a:solidFill>
                <a:srgbClr val="FFFFFF"/>
              </a:solidFill>
              <a:effectLst>
                <a:glow rad="355600">
                  <a:schemeClr val="tx1"/>
                </a:glow>
              </a:effectLst>
              <a:ea typeface="新細明體" charset="0"/>
            </a:endParaRPr>
          </a:p>
        </p:txBody>
      </p:sp>
      <p:pic>
        <p:nvPicPr>
          <p:cNvPr id="3" name="Picture 2">
            <a:extLst>
              <a:ext uri="{FF2B5EF4-FFF2-40B4-BE49-F238E27FC236}">
                <a16:creationId xmlns:a16="http://schemas.microsoft.com/office/drawing/2014/main" id="{36D2A048-89F8-914D-9163-498326987DA9}"/>
              </a:ext>
            </a:extLst>
          </p:cNvPr>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32153458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6165305"/>
            <a:ext cx="9144000" cy="692695"/>
          </a:xfrm>
        </p:spPr>
        <p:txBody>
          <a:bodyPr/>
          <a:lstStyle/>
          <a:p>
            <a:pPr algn="ctr"/>
            <a:r>
              <a:rPr lang="ar-JO" sz="3600" dirty="0">
                <a:solidFill>
                  <a:srgbClr val="FFFFFF"/>
                </a:solidFill>
                <a:effectLst>
                  <a:glow rad="355600">
                    <a:schemeClr val="tx1"/>
                  </a:glow>
                </a:effectLst>
                <a:ea typeface="新細明體" charset="0"/>
              </a:rPr>
              <a:t>هروب بطرس المعجزي من السجن</a:t>
            </a:r>
            <a:endParaRPr lang="en-US" sz="3600" dirty="0">
              <a:solidFill>
                <a:srgbClr val="FFFFFF"/>
              </a:solidFill>
              <a:effectLst>
                <a:glow rad="355600">
                  <a:schemeClr val="tx1"/>
                </a:glow>
              </a:effectLst>
              <a:ea typeface="新細明體" charset="0"/>
            </a:endParaRPr>
          </a:p>
        </p:txBody>
      </p:sp>
      <p:pic>
        <p:nvPicPr>
          <p:cNvPr id="3" name="Picture 2">
            <a:extLst>
              <a:ext uri="{FF2B5EF4-FFF2-40B4-BE49-F238E27FC236}">
                <a16:creationId xmlns:a16="http://schemas.microsoft.com/office/drawing/2014/main" id="{43389CE3-89B0-6D41-8E63-33CE74F55550}"/>
              </a:ext>
            </a:extLst>
          </p:cNvPr>
          <p:cNvPicPr>
            <a:picLocks noChangeAspect="1"/>
          </p:cNvPicPr>
          <p:nvPr/>
        </p:nvPicPr>
        <p:blipFill>
          <a:blip r:embed="rId2"/>
          <a:stretch>
            <a:fillRect/>
          </a:stretch>
        </p:blipFill>
        <p:spPr>
          <a:xfrm>
            <a:off x="0" y="571500"/>
            <a:ext cx="9144000" cy="5715000"/>
          </a:xfrm>
          <a:prstGeom prst="rect">
            <a:avLst/>
          </a:prstGeom>
        </p:spPr>
      </p:pic>
    </p:spTree>
    <p:extLst>
      <p:ext uri="{BB962C8B-B14F-4D97-AF65-F5344CB8AC3E}">
        <p14:creationId xmlns:p14="http://schemas.microsoft.com/office/powerpoint/2010/main" val="299868743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43575"/>
            <a:ext cx="9144000" cy="1123916"/>
          </a:xfrm>
          <a:effectLst>
            <a:outerShdw blurRad="63500" dist="35921" dir="2700000" algn="ctr" rotWithShape="0">
              <a:schemeClr val="tx2">
                <a:alpha val="74998"/>
              </a:schemeClr>
            </a:outerShdw>
          </a:effectLst>
        </p:spPr>
        <p:txBody>
          <a:bodyPr/>
          <a:lstStyle/>
          <a:p>
            <a:pPr>
              <a:defRPr/>
            </a:pPr>
            <a:r>
              <a:rPr lang="ar-JO" sz="3200" dirty="0">
                <a:effectLst>
                  <a:glow rad="101600">
                    <a:schemeClr val="accent4">
                      <a:satMod val="175000"/>
                      <a:alpha val="40000"/>
                    </a:schemeClr>
                  </a:glow>
                </a:effectLst>
                <a:ea typeface="ＭＳ Ｐゴシック" charset="0"/>
              </a:rPr>
              <a:t>تحديات كنيسة أورشليم في 44م</a:t>
            </a:r>
            <a:endParaRPr lang="en-US" sz="3200" dirty="0">
              <a:effectLst>
                <a:glow rad="101600">
                  <a:schemeClr val="accent4">
                    <a:satMod val="175000"/>
                    <a:alpha val="40000"/>
                  </a:schemeClr>
                </a:glow>
              </a:effectLst>
              <a:ea typeface="ＭＳ Ｐゴシック" charset="0"/>
            </a:endParaRPr>
          </a:p>
        </p:txBody>
      </p:sp>
      <p:sp>
        <p:nvSpPr>
          <p:cNvPr id="4" name="Rectangle 2"/>
          <p:cNvSpPr txBox="1">
            <a:spLocks noChangeArrowheads="1"/>
          </p:cNvSpPr>
          <p:nvPr/>
        </p:nvSpPr>
        <p:spPr bwMode="auto">
          <a:xfrm>
            <a:off x="162334" y="3314699"/>
            <a:ext cx="2843212" cy="2458731"/>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قتل</a:t>
            </a:r>
          </a:p>
          <a:p>
            <a:pPr marL="0" marR="0" lvl="0" indent="0" algn="ctr" defTabSz="914353" rtl="0" eaLnBrk="0" fontAlgn="base" latinLnBrk="0" hangingPunct="0">
              <a:lnSpc>
                <a:spcPct val="100000"/>
              </a:lnSpc>
              <a:spcBef>
                <a:spcPct val="0"/>
              </a:spcBef>
              <a:spcAft>
                <a:spcPct val="0"/>
              </a:spcAft>
              <a:buClrTx/>
              <a:buSzTx/>
              <a:buFontTx/>
              <a:buNone/>
              <a:tabLst/>
              <a:defRPr/>
            </a:pPr>
            <a:r>
              <a:rPr lang="ar-JO" sz="4000" spc="-100" dirty="0">
                <a:solidFill>
                  <a:srgbClr val="000090"/>
                </a:solidFill>
                <a:latin typeface="Helvetica Neue Black Condensed"/>
                <a:ea typeface="ＭＳ Ｐゴシック" charset="0"/>
                <a:cs typeface="Helvetica Neue Black Condensed"/>
              </a:rPr>
              <a:t>يعقوب</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1-2</a:t>
            </a:r>
            <a:endParaRPr kumimoji="0" lang="en-US"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179373" y="3314699"/>
            <a:ext cx="2843212" cy="2458731"/>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سجن</a:t>
            </a:r>
          </a:p>
          <a:p>
            <a:pPr marL="0" marR="0" lvl="0" indent="0" algn="ctr" defTabSz="914353" rtl="0" eaLnBrk="0" fontAlgn="base" latinLnBrk="0" hangingPunct="0">
              <a:lnSpc>
                <a:spcPct val="100000"/>
              </a:lnSpc>
              <a:spcBef>
                <a:spcPct val="0"/>
              </a:spcBef>
              <a:spcAft>
                <a:spcPct val="0"/>
              </a:spcAft>
              <a:buClrTx/>
              <a:buSzTx/>
              <a:buFontTx/>
              <a:buNone/>
              <a:tabLst/>
              <a:defRPr/>
            </a:pPr>
            <a:r>
              <a:rPr lang="ar-JO" sz="4000" spc="-100" dirty="0">
                <a:solidFill>
                  <a:srgbClr val="000090"/>
                </a:solidFill>
                <a:latin typeface="Helvetica Neue Black Condensed"/>
                <a:ea typeface="ＭＳ Ｐゴシック" charset="0"/>
                <a:cs typeface="Helvetica Neue Black Condensed"/>
              </a:rPr>
              <a:t>بطرس</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3-19أ</a:t>
            </a:r>
            <a:endParaRPr kumimoji="0" lang="en-US"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196412" y="3314699"/>
            <a:ext cx="2843212" cy="2458731"/>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lang="ar-JO" sz="4000" spc="-100" dirty="0">
                <a:solidFill>
                  <a:srgbClr val="000090"/>
                </a:solidFill>
                <a:latin typeface="Helvetica Neue Black Condensed"/>
                <a:ea typeface="ＭＳ Ｐゴシック" charset="0"/>
                <a:cs typeface="Helvetica Neue Black Condensed"/>
              </a:rPr>
              <a:t>عبادة</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هيرودس</a:t>
            </a:r>
          </a:p>
          <a:p>
            <a:pPr marL="0" marR="0" lvl="0" indent="0" algn="ctr" defTabSz="914353" rtl="0" eaLnBrk="0" fontAlgn="base" latinLnBrk="0" hangingPunct="0">
              <a:lnSpc>
                <a:spcPct val="100000"/>
              </a:lnSpc>
              <a:spcBef>
                <a:spcPct val="0"/>
              </a:spcBef>
              <a:spcAft>
                <a:spcPct val="0"/>
              </a:spcAft>
              <a:buClrTx/>
              <a:buSzTx/>
              <a:buFontTx/>
              <a:buNone/>
              <a:tabLst/>
              <a:defRPr/>
            </a:pPr>
            <a:r>
              <a:rPr lang="ar-JO" sz="4000" spc="-100" dirty="0">
                <a:solidFill>
                  <a:srgbClr val="000090"/>
                </a:solidFill>
                <a:latin typeface="Helvetica Neue Black Condensed"/>
                <a:ea typeface="ＭＳ Ｐゴシック" charset="0"/>
                <a:cs typeface="Helvetica Neue Black Condensed"/>
              </a:rPr>
              <a:t>19ب-22</a:t>
            </a:r>
            <a:endParaRPr kumimoji="0" lang="en-US" sz="4000" b="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10" name="Rectangle 2">
            <a:extLst>
              <a:ext uri="{FF2B5EF4-FFF2-40B4-BE49-F238E27FC236}">
                <a16:creationId xmlns:a16="http://schemas.microsoft.com/office/drawing/2014/main" id="{78C0C24C-6AB1-C94A-B272-F4E24DEBDA37}"/>
              </a:ext>
            </a:extLst>
          </p:cNvPr>
          <p:cNvSpPr txBox="1">
            <a:spLocks noChangeArrowheads="1"/>
          </p:cNvSpPr>
          <p:nvPr/>
        </p:nvSpPr>
        <p:spPr bwMode="auto">
          <a:xfrm>
            <a:off x="0" y="790832"/>
            <a:ext cx="9144000" cy="17659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قاوم هيرودس المسيح</a:t>
            </a:r>
            <a:br>
              <a:rPr kumimoji="0" lang="ar-JO" sz="4800" b="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0" cap="none" spc="0" normalizeH="0" baseline="0" noProof="0" dirty="0">
                <a:ln>
                  <a:noFill/>
                </a:ln>
                <a:solidFill>
                  <a:srgbClr val="FFFFFF"/>
                </a:solidFill>
                <a:effectLst>
                  <a:glow rad="101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(أعمال الرسل 12: 1-22)</a:t>
            </a:r>
          </a:p>
        </p:txBody>
      </p:sp>
    </p:spTree>
    <p:extLst>
      <p:ext uri="{BB962C8B-B14F-4D97-AF65-F5344CB8AC3E}">
        <p14:creationId xmlns:p14="http://schemas.microsoft.com/office/powerpoint/2010/main" val="1606782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 calcmode="lin" valueType="num">
                                      <p:cBhvr>
                                        <p:cTn id="2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 y="-228600"/>
            <a:ext cx="3382963"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0866" name="Text Box 3"/>
          <p:cNvSpPr txBox="1">
            <a:spLocks noChangeArrowheads="1"/>
          </p:cNvSpPr>
          <p:nvPr/>
        </p:nvSpPr>
        <p:spPr bwMode="auto">
          <a:xfrm>
            <a:off x="1" y="6400816"/>
            <a:ext cx="3382966" cy="6462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tabLst>
                <a:tab pos="211455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4550" algn="l"/>
              </a:tabLst>
              <a:defRPr sz="2400">
                <a:solidFill>
                  <a:schemeClr val="tx1"/>
                </a:solidFill>
                <a:latin typeface="Times New Roman" charset="0"/>
                <a:ea typeface="ＭＳ Ｐゴシック" charset="0"/>
              </a:defRPr>
            </a:lvl2pPr>
            <a:lvl3pPr marL="1143000" indent="-228600" eaLnBrk="0" hangingPunct="0">
              <a:tabLst>
                <a:tab pos="2114550" algn="l"/>
              </a:tabLst>
              <a:defRPr sz="2400">
                <a:solidFill>
                  <a:schemeClr val="tx1"/>
                </a:solidFill>
                <a:latin typeface="Times New Roman" charset="0"/>
                <a:ea typeface="ＭＳ Ｐゴシック" charset="0"/>
              </a:defRPr>
            </a:lvl3pPr>
            <a:lvl4pPr marL="1600200" indent="-228600" eaLnBrk="0" hangingPunct="0">
              <a:tabLst>
                <a:tab pos="2114550" algn="l"/>
              </a:tabLst>
              <a:defRPr sz="2400">
                <a:solidFill>
                  <a:schemeClr val="tx1"/>
                </a:solidFill>
                <a:latin typeface="Times New Roman" charset="0"/>
                <a:ea typeface="ＭＳ Ｐゴシック" charset="0"/>
              </a:defRPr>
            </a:lvl4pPr>
            <a:lvl5pPr marL="2057400" indent="-228600" eaLnBrk="0" hangingPunct="0">
              <a:tabLst>
                <a:tab pos="2114550"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ct val="0"/>
              </a:spcBef>
              <a:spcAft>
                <a:spcPct val="0"/>
              </a:spcAft>
              <a:buClrTx/>
              <a:buSzTx/>
              <a:buFontTx/>
              <a:buNone/>
              <a:tabLst>
                <a:tab pos="2114550" algn="l"/>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الكتاب المقدس كتاب الموارد البصرية، 181</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0867" name="Text Box 4"/>
          <p:cNvSpPr txBox="1">
            <a:spLocks noChangeArrowheads="1"/>
          </p:cNvSpPr>
          <p:nvPr/>
        </p:nvSpPr>
        <p:spPr bwMode="auto">
          <a:xfrm>
            <a:off x="8153401" y="5"/>
            <a:ext cx="914400"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0868" name="Rectangle 5"/>
          <p:cNvSpPr>
            <a:spLocks noGrp="1" noRot="1" noChangeArrowheads="1"/>
          </p:cNvSpPr>
          <p:nvPr>
            <p:ph type="title" idx="4294967295"/>
          </p:nvPr>
        </p:nvSpPr>
        <p:spPr>
          <a:xfrm>
            <a:off x="3429000" y="404664"/>
            <a:ext cx="5715000" cy="239236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t>أغريباس الأول</a:t>
            </a:r>
            <a:b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br>
            <a: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t>حفيد هيرودس</a:t>
            </a:r>
            <a:b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br>
            <a: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t>أكلته الديدان</a:t>
            </a:r>
            <a:br>
              <a:rPr lang="en-US" altLang="zh-CN" sz="3600" dirty="0">
                <a:solidFill>
                  <a:schemeClr val="tx1"/>
                </a:solidFill>
                <a:effectLst/>
                <a:latin typeface="Arial" panose="020B0604020202020204" pitchFamily="34" charset="0"/>
                <a:ea typeface="ＭＳ Ｐゴシック" charset="0"/>
                <a:cs typeface="Arial" panose="020B0604020202020204" pitchFamily="34" charset="0"/>
              </a:rPr>
            </a:br>
            <a:r>
              <a:rPr lang="en-US" altLang="zh-CN" sz="3600" dirty="0">
                <a:solidFill>
                  <a:schemeClr val="tx1"/>
                </a:solidFill>
                <a:effectLst/>
                <a:latin typeface="Arial" panose="020B0604020202020204" pitchFamily="34" charset="0"/>
                <a:ea typeface="ＭＳ Ｐゴシック" charset="0"/>
                <a:cs typeface="Arial" panose="020B0604020202020204" pitchFamily="34" charset="0"/>
              </a:rPr>
              <a:t>(</a:t>
            </a:r>
            <a:r>
              <a:rPr lang="ar-JO" altLang="zh-CN" sz="3600" dirty="0">
                <a:solidFill>
                  <a:schemeClr val="tx1"/>
                </a:solidFill>
                <a:effectLst/>
                <a:latin typeface="Arial" panose="020B0604020202020204" pitchFamily="34" charset="0"/>
                <a:ea typeface="ＭＳ Ｐゴシック" charset="0"/>
                <a:cs typeface="Arial" panose="020B0604020202020204" pitchFamily="34" charset="0"/>
              </a:rPr>
              <a:t>أعمال الرسل 12: 23</a:t>
            </a:r>
            <a:r>
              <a:rPr lang="en-US" altLang="zh-CN" sz="3600" dirty="0">
                <a:solidFill>
                  <a:schemeClr val="tx1"/>
                </a:solidFill>
                <a:effectLst/>
                <a:latin typeface="Arial" panose="020B0604020202020204" pitchFamily="34" charset="0"/>
                <a:ea typeface="ＭＳ Ｐゴシック" charset="0"/>
                <a:cs typeface="Arial" panose="020B0604020202020204" pitchFamily="34" charset="0"/>
              </a:rPr>
              <a:t>)</a:t>
            </a:r>
            <a:endParaRPr lang="en-US" sz="3600"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420869" name="AutoShape 6"/>
          <p:cNvSpPr>
            <a:spLocks noChangeArrowheads="1"/>
          </p:cNvSpPr>
          <p:nvPr/>
        </p:nvSpPr>
        <p:spPr bwMode="auto">
          <a:xfrm flipV="1">
            <a:off x="0" y="0"/>
            <a:ext cx="1524000" cy="4419600"/>
          </a:xfrm>
          <a:prstGeom prst="rtTriangle">
            <a:avLst/>
          </a:prstGeom>
          <a:solidFill>
            <a:schemeClr val="tx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420870" name="Picture 7" descr="Agrippa 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82968" y="2979402"/>
            <a:ext cx="5797543" cy="38786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67409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43575"/>
            <a:ext cx="9144000" cy="1123916"/>
          </a:xfrm>
          <a:effectLst>
            <a:outerShdw blurRad="63500" dist="35921" dir="2700000" algn="ctr" rotWithShape="0">
              <a:schemeClr val="tx2">
                <a:alpha val="74998"/>
              </a:schemeClr>
            </a:outerShdw>
          </a:effectLst>
        </p:spPr>
        <p:txBody>
          <a:bodyPr/>
          <a:lstStyle/>
          <a:p>
            <a:pPr>
              <a:defRPr/>
            </a:pPr>
            <a:r>
              <a:rPr lang="ar-JO" sz="3200" dirty="0">
                <a:effectLst>
                  <a:glow rad="101600">
                    <a:schemeClr val="accent4">
                      <a:satMod val="175000"/>
                      <a:alpha val="40000"/>
                    </a:schemeClr>
                  </a:glow>
                </a:effectLst>
                <a:ea typeface="ＭＳ Ｐゴシック" charset="0"/>
              </a:rPr>
              <a:t>أدان الله هيرودس لكنه أنعش كنيسته</a:t>
            </a:r>
            <a:endParaRPr lang="en-US" sz="3200" dirty="0">
              <a:effectLst>
                <a:glow rad="101600">
                  <a:schemeClr val="accent4">
                    <a:satMod val="175000"/>
                    <a:alpha val="40000"/>
                  </a:schemeClr>
                </a:glow>
              </a:effectLst>
              <a:ea typeface="ＭＳ Ｐゴシック" charset="0"/>
            </a:endParaRPr>
          </a:p>
        </p:txBody>
      </p:sp>
      <p:sp>
        <p:nvSpPr>
          <p:cNvPr id="4" name="Rectangle 2"/>
          <p:cNvSpPr txBox="1">
            <a:spLocks noChangeArrowheads="1"/>
          </p:cNvSpPr>
          <p:nvPr/>
        </p:nvSpPr>
        <p:spPr bwMode="auto">
          <a:xfrm>
            <a:off x="162334" y="3314699"/>
            <a:ext cx="2843212" cy="2458731"/>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قتل</a:t>
            </a:r>
          </a:p>
          <a:p>
            <a:pPr marL="0" marR="0" lvl="0" indent="0" algn="ctr" defTabSz="914353" rtl="0" eaLnBrk="0" fontAlgn="base" latinLnBrk="0" hangingPunct="0">
              <a:lnSpc>
                <a:spcPct val="100000"/>
              </a:lnSpc>
              <a:spcBef>
                <a:spcPct val="0"/>
              </a:spcBef>
              <a:spcAft>
                <a:spcPct val="0"/>
              </a:spcAft>
              <a:buClrTx/>
              <a:buSzTx/>
              <a:buFontTx/>
              <a:buNone/>
              <a:tabLst/>
              <a:defRPr/>
            </a:pPr>
            <a:r>
              <a:rPr lang="ar-JO" sz="4000" b="1" spc="-100" dirty="0">
                <a:solidFill>
                  <a:srgbClr val="000090"/>
                </a:solidFill>
                <a:latin typeface="Arial" panose="020B0604020202020204" pitchFamily="34" charset="0"/>
                <a:ea typeface="ＭＳ Ｐゴシック" charset="0"/>
                <a:cs typeface="Arial" panose="020B0604020202020204" pitchFamily="34" charset="0"/>
              </a:rPr>
              <a:t>يعقوب</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1-2</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179373" y="3314699"/>
            <a:ext cx="2843212" cy="2458731"/>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سجن</a:t>
            </a:r>
          </a:p>
          <a:p>
            <a:pPr marL="0" marR="0" lvl="0" indent="0" algn="ctr" defTabSz="914353" rtl="0" eaLnBrk="0" fontAlgn="base" latinLnBrk="0" hangingPunct="0">
              <a:lnSpc>
                <a:spcPct val="100000"/>
              </a:lnSpc>
              <a:spcBef>
                <a:spcPct val="0"/>
              </a:spcBef>
              <a:spcAft>
                <a:spcPct val="0"/>
              </a:spcAft>
              <a:buClrTx/>
              <a:buSzTx/>
              <a:buFontTx/>
              <a:buNone/>
              <a:tabLst/>
              <a:defRPr/>
            </a:pPr>
            <a:r>
              <a:rPr lang="ar-JO" sz="4000" b="1" spc="-100" dirty="0">
                <a:solidFill>
                  <a:srgbClr val="000090"/>
                </a:solidFill>
                <a:latin typeface="Arial" panose="020B0604020202020204" pitchFamily="34" charset="0"/>
                <a:ea typeface="ＭＳ Ｐゴシック" charset="0"/>
                <a:cs typeface="Arial" panose="020B0604020202020204" pitchFamily="34" charset="0"/>
              </a:rPr>
              <a:t>بطرس</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3-19أ</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196412" y="3314699"/>
            <a:ext cx="2843212" cy="2458731"/>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عبادة </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هيرودس</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19ب-22</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8B572D44-C8AB-B84E-BC89-9833F1C7BBDA}"/>
              </a:ext>
            </a:extLst>
          </p:cNvPr>
          <p:cNvSpPr txBox="1">
            <a:spLocks noChangeArrowheads="1"/>
          </p:cNvSpPr>
          <p:nvPr/>
        </p:nvSpPr>
        <p:spPr bwMode="auto">
          <a:xfrm>
            <a:off x="1617061" y="391390"/>
            <a:ext cx="2843212" cy="2458731"/>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دينونة </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الظالمين</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23</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975779F2-BCC2-D64E-9EDF-4F8CF88721E0}"/>
              </a:ext>
            </a:extLst>
          </p:cNvPr>
          <p:cNvSpPr txBox="1">
            <a:spLocks noChangeArrowheads="1"/>
          </p:cNvSpPr>
          <p:nvPr/>
        </p:nvSpPr>
        <p:spPr bwMode="auto">
          <a:xfrm>
            <a:off x="4634100" y="391390"/>
            <a:ext cx="2843212" cy="2458731"/>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توسع</a:t>
            </a:r>
          </a:p>
          <a:p>
            <a:pPr marL="0" marR="0" lvl="0" indent="0" algn="ctr" defTabSz="914353" rtl="0" eaLnBrk="0" fontAlgn="base" latinLnBrk="0" hangingPunct="0">
              <a:lnSpc>
                <a:spcPct val="100000"/>
              </a:lnSpc>
              <a:spcBef>
                <a:spcPct val="0"/>
              </a:spcBef>
              <a:spcAft>
                <a:spcPct val="0"/>
              </a:spcAft>
              <a:buClrTx/>
              <a:buSzTx/>
              <a:buFontTx/>
              <a:buNone/>
              <a:tabLst/>
              <a:defRPr/>
            </a:pPr>
            <a:r>
              <a:rPr lang="ar-JO" sz="4000" b="1" spc="-100" dirty="0">
                <a:solidFill>
                  <a:srgbClr val="000090"/>
                </a:solidFill>
                <a:latin typeface="Arial" panose="020B0604020202020204" pitchFamily="34" charset="0"/>
                <a:ea typeface="ＭＳ Ｐゴシック" charset="0"/>
                <a:cs typeface="Arial" panose="020B0604020202020204" pitchFamily="34" charset="0"/>
              </a:rPr>
              <a:t>الكنيسة</a:t>
            </a:r>
          </a:p>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24</a:t>
            </a:r>
            <a:endParaRPr kumimoji="0" lang="en-US" sz="4000" b="1"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9" name="Up Arrow 8">
            <a:extLst>
              <a:ext uri="{FF2B5EF4-FFF2-40B4-BE49-F238E27FC236}">
                <a16:creationId xmlns:a16="http://schemas.microsoft.com/office/drawing/2014/main" id="{987570F5-BB8D-AF42-B285-97A4B22669C2}"/>
              </a:ext>
            </a:extLst>
          </p:cNvPr>
          <p:cNvSpPr/>
          <p:nvPr/>
        </p:nvSpPr>
        <p:spPr bwMode="auto">
          <a:xfrm>
            <a:off x="1824001" y="2610975"/>
            <a:ext cx="2363090" cy="616368"/>
          </a:xfrm>
          <a:prstGeom prst="upArrow">
            <a:avLst/>
          </a:prstGeom>
          <a:solidFill>
            <a:srgbClr val="FFC000"/>
          </a:solidFill>
          <a:ln w="762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Up Arrow 9">
            <a:extLst>
              <a:ext uri="{FF2B5EF4-FFF2-40B4-BE49-F238E27FC236}">
                <a16:creationId xmlns:a16="http://schemas.microsoft.com/office/drawing/2014/main" id="{E3A03A89-865E-B84B-ADC6-2702675EE793}"/>
              </a:ext>
            </a:extLst>
          </p:cNvPr>
          <p:cNvSpPr/>
          <p:nvPr/>
        </p:nvSpPr>
        <p:spPr bwMode="auto">
          <a:xfrm>
            <a:off x="4885856" y="2527848"/>
            <a:ext cx="2363090" cy="616368"/>
          </a:xfrm>
          <a:prstGeom prst="upArrow">
            <a:avLst/>
          </a:prstGeom>
          <a:solidFill>
            <a:srgbClr val="FFC000"/>
          </a:solidFill>
          <a:ln w="762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22164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 calcmode="lin" valueType="num">
                                      <p:cBhvr>
                                        <p:cTn id="1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
                                        </p:tgtEl>
                                      </p:cBhvr>
                                    </p:animEffect>
                                  </p:childTnLst>
                                </p:cTn>
                              </p:par>
                              <p:par>
                                <p:cTn id="19" presetID="41" presetClass="entr" presetSubtype="0" fill="hold" grpId="0" nodeType="with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anim calcmode="lin" valueType="num">
                                      <p:cBhvr>
                                        <p:cTn id="2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00098"/>
                                        </p:tgtEl>
                                        <p:attrNameLst>
                                          <p:attrName>style.visibility</p:attrName>
                                        </p:attrNameLst>
                                      </p:cBhvr>
                                      <p:to>
                                        <p:strVal val="visible"/>
                                      </p:to>
                                    </p:set>
                                    <p:anim calcmode="lin" valueType="num">
                                      <p:cBhvr additive="base">
                                        <p:cTn id="30" dur="500" fill="hold"/>
                                        <p:tgtEl>
                                          <p:spTgt spid="900098"/>
                                        </p:tgtEl>
                                        <p:attrNameLst>
                                          <p:attrName>ppt_x</p:attrName>
                                        </p:attrNameLst>
                                      </p:cBhvr>
                                      <p:tavLst>
                                        <p:tav tm="0">
                                          <p:val>
                                            <p:strVal val="#ppt_x"/>
                                          </p:val>
                                        </p:tav>
                                        <p:tav tm="100000">
                                          <p:val>
                                            <p:strVal val="#ppt_x"/>
                                          </p:val>
                                        </p:tav>
                                      </p:tavLst>
                                    </p:anim>
                                    <p:anim calcmode="lin" valueType="num">
                                      <p:cBhvr additive="base">
                                        <p:cTn id="31" dur="500" fill="hold"/>
                                        <p:tgtEl>
                                          <p:spTgt spid="90009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par>
                          <p:cTn id="37" fill="hold">
                            <p:stCondLst>
                              <p:cond delay="50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7"/>
                                        </p:tgtEl>
                                        <p:attrNameLst>
                                          <p:attrName>ppt_y</p:attrName>
                                        </p:attrNameLst>
                                      </p:cBhvr>
                                      <p:tavLst>
                                        <p:tav tm="0">
                                          <p:val>
                                            <p:strVal val="#ppt_y"/>
                                          </p:val>
                                        </p:tav>
                                        <p:tav tm="100000">
                                          <p:val>
                                            <p:strVal val="#ppt_y"/>
                                          </p:val>
                                        </p:tav>
                                      </p:tavLst>
                                    </p:anim>
                                    <p:anim calcmode="lin" valueType="num">
                                      <p:cBhvr>
                                        <p:cTn id="42"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par>
                          <p:cTn id="50" fill="hold">
                            <p:stCondLst>
                              <p:cond delay="500"/>
                            </p:stCondLst>
                            <p:childTnLst>
                              <p:par>
                                <p:cTn id="51" presetID="41" presetClass="entr" presetSubtype="0" fill="hold" grpId="0" nodeType="afterEffect">
                                  <p:stCondLst>
                                    <p:cond delay="0"/>
                                  </p:stCondLst>
                                  <p:iterate type="lt">
                                    <p:tmPct val="10000"/>
                                  </p:iterate>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8"/>
                                        </p:tgtEl>
                                        <p:attrNameLst>
                                          <p:attrName>ppt_y</p:attrName>
                                        </p:attrNameLst>
                                      </p:cBhvr>
                                      <p:tavLst>
                                        <p:tav tm="0">
                                          <p:val>
                                            <p:strVal val="#ppt_y"/>
                                          </p:val>
                                        </p:tav>
                                        <p:tav tm="100000">
                                          <p:val>
                                            <p:strVal val="#ppt_y"/>
                                          </p:val>
                                        </p:tav>
                                      </p:tavLst>
                                    </p:anim>
                                    <p:anim calcmode="lin" valueType="num">
                                      <p:cBhvr>
                                        <p:cTn id="5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4" grpId="0" animBg="1"/>
      <p:bldP spid="5" grpId="0" animBg="1"/>
      <p:bldP spid="6" grpId="0" animBg="1"/>
      <p:bldP spid="7" grpId="0" animBg="1"/>
      <p:bldP spid="8" grpId="0" animBg="1"/>
      <p:bldP spid="9" grpId="0" animBg="1"/>
      <p:bldP spid="10"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الآية المفتاحية 1: 8</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60" name="Text Box 4"/>
          <p:cNvSpPr txBox="1">
            <a:spLocks noChangeArrowheads="1"/>
          </p:cNvSpPr>
          <p:nvPr/>
        </p:nvSpPr>
        <p:spPr bwMode="auto">
          <a:xfrm>
            <a:off x="457202" y="2125342"/>
            <a:ext cx="1981198" cy="312074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2: 47 ب</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6: 7</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8: 40</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9: 31</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12: 24</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16: 5</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19: 20</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a14="http://schemas.microsoft.com/office/drawing/2010/main" xmlns="">
                <a:solidFill>
                  <a:srgbClr val="FFFFFF"/>
                </a:solidFill>
              </a14:hiddenFill>
            </a:ext>
          </a:extLst>
        </p:spPr>
      </p:pic>
      <p:sp>
        <p:nvSpPr>
          <p:cNvPr id="19480" name="Text Box 24"/>
          <p:cNvSpPr txBox="1">
            <a:spLocks noChangeArrowheads="1"/>
          </p:cNvSpPr>
          <p:nvPr/>
        </p:nvSpPr>
        <p:spPr bwMode="auto">
          <a:xfrm>
            <a:off x="183708" y="5769224"/>
            <a:ext cx="3169091" cy="861667"/>
          </a:xfrm>
          <a:prstGeom prst="rect">
            <a:avLst/>
          </a:prstGeom>
          <a:noFill/>
          <a:ln w="28575">
            <a:solidFill>
              <a:srgbClr val="660033"/>
            </a:solidFill>
            <a:miter lim="800000"/>
            <a:headEnd/>
            <a:tailEnd/>
          </a:ln>
          <a:effectLst>
            <a:outerShdw dist="35921" dir="2700000" algn="ctr" rotWithShape="0">
              <a:schemeClr val="bg1"/>
            </a:outerShdw>
          </a:effectLst>
        </p:spPr>
        <p:txBody>
          <a:bodyPr wrap="square" lIns="91334" tIns="45667" rIns="91334" bIns="45667">
            <a:spAutoFit/>
          </a:bodyPr>
          <a:lstStyle/>
          <a:p>
            <a:pPr marL="342900" marR="0" lvl="0" indent="-342900" algn="ctr" defTabSz="914400" rtl="1" eaLnBrk="1" fontAlgn="base" latinLnBrk="0" hangingPunct="1">
              <a:lnSpc>
                <a:spcPct val="100000"/>
              </a:lnSpc>
              <a:spcBef>
                <a:spcPct val="50000"/>
              </a:spcBef>
              <a:spcAft>
                <a:spcPct val="0"/>
              </a:spcAft>
              <a:buClrTx/>
              <a:buSzTx/>
              <a:buFontTx/>
              <a:buAutoNum type="arabicPeriod" startAt="8"/>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28: 30- 31</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لماذا تنتهي بهذه الطريقة؟</a:t>
            </a:r>
            <a:endParaRPr kumimoji="0" lang="en-US"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1-6: 7</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6: 8-8: 40</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407"/>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أعمال الرسل</a:t>
                </a:r>
                <a:r>
                  <a:rPr lang="ar-JO" sz="1800" b="1" dirty="0">
                    <a:solidFill>
                      <a:srgbClr val="FF0000"/>
                    </a:solidFill>
                    <a:latin typeface="Arial" panose="020B0604020202020204" pitchFamily="34" charset="0"/>
                    <a:cs typeface="Arial" panose="020B0604020202020204" pitchFamily="34" charset="0"/>
                  </a:rPr>
                  <a:t> </a:t>
                </a:r>
                <a:r>
                  <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9-28</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62158" name="Text Box 74"/>
            <p:cNvSpPr txBox="1">
              <a:spLocks noChangeArrowheads="1"/>
            </p:cNvSpPr>
            <p:nvPr/>
          </p:nvSpPr>
          <p:spPr bwMode="auto">
            <a:xfrm>
              <a:off x="4512" y="528"/>
              <a:ext cx="960" cy="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نهاية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الأرض</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 من ستانلي د. توسان، ب ك س؛ جيريمي تشيو، الشرق</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54" name="Text Box 2"/>
          <p:cNvSpPr txBox="1">
            <a:spLocks noChangeArrowheads="1"/>
          </p:cNvSpPr>
          <p:nvPr/>
        </p:nvSpPr>
        <p:spPr bwMode="auto">
          <a:xfrm>
            <a:off x="8399986" y="57158"/>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ar-JO" sz="4800" b="1" dirty="0">
                <a:solidFill>
                  <a:srgbClr val="FFFFFF"/>
                </a:solidFill>
                <a:latin typeface="Arial" panose="020B0604020202020204" pitchFamily="34" charset="0"/>
                <a:cs typeface="Arial" panose="020B0604020202020204" pitchFamily="34" charset="0"/>
              </a:rPr>
              <a:t>تقارير التطور</a:t>
            </a:r>
            <a:endParaRPr lang="en-US" b="1" dirty="0">
              <a:solidFill>
                <a:srgbClr val="FFFFFF"/>
              </a:solidFill>
              <a:latin typeface="Arial" panose="020B0604020202020204" pitchFamily="34" charset="0"/>
              <a:cs typeface="Arial" panose="020B0604020202020204" pitchFamily="34"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51606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a:extLst>
              <a:ext uri="{FF2B5EF4-FFF2-40B4-BE49-F238E27FC236}">
                <a16:creationId xmlns:a16="http://schemas.microsoft.com/office/drawing/2014/main" id="{56FF7299-9302-0543-89F0-6081DDF4F676}"/>
              </a:ext>
            </a:extLst>
          </p:cNvPr>
          <p:cNvSpPr/>
          <p:nvPr/>
        </p:nvSpPr>
        <p:spPr bwMode="auto">
          <a:xfrm>
            <a:off x="0" y="2495713"/>
            <a:ext cx="4349577" cy="3608531"/>
          </a:xfrm>
          <a:prstGeom prst="downArrowCallout">
            <a:avLst/>
          </a:prstGeom>
          <a:solidFill>
            <a:srgbClr val="C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Down Arrow Callout 5">
            <a:extLst>
              <a:ext uri="{FF2B5EF4-FFF2-40B4-BE49-F238E27FC236}">
                <a16:creationId xmlns:a16="http://schemas.microsoft.com/office/drawing/2014/main" id="{13EC767D-8C09-F344-B47D-B63F65639DDD}"/>
              </a:ext>
            </a:extLst>
          </p:cNvPr>
          <p:cNvSpPr/>
          <p:nvPr/>
        </p:nvSpPr>
        <p:spPr bwMode="auto">
          <a:xfrm flipV="1">
            <a:off x="4349578" y="1213236"/>
            <a:ext cx="4794422" cy="3608531"/>
          </a:xfrm>
          <a:prstGeom prst="downArrowCallout">
            <a:avLst/>
          </a:prstGeom>
          <a:solidFill>
            <a:schemeClr val="accent2">
              <a:lumMod val="75000"/>
            </a:schemeClr>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00098" name="Rectangle 2"/>
          <p:cNvSpPr>
            <a:spLocks noGrp="1" noChangeArrowheads="1"/>
          </p:cNvSpPr>
          <p:nvPr>
            <p:ph type="ctrTitle"/>
          </p:nvPr>
        </p:nvSpPr>
        <p:spPr>
          <a:xfrm>
            <a:off x="0" y="1"/>
            <a:ext cx="9144000" cy="1001358"/>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الفكرة الرئيسية في أعمال الرسل 12: 1-24</a:t>
            </a:r>
            <a:endParaRPr lang="en-US" dirty="0">
              <a:effectLst>
                <a:glow rad="127000">
                  <a:schemeClr val="tx1"/>
                </a:glow>
              </a:effectLst>
              <a:ea typeface="ＭＳ Ｐゴシック" charset="0"/>
            </a:endParaRPr>
          </a:p>
        </p:txBody>
      </p:sp>
      <p:sp>
        <p:nvSpPr>
          <p:cNvPr id="3" name="Rectangle 2"/>
          <p:cNvSpPr txBox="1">
            <a:spLocks noChangeArrowheads="1"/>
          </p:cNvSpPr>
          <p:nvPr/>
        </p:nvSpPr>
        <p:spPr bwMode="auto">
          <a:xfrm>
            <a:off x="1" y="2458644"/>
            <a:ext cx="4349577" cy="24099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يدين الله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الظالمين</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CD43D39F-44BD-D542-8657-71559424AC33}"/>
              </a:ext>
            </a:extLst>
          </p:cNvPr>
          <p:cNvSpPr txBox="1">
            <a:spLocks noChangeArrowheads="1"/>
          </p:cNvSpPr>
          <p:nvPr/>
        </p:nvSpPr>
        <p:spPr bwMode="auto">
          <a:xfrm>
            <a:off x="4349578" y="2458644"/>
            <a:ext cx="4794422" cy="24099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بينما يوسع</a:t>
            </a:r>
          </a:p>
          <a:p>
            <a:pPr marL="0" marR="0" lvl="0" indent="0" algn="ctr" defTabSz="457177"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كنيسته</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31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par>
                          <p:cTn id="8" fill="hold">
                            <p:stCondLst>
                              <p:cond delay="30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What’s the point?">
            <a:extLst>
              <a:ext uri="{FF2B5EF4-FFF2-40B4-BE49-F238E27FC236}">
                <a16:creationId xmlns:a16="http://schemas.microsoft.com/office/drawing/2014/main" id="{A9EFECB5-0F16-8643-9E89-EB58BAD38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91888"/>
            <a:ext cx="4107305" cy="1426847"/>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مزمور 31: 23-24</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862D1764-C0DC-6941-A211-97AABF1C37DA}"/>
              </a:ext>
            </a:extLst>
          </p:cNvPr>
          <p:cNvSpPr txBox="1">
            <a:spLocks noChangeArrowheads="1"/>
          </p:cNvSpPr>
          <p:nvPr/>
        </p:nvSpPr>
        <p:spPr bwMode="auto">
          <a:xfrm>
            <a:off x="4275441" y="0"/>
            <a:ext cx="484384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eaLnBrk="0" fontAlgn="base" hangingPunct="0">
              <a:spcBef>
                <a:spcPct val="0"/>
              </a:spcBef>
              <a:spcAft>
                <a:spcPct val="0"/>
              </a:spcAft>
              <a:defRPr sz="4400">
                <a:solidFill>
                  <a:schemeClr val="tx2"/>
                </a:solidFill>
                <a:latin typeface="Times New Roman" pitchFamily="-112" charset="0"/>
              </a:defRPr>
            </a:lvl6pPr>
            <a:lvl7pPr marL="914353" algn="ctr" eaLnBrk="0" fontAlgn="base" hangingPunct="0">
              <a:spcBef>
                <a:spcPct val="0"/>
              </a:spcBef>
              <a:spcAft>
                <a:spcPct val="0"/>
              </a:spcAft>
              <a:defRPr sz="4400">
                <a:solidFill>
                  <a:schemeClr val="tx2"/>
                </a:solidFill>
                <a:latin typeface="Times New Roman" pitchFamily="-112" charset="0"/>
              </a:defRPr>
            </a:lvl7pPr>
            <a:lvl8pPr marL="1371530" algn="ctr" eaLnBrk="0" fontAlgn="base" hangingPunct="0">
              <a:spcBef>
                <a:spcPct val="0"/>
              </a:spcBef>
              <a:spcAft>
                <a:spcPct val="0"/>
              </a:spcAft>
              <a:defRPr sz="4400">
                <a:solidFill>
                  <a:schemeClr val="tx2"/>
                </a:solidFill>
                <a:latin typeface="Times New Roman" pitchFamily="-112" charset="0"/>
              </a:defRPr>
            </a:lvl8pPr>
            <a:lvl9pPr marL="1828706"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5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23 أحبوا الرب يا جميع أتقيائه الرب حافظ الأمانة ومجاز بكثرة العامل بالكبرياء.</a:t>
            </a:r>
          </a:p>
          <a:p>
            <a:pPr marL="0" marR="0" lvl="0" indent="0" algn="ctr" defTabSz="457177" rtl="0" eaLnBrk="0" fontAlgn="base" latinLnBrk="0" hangingPunct="0">
              <a:lnSpc>
                <a:spcPct val="15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24 لتتشدد ولتتشجع قلوبكم يا جميع المنتظرين الرب.</a:t>
            </a:r>
          </a:p>
          <a:p>
            <a:pPr marL="0" marR="0" lvl="0" indent="0" algn="ctr" defTabSz="457177" rtl="0" eaLnBrk="0" fontAlgn="base" latinLnBrk="0" hangingPunct="0">
              <a:lnSpc>
                <a:spcPct val="15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0315542"/>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0" y="-819472"/>
            <a:ext cx="9036050" cy="707886"/>
          </a:xfrm>
          <a:prstGeom prst="rect">
            <a:avLst/>
          </a:prstGeom>
          <a:solidFill>
            <a:schemeClr val="bg1"/>
          </a:solidFill>
          <a:ln>
            <a:noFill/>
          </a:ln>
          <a:effectLst>
            <a:outerShdw blurRad="63500" dist="107763" dir="18900000" algn="ctr" rotWithShape="0">
              <a:schemeClr val="bg2">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Jott 43 Extended" charset="0"/>
                <a:ea typeface="ＭＳ Ｐゴシック" charset="0"/>
                <a:cs typeface="+mn-cs"/>
              </a:rPr>
              <a:t>Ezekiel 37:5</a:t>
            </a:r>
            <a:endParaRPr kumimoji="0" lang="en-US" sz="7200" b="1" i="0" u="none" strike="noStrike" kern="1200" cap="none" spc="0" normalizeH="0" baseline="0" noProof="0" dirty="0">
              <a:ln>
                <a:noFill/>
              </a:ln>
              <a:solidFill>
                <a:srgbClr val="FFFFFF"/>
              </a:solidFill>
              <a:effectLst/>
              <a:uLnTx/>
              <a:uFillTx/>
              <a:latin typeface="Jott 43 Extended" charset="0"/>
              <a:ea typeface="ＭＳ Ｐゴシック" charset="0"/>
              <a:cs typeface="+mn-cs"/>
            </a:endParaRPr>
          </a:p>
        </p:txBody>
      </p:sp>
      <p:sp>
        <p:nvSpPr>
          <p:cNvPr id="5" name="Text Box 2"/>
          <p:cNvSpPr txBox="1">
            <a:spLocks noChangeArrowheads="1"/>
          </p:cNvSpPr>
          <p:nvPr/>
        </p:nvSpPr>
        <p:spPr bwMode="auto">
          <a:xfrm>
            <a:off x="107950" y="6150114"/>
            <a:ext cx="9036050" cy="584776"/>
          </a:xfrm>
          <a:prstGeom prst="rect">
            <a:avLst/>
          </a:prstGeom>
          <a:solidFill>
            <a:schemeClr val="bg1"/>
          </a:solidFill>
          <a:ln>
            <a:noFill/>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Jott 43 Extended" charset="0"/>
                <a:ea typeface="ＭＳ Ｐゴシック" charset="0"/>
                <a:cs typeface="+mn-cs"/>
              </a:rPr>
              <a:t>* Don't try that on the final exam</a:t>
            </a:r>
            <a:endParaRPr kumimoji="0" lang="en-US" sz="6000" b="1" i="1" u="none" strike="noStrike" kern="1200" cap="none" spc="0" normalizeH="0" baseline="0" noProof="0" dirty="0">
              <a:ln>
                <a:noFill/>
              </a:ln>
              <a:solidFill>
                <a:srgbClr val="FFFFFF"/>
              </a:solidFill>
              <a:effectLst/>
              <a:uLnTx/>
              <a:uFillTx/>
              <a:latin typeface="Jott 43 Extended" charset="0"/>
              <a:ea typeface="ＭＳ Ｐゴシック" charset="0"/>
              <a:cs typeface="+mn-cs"/>
            </a:endParaRPr>
          </a:p>
        </p:txBody>
      </p:sp>
      <p:pic>
        <p:nvPicPr>
          <p:cNvPr id="3" name="Picture 2" descr="Ezekiel 37:5 [fullscre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844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05541" name="Text Box 5"/>
          <p:cNvSpPr txBox="1">
            <a:spLocks noChangeArrowheads="1"/>
          </p:cNvSpPr>
          <p:nvPr/>
        </p:nvSpPr>
        <p:spPr bwMode="auto">
          <a:xfrm>
            <a:off x="1619672" y="614015"/>
            <a:ext cx="5010731" cy="369332"/>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www.bibleweb.org</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r>
              <a:rPr kumimoji="0" lang="en-US" sz="1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rPr>
              <a:t>MEastStudies</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/Sem3.htm</a:t>
            </a:r>
          </a:p>
        </p:txBody>
      </p:sp>
      <p:sp>
        <p:nvSpPr>
          <p:cNvPr id="40962" name="Rectangle 2"/>
          <p:cNvSpPr>
            <a:spLocks noGrp="1" noChangeArrowheads="1"/>
          </p:cNvSpPr>
          <p:nvPr>
            <p:ph type="ctrTitle"/>
          </p:nvPr>
        </p:nvSpPr>
        <p:spPr>
          <a:xfrm>
            <a:off x="0" y="-15329"/>
            <a:ext cx="9144000" cy="708025"/>
          </a:xfrm>
          <a:solidFill>
            <a:schemeClr val="tx1"/>
          </a:solidFill>
          <a:effectLst>
            <a:outerShdw blurRad="63500" dist="35921" dir="2700000" algn="ctr" rotWithShape="0">
              <a:schemeClr val="tx2">
                <a:alpha val="74998"/>
              </a:schemeClr>
            </a:outerShdw>
          </a:effectLst>
        </p:spPr>
        <p:txBody>
          <a:bodyPr/>
          <a:lstStyle/>
          <a:p>
            <a:pPr eaLnBrk="1" hangingPunct="1">
              <a:defRPr/>
            </a:pPr>
            <a:r>
              <a:rPr lang="ar-JO" sz="3600" dirty="0">
                <a:solidFill>
                  <a:schemeClr val="bg1"/>
                </a:solidFill>
                <a:ea typeface="ＭＳ Ｐゴシック" charset="0"/>
                <a:cs typeface="Arial" panose="020B0604020202020204" pitchFamily="34" charset="0"/>
              </a:rPr>
              <a:t>عودة اليهود في القرن العشرين</a:t>
            </a:r>
            <a:endParaRPr lang="en-US" sz="2400" dirty="0">
              <a:solidFill>
                <a:schemeClr val="bg1"/>
              </a:solidFill>
              <a:ea typeface="ＭＳ Ｐゴシック" charset="0"/>
              <a:cs typeface="Arial" panose="020B0604020202020204" pitchFamily="34" charset="0"/>
            </a:endParaRPr>
          </a:p>
        </p:txBody>
      </p:sp>
      <p:sp>
        <p:nvSpPr>
          <p:cNvPr id="705539" name="Rectangle 3"/>
          <p:cNvSpPr>
            <a:spLocks noGrp="1" noChangeArrowheads="1"/>
          </p:cNvSpPr>
          <p:nvPr>
            <p:ph type="subTitle" idx="1"/>
          </p:nvPr>
        </p:nvSpPr>
        <p:spPr>
          <a:xfrm>
            <a:off x="76200" y="4114800"/>
            <a:ext cx="5105400" cy="381000"/>
          </a:xfrm>
        </p:spPr>
        <p:txBody>
          <a:bodyPr/>
          <a:lstStyle/>
          <a:p>
            <a:pPr eaLnBrk="1" hangingPunct="1">
              <a:lnSpc>
                <a:spcPct val="90000"/>
              </a:lnSpc>
            </a:pPr>
            <a:endParaRPr lang="en-US" sz="2000" dirty="0">
              <a:ea typeface="ＭＳ Ｐゴシック" charset="0"/>
              <a:cs typeface="ＭＳ Ｐゴシック" charset="0"/>
            </a:endParaRPr>
          </a:p>
        </p:txBody>
      </p:sp>
      <p:sp>
        <p:nvSpPr>
          <p:cNvPr id="40967" name="Text Box 7"/>
          <p:cNvSpPr txBox="1">
            <a:spLocks noChangeArrowheads="1"/>
          </p:cNvSpPr>
          <p:nvPr/>
        </p:nvSpPr>
        <p:spPr bwMode="auto">
          <a:xfrm>
            <a:off x="8257820" y="0"/>
            <a:ext cx="904415"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195ب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2"/>
          <p:cNvGrpSpPr/>
          <p:nvPr/>
        </p:nvGrpSpPr>
        <p:grpSpPr>
          <a:xfrm>
            <a:off x="4857" y="908719"/>
            <a:ext cx="8167543" cy="5976207"/>
            <a:chOff x="4857" y="908719"/>
            <a:chExt cx="8167543" cy="5976207"/>
          </a:xfrm>
        </p:grpSpPr>
        <p:pic>
          <p:nvPicPr>
            <p:cNvPr id="70554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7" y="908719"/>
              <a:ext cx="8167543" cy="5976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755576" y="1340768"/>
              <a:ext cx="424847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ＭＳ Ｐゴシック" pitchFamily="-111" charset="-128"/>
              </a:endParaRPr>
            </a:p>
          </p:txBody>
        </p:sp>
        <p:sp>
          <p:nvSpPr>
            <p:cNvPr id="10" name="Rectangle 9"/>
            <p:cNvSpPr/>
            <p:nvPr/>
          </p:nvSpPr>
          <p:spPr bwMode="auto">
            <a:xfrm>
              <a:off x="107504" y="980728"/>
              <a:ext cx="1368152"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ＭＳ Ｐゴシック" pitchFamily="-111" charset="-128"/>
              </a:endParaRPr>
            </a:p>
          </p:txBody>
        </p:sp>
        <p:sp>
          <p:nvSpPr>
            <p:cNvPr id="11" name="Rectangle 10"/>
            <p:cNvSpPr/>
            <p:nvPr/>
          </p:nvSpPr>
          <p:spPr bwMode="auto">
            <a:xfrm>
              <a:off x="2843808" y="2060848"/>
              <a:ext cx="2736304"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ＭＳ Ｐゴシック" pitchFamily="-111" charset="-128"/>
              </a:endParaRPr>
            </a:p>
          </p:txBody>
        </p:sp>
      </p:grpSp>
      <p:sp>
        <p:nvSpPr>
          <p:cNvPr id="8" name="Rectangle 2"/>
          <p:cNvSpPr txBox="1">
            <a:spLocks noChangeArrowheads="1"/>
          </p:cNvSpPr>
          <p:nvPr/>
        </p:nvSpPr>
        <p:spPr bwMode="auto">
          <a:xfrm>
            <a:off x="107504" y="908720"/>
            <a:ext cx="1584176" cy="50405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الملايين</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2843808" y="1916832"/>
            <a:ext cx="1584176" cy="50405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المجموع</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2843808" y="2276872"/>
            <a:ext cx="1584176" cy="50405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971600" y="1340768"/>
            <a:ext cx="5040560" cy="708025"/>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نمو عدد سكان إسرائيل</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1916-1986</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3585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36496" cy="2286000"/>
          </a:xfrm>
          <a:effectLst>
            <a:outerShdw blurRad="63500" dist="35921" dir="2700000" algn="ctr" rotWithShape="0">
              <a:schemeClr val="tx2">
                <a:alpha val="74998"/>
              </a:schemeClr>
            </a:outerShdw>
          </a:effectLst>
        </p:spPr>
        <p:txBody>
          <a:bodyPr anchor="t"/>
          <a:lstStyle/>
          <a:p>
            <a:pPr rtl="1">
              <a:defRPr/>
            </a:pPr>
            <a:r>
              <a:rPr lang="ar-SA" sz="6000" dirty="0">
                <a:effectLst>
                  <a:glow rad="127000">
                    <a:schemeClr val="tx1"/>
                  </a:glow>
                </a:effectLst>
                <a:ea typeface="Arial" charset="0"/>
              </a:rPr>
              <a:t>لماذا يجب أن </a:t>
            </a:r>
            <a:br>
              <a:rPr lang="ar-SA" sz="8000" dirty="0">
                <a:effectLst>
                  <a:glow rad="127000">
                    <a:schemeClr val="tx1"/>
                  </a:glow>
                </a:effectLst>
                <a:ea typeface="Arial" charset="0"/>
              </a:rPr>
            </a:br>
            <a:r>
              <a:rPr lang="ar-SA" sz="8000" dirty="0">
                <a:solidFill>
                  <a:srgbClr val="FFFF00"/>
                </a:solidFill>
                <a:effectLst>
                  <a:glow rad="127000">
                    <a:schemeClr val="tx1"/>
                  </a:glow>
                </a:effectLst>
                <a:ea typeface="Arial" charset="0"/>
              </a:rPr>
              <a:t>نشهد</a:t>
            </a:r>
            <a:r>
              <a:rPr lang="ar-SA" sz="8000" dirty="0">
                <a:effectLst>
                  <a:glow rad="127000">
                    <a:schemeClr val="tx1"/>
                  </a:glow>
                </a:effectLst>
                <a:ea typeface="Arial" charset="0"/>
              </a:rPr>
              <a:t> ؟؟</a:t>
            </a:r>
            <a:endParaRPr lang="en-US" sz="8000" dirty="0">
              <a:effectLst>
                <a:glow rad="127000">
                  <a:schemeClr val="tx1"/>
                </a:glow>
              </a:effectLst>
              <a:ea typeface="Arial" charset="0"/>
            </a:endParaRP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176010" y="2268055"/>
            <a:ext cx="4075277" cy="1323332"/>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3 </a:t>
            </a:r>
            <a:r>
              <a:rPr kumimoji="0" lang="ar-SA"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أسباب</a:t>
            </a:r>
            <a:endParaRPr kumimoji="0" lang="en-US"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6266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5675" y="0"/>
            <a:ext cx="5643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7345" name="Title 1"/>
          <p:cNvSpPr>
            <a:spLocks noGrp="1"/>
          </p:cNvSpPr>
          <p:nvPr>
            <p:ph type="title"/>
          </p:nvPr>
        </p:nvSpPr>
        <p:spPr>
          <a:xfrm>
            <a:off x="0" y="1"/>
            <a:ext cx="3495675" cy="2420887"/>
          </a:xfrm>
        </p:spPr>
        <p:txBody>
          <a:bodyPr/>
          <a:lstStyle/>
          <a:p>
            <a:pPr algn="ctr"/>
            <a:br>
              <a:rPr lang="en-US" sz="3600" dirty="0">
                <a:solidFill>
                  <a:srgbClr val="FFFFFF"/>
                </a:solidFill>
                <a:effectLst>
                  <a:glow rad="355600">
                    <a:schemeClr val="tx1"/>
                  </a:glow>
                </a:effectLst>
                <a:ea typeface="新細明體" charset="0"/>
              </a:rPr>
            </a:br>
            <a:r>
              <a:rPr lang="ar-JO" sz="3600" dirty="0">
                <a:solidFill>
                  <a:srgbClr val="FFFFFF"/>
                </a:solidFill>
                <a:effectLst>
                  <a:glow rad="355600">
                    <a:schemeClr val="tx1"/>
                  </a:glow>
                </a:effectLst>
                <a:ea typeface="新細明體" charset="0"/>
              </a:rPr>
              <a:t>شجع هتلر اليهود </a:t>
            </a:r>
            <a:br>
              <a:rPr lang="ar-JO" sz="3600" dirty="0">
                <a:solidFill>
                  <a:srgbClr val="FFFFFF"/>
                </a:solidFill>
                <a:effectLst>
                  <a:glow rad="355600">
                    <a:schemeClr val="tx1"/>
                  </a:glow>
                </a:effectLst>
                <a:ea typeface="新細明體" charset="0"/>
              </a:rPr>
            </a:br>
            <a:r>
              <a:rPr lang="ar-JO" sz="3600" dirty="0">
                <a:solidFill>
                  <a:srgbClr val="FFFFFF"/>
                </a:solidFill>
                <a:effectLst>
                  <a:glow rad="355600">
                    <a:schemeClr val="tx1"/>
                  </a:glow>
                </a:effectLst>
                <a:ea typeface="新細明體" charset="0"/>
              </a:rPr>
              <a:t>للعودة إلى ديارهم</a:t>
            </a:r>
            <a:endParaRPr lang="en-US" sz="3600" dirty="0">
              <a:solidFill>
                <a:srgbClr val="FFFFFF"/>
              </a:solidFill>
              <a:effectLst>
                <a:glow rad="355600">
                  <a:schemeClr val="tx1"/>
                </a:glow>
              </a:effectLst>
              <a:ea typeface="新細明體" charset="0"/>
            </a:endParaRPr>
          </a:p>
        </p:txBody>
      </p:sp>
    </p:spTree>
    <p:extLst>
      <p:ext uri="{BB962C8B-B14F-4D97-AF65-F5344CB8AC3E}">
        <p14:creationId xmlns:p14="http://schemas.microsoft.com/office/powerpoint/2010/main" val="316174685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1"/>
            <a:ext cx="4788024" cy="2420887"/>
          </a:xfrm>
        </p:spPr>
        <p:txBody>
          <a:bodyPr/>
          <a:lstStyle/>
          <a:p>
            <a:br>
              <a:rPr lang="en-US" sz="3600" dirty="0">
                <a:solidFill>
                  <a:srgbClr val="FFFFFF"/>
                </a:solidFill>
                <a:effectLst>
                  <a:glow rad="355600">
                    <a:schemeClr val="tx1"/>
                  </a:glow>
                </a:effectLst>
                <a:ea typeface="新細明體" charset="0"/>
              </a:rPr>
            </a:br>
            <a:r>
              <a:rPr lang="ar-JO" sz="3600" dirty="0">
                <a:solidFill>
                  <a:srgbClr val="FFFFFF"/>
                </a:solidFill>
                <a:effectLst>
                  <a:glow rad="355600">
                    <a:schemeClr val="tx1"/>
                  </a:glow>
                </a:effectLst>
                <a:ea typeface="新細明體" charset="0"/>
              </a:rPr>
              <a:t>شجع هتلر اليهود </a:t>
            </a:r>
            <a:br>
              <a:rPr lang="ar-JO" sz="3600" dirty="0">
                <a:solidFill>
                  <a:srgbClr val="FFFFFF"/>
                </a:solidFill>
                <a:effectLst>
                  <a:glow rad="355600">
                    <a:schemeClr val="tx1"/>
                  </a:glow>
                </a:effectLst>
                <a:ea typeface="新細明體" charset="0"/>
              </a:rPr>
            </a:br>
            <a:r>
              <a:rPr lang="ar-JO" sz="3600" dirty="0">
                <a:solidFill>
                  <a:srgbClr val="FFFFFF"/>
                </a:solidFill>
                <a:effectLst>
                  <a:glow rad="355600">
                    <a:schemeClr val="tx1"/>
                  </a:glow>
                </a:effectLst>
                <a:ea typeface="新細明體" charset="0"/>
              </a:rPr>
              <a:t>للعودة إلى ديارهم</a:t>
            </a:r>
            <a:endParaRPr lang="en-US" sz="3600" dirty="0">
              <a:solidFill>
                <a:srgbClr val="FFFFFF"/>
              </a:solidFill>
              <a:effectLst>
                <a:glow rad="355600">
                  <a:schemeClr val="tx1"/>
                </a:glow>
              </a:effectLst>
              <a:ea typeface="新細明體" charset="0"/>
            </a:endParaRPr>
          </a:p>
        </p:txBody>
      </p:sp>
      <p:grpSp>
        <p:nvGrpSpPr>
          <p:cNvPr id="9" name="Group 8">
            <a:extLst>
              <a:ext uri="{FF2B5EF4-FFF2-40B4-BE49-F238E27FC236}">
                <a16:creationId xmlns:a16="http://schemas.microsoft.com/office/drawing/2014/main" id="{4F7262DF-9C76-33EE-22EC-1733EFDC024D}"/>
              </a:ext>
            </a:extLst>
          </p:cNvPr>
          <p:cNvGrpSpPr/>
          <p:nvPr/>
        </p:nvGrpSpPr>
        <p:grpSpPr>
          <a:xfrm>
            <a:off x="4605" y="2420888"/>
            <a:ext cx="9135229" cy="4437111"/>
            <a:chOff x="4605" y="2420888"/>
            <a:chExt cx="9135229" cy="4437111"/>
          </a:xfrm>
        </p:grpSpPr>
        <p:grpSp>
          <p:nvGrpSpPr>
            <p:cNvPr id="5" name="Group 4">
              <a:extLst>
                <a:ext uri="{FF2B5EF4-FFF2-40B4-BE49-F238E27FC236}">
                  <a16:creationId xmlns:a16="http://schemas.microsoft.com/office/drawing/2014/main" id="{6DF8AD3D-1718-CB98-1C83-6BC626CC3ACC}"/>
                </a:ext>
              </a:extLst>
            </p:cNvPr>
            <p:cNvGrpSpPr/>
            <p:nvPr/>
          </p:nvGrpSpPr>
          <p:grpSpPr>
            <a:xfrm>
              <a:off x="4605" y="2420888"/>
              <a:ext cx="9135229" cy="4437111"/>
              <a:chOff x="4605" y="2420888"/>
              <a:chExt cx="9135229" cy="4437111"/>
            </a:xfrm>
          </p:grpSpPr>
          <p:pic>
            <p:nvPicPr>
              <p:cNvPr id="2" name="Picture 1"/>
              <p:cNvPicPr>
                <a:picLocks noChangeAspect="1"/>
              </p:cNvPicPr>
              <p:nvPr/>
            </p:nvPicPr>
            <p:blipFill>
              <a:blip r:embed="rId3"/>
              <a:stretch>
                <a:fillRect/>
              </a:stretch>
            </p:blipFill>
            <p:spPr>
              <a:xfrm>
                <a:off x="4605" y="2420888"/>
                <a:ext cx="9135229" cy="4437111"/>
              </a:xfrm>
              <a:prstGeom prst="rect">
                <a:avLst/>
              </a:prstGeom>
            </p:spPr>
          </p:pic>
          <p:sp>
            <p:nvSpPr>
              <p:cNvPr id="3" name="Rectangle 2">
                <a:extLst>
                  <a:ext uri="{FF2B5EF4-FFF2-40B4-BE49-F238E27FC236}">
                    <a16:creationId xmlns:a16="http://schemas.microsoft.com/office/drawing/2014/main" id="{0DCDF3DB-8C9A-CFCC-1B19-046AF55B22C5}"/>
                  </a:ext>
                </a:extLst>
              </p:cNvPr>
              <p:cNvSpPr/>
              <p:nvPr/>
            </p:nvSpPr>
            <p:spPr bwMode="auto">
              <a:xfrm>
                <a:off x="6528599" y="2797814"/>
                <a:ext cx="2134137" cy="742908"/>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6" name="Rectangle 5">
                <a:extLst>
                  <a:ext uri="{FF2B5EF4-FFF2-40B4-BE49-F238E27FC236}">
                    <a16:creationId xmlns:a16="http://schemas.microsoft.com/office/drawing/2014/main" id="{0E2B0B1E-56F4-48FD-ADA9-DD6C3E1C3A36}"/>
                  </a:ext>
                </a:extLst>
              </p:cNvPr>
              <p:cNvSpPr/>
              <p:nvPr/>
            </p:nvSpPr>
            <p:spPr bwMode="auto">
              <a:xfrm>
                <a:off x="7263569" y="3585666"/>
                <a:ext cx="1399166" cy="579934"/>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4" name="Title 1">
              <a:extLst>
                <a:ext uri="{FF2B5EF4-FFF2-40B4-BE49-F238E27FC236}">
                  <a16:creationId xmlns:a16="http://schemas.microsoft.com/office/drawing/2014/main" id="{C30B822A-CD5E-AA1E-EF05-AE3F0A84999D}"/>
                </a:ext>
              </a:extLst>
            </p:cNvPr>
            <p:cNvSpPr txBox="1">
              <a:spLocks/>
            </p:cNvSpPr>
            <p:nvPr/>
          </p:nvSpPr>
          <p:spPr bwMode="auto">
            <a:xfrm>
              <a:off x="6528599" y="2722762"/>
              <a:ext cx="2226114" cy="893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Jewish emigration from Germany</a:t>
              </a:r>
              <a:br>
                <a:rPr kumimoji="0" lang="en-US" sz="1800" b="1"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br>
              <a:r>
                <a:rPr kumimoji="0" lang="en-US" sz="1800" b="1"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1933-1938</a:t>
              </a:r>
            </a:p>
          </p:txBody>
        </p:sp>
        <p:sp>
          <p:nvSpPr>
            <p:cNvPr id="7" name="Title 1">
              <a:extLst>
                <a:ext uri="{FF2B5EF4-FFF2-40B4-BE49-F238E27FC236}">
                  <a16:creationId xmlns:a16="http://schemas.microsoft.com/office/drawing/2014/main" id="{4BD17D12-1009-05FF-FC4B-D0F7683CC590}"/>
                </a:ext>
              </a:extLst>
            </p:cNvPr>
            <p:cNvSpPr txBox="1">
              <a:spLocks/>
            </p:cNvSpPr>
            <p:nvPr/>
          </p:nvSpPr>
          <p:spPr bwMode="auto">
            <a:xfrm>
              <a:off x="7092015" y="3577644"/>
              <a:ext cx="1110084" cy="2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Route</a:t>
              </a:r>
            </a:p>
          </p:txBody>
        </p:sp>
        <p:sp>
          <p:nvSpPr>
            <p:cNvPr id="8" name="Title 1">
              <a:extLst>
                <a:ext uri="{FF2B5EF4-FFF2-40B4-BE49-F238E27FC236}">
                  <a16:creationId xmlns:a16="http://schemas.microsoft.com/office/drawing/2014/main" id="{0EC6EDB7-5AF7-E130-813D-31B9E9BE3ADD}"/>
                </a:ext>
              </a:extLst>
            </p:cNvPr>
            <p:cNvSpPr txBox="1">
              <a:spLocks/>
            </p:cNvSpPr>
            <p:nvPr/>
          </p:nvSpPr>
          <p:spPr bwMode="auto">
            <a:xfrm>
              <a:off x="7092015" y="3811803"/>
              <a:ext cx="1110084" cy="2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u="none" strike="noStrike" kern="0" cap="none" spc="0" normalizeH="0" baseline="0" noProof="0" dirty="0">
                  <a:ln>
                    <a:noFill/>
                  </a:ln>
                  <a:solidFill>
                    <a:srgbClr val="000000"/>
                  </a:solidFill>
                  <a:effectLst/>
                  <a:uLnTx/>
                  <a:uFillTx/>
                  <a:latin typeface="Arial" panose="020B0604020202020204" pitchFamily="34" charset="0"/>
                  <a:ea typeface="新細明體" charset="0"/>
                  <a:cs typeface="Arial" panose="020B0604020202020204" pitchFamily="34" charset="0"/>
                </a:rPr>
                <a:t>Number</a:t>
              </a:r>
            </a:p>
          </p:txBody>
        </p:sp>
      </p:grpSp>
    </p:spTree>
    <p:extLst>
      <p:ext uri="{BB962C8B-B14F-4D97-AF65-F5344CB8AC3E}">
        <p14:creationId xmlns:p14="http://schemas.microsoft.com/office/powerpoint/2010/main" val="30376014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aul's Thorn in the Flesh - Terradez Ministries">
            <a:extLst>
              <a:ext uri="{FF2B5EF4-FFF2-40B4-BE49-F238E27FC236}">
                <a16:creationId xmlns:a16="http://schemas.microsoft.com/office/drawing/2014/main" id="{41D536BD-D48A-8749-B59E-FF07931D77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64"/>
          <a:stretch/>
        </p:blipFill>
        <p:spPr bwMode="auto">
          <a:xfrm>
            <a:off x="0" y="-179880"/>
            <a:ext cx="9144000" cy="554636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311638"/>
            <a:ext cx="9144000" cy="1425258"/>
          </a:xfrm>
          <a:effectLst>
            <a:outerShdw blurRad="63500" dist="35921" dir="2700000" algn="ctr" rotWithShape="0">
              <a:schemeClr val="tx2">
                <a:alpha val="74998"/>
              </a:schemeClr>
            </a:outerShdw>
          </a:effectLst>
        </p:spPr>
        <p:txBody>
          <a:bodyPr anchor="ctr"/>
          <a:lstStyle/>
          <a:p>
            <a:pPr>
              <a:defRPr/>
            </a:pPr>
            <a:r>
              <a:rPr lang="en-US" sz="4000" dirty="0">
                <a:effectLst>
                  <a:glow rad="127000">
                    <a:schemeClr val="tx1"/>
                  </a:glow>
                </a:effectLst>
                <a:ea typeface="ＭＳ Ｐゴシック" charset="0"/>
                <a:cs typeface="ＭＳ Ｐゴシック" charset="0"/>
              </a:rPr>
              <a:t>Paul’s Thorn in the Flesh</a:t>
            </a:r>
          </a:p>
        </p:txBody>
      </p:sp>
      <p:sp>
        <p:nvSpPr>
          <p:cNvPr id="4" name="Rectangle 2">
            <a:extLst>
              <a:ext uri="{FF2B5EF4-FFF2-40B4-BE49-F238E27FC236}">
                <a16:creationId xmlns:a16="http://schemas.microsoft.com/office/drawing/2014/main" id="{431D2097-15C4-6542-9A28-ECEEA10BC4A0}"/>
              </a:ext>
            </a:extLst>
          </p:cNvPr>
          <p:cNvSpPr txBox="1">
            <a:spLocks noChangeArrowheads="1"/>
          </p:cNvSpPr>
          <p:nvPr/>
        </p:nvSpPr>
        <p:spPr bwMode="auto">
          <a:xfrm>
            <a:off x="0" y="5366481"/>
            <a:ext cx="9144000" cy="14915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تكفيك نعمتي</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 قوتي في الضعف تكمل</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ـــــ يسوع (2 كو 12: 9أ)</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BF902AFD-7E5A-F141-B375-4CD711C32261}"/>
              </a:ext>
            </a:extLst>
          </p:cNvPr>
          <p:cNvSpPr txBox="1">
            <a:spLocks noChangeArrowheads="1"/>
          </p:cNvSpPr>
          <p:nvPr/>
        </p:nvSpPr>
        <p:spPr bwMode="auto">
          <a:xfrm>
            <a:off x="0" y="3192908"/>
            <a:ext cx="9144000" cy="14915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الشيء الذي تطلب من الله أن يزيله من حياتك، هو أكثر ما ترغب في الإحتفاظ به</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ـــــ د. دون سونوكجيان، كلية دالاس اللاهوتية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862960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Calibri" panose="020F0502020204030204" pitchFamily="34" charset="0"/>
                <a:ea typeface="ＭＳ Ｐゴシック" charset="0"/>
                <a:cs typeface="Calibri" panose="020F0502020204030204" pitchFamily="34" charset="0"/>
              </a:rPr>
              <a:t>قادنا الله للانتقال من آسيا إلى الشرق الأوسط وشمال أفريقيا</a:t>
            </a:r>
            <a:endParaRPr lang="en-US" sz="3200" b="1" dirty="0">
              <a:effectLst>
                <a:glow rad="127000">
                  <a:schemeClr val="tx1"/>
                </a:glow>
              </a:effectLst>
              <a:latin typeface="Calibri" panose="020F0502020204030204" pitchFamily="34" charset="0"/>
              <a:ea typeface="ＭＳ Ｐゴシック" charset="0"/>
              <a:cs typeface="Calibri" panose="020F0502020204030204" pitchFamily="34" charset="0"/>
            </a:endParaRP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54727"/>
            <a:ext cx="9144000" cy="4764087"/>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3243943" y="3376064"/>
            <a:ext cx="2209800" cy="921412"/>
          </a:xfrm>
          <a:prstGeom prst="leftArrow">
            <a:avLst/>
          </a:prstGeom>
          <a:solidFill>
            <a:schemeClr val="tx1"/>
          </a:solid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4789714" y="4502447"/>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Calibri" panose="020F0502020204030204" pitchFamily="34" charset="0"/>
                <a:ea typeface="ＭＳ Ｐゴシック" charset="0"/>
                <a:cs typeface="Calibri" panose="020F0502020204030204" pitchFamily="34" charset="0"/>
              </a:rPr>
              <a:t>سنغافورة</a:t>
            </a:r>
            <a:endParaRPr kumimoji="0" lang="en-US" sz="2400" b="1" i="0" u="none" strike="noStrike" kern="0" cap="none" spc="0" normalizeH="0" baseline="0" noProof="0" dirty="0">
              <a:ln>
                <a:noFill/>
              </a:ln>
              <a:solidFill>
                <a:srgbClr val="FFFFFF"/>
              </a:solidFill>
              <a:effectLst>
                <a:glow rad="127000">
                  <a:srgbClr val="000000"/>
                </a:glow>
              </a:effectLst>
              <a:uLnTx/>
              <a:uFillTx/>
              <a:latin typeface="Calibri" panose="020F0502020204030204" pitchFamily="34" charset="0"/>
              <a:ea typeface="ＭＳ Ｐゴシック" charset="0"/>
              <a:cs typeface="Calibri" panose="020F0502020204030204" pitchFamily="34" charset="0"/>
            </a:endParaRP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1534886" y="3174390"/>
            <a:ext cx="1785257" cy="494096"/>
          </a:xfrm>
          <a:prstGeom prst="rect">
            <a:avLst/>
          </a:prstGeom>
          <a:solidFill>
            <a:schemeClr val="tx1"/>
          </a:solid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127000">
                    <a:srgbClr val="000000"/>
                  </a:glow>
                </a:effectLst>
                <a:uLnTx/>
                <a:uFillTx/>
                <a:latin typeface="Calibri" panose="020F0502020204030204" pitchFamily="34" charset="0"/>
                <a:ea typeface="ＭＳ Ｐゴシック" charset="0"/>
                <a:cs typeface="Calibri" panose="020F0502020204030204" pitchFamily="34" charset="0"/>
              </a:rPr>
              <a:t>الأردن</a:t>
            </a:r>
            <a:endParaRPr kumimoji="0" lang="en-US" sz="2400" b="1" i="0" u="none" strike="noStrike" kern="0" cap="none" spc="0" normalizeH="0" baseline="0" noProof="0" dirty="0">
              <a:ln>
                <a:noFill/>
              </a:ln>
              <a:solidFill>
                <a:srgbClr val="FFFFFF"/>
              </a:solidFill>
              <a:effectLst>
                <a:glow rad="127000">
                  <a:srgbClr val="000000"/>
                </a:glow>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932412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iddle East &amp; North Africa">
            <a:extLst>
              <a:ext uri="{FF2B5EF4-FFF2-40B4-BE49-F238E27FC236}">
                <a16:creationId xmlns:a16="http://schemas.microsoft.com/office/drawing/2014/main" id="{B60B00A1-34C6-2E43-BBA2-25A6CE4E4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9863"/>
            <a:ext cx="9144000" cy="39782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هل تعرف دول الشرق الأوسط وشمال إفريقيا؟</a:t>
            </a:r>
            <a:endParaRPr lang="en-US" sz="32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7222441" y="2114611"/>
            <a:ext cx="1460678" cy="4940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إيران</a:t>
            </a: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5437184" y="2618073"/>
            <a:ext cx="1785257" cy="4940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الأردن</a:t>
            </a: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50DF0D3F-9FA5-BA49-BB6F-82486356052F}"/>
              </a:ext>
            </a:extLst>
          </p:cNvPr>
          <p:cNvSpPr txBox="1">
            <a:spLocks noChangeArrowheads="1"/>
          </p:cNvSpPr>
          <p:nvPr/>
        </p:nvSpPr>
        <p:spPr bwMode="auto">
          <a:xfrm>
            <a:off x="-12879" y="5425716"/>
            <a:ext cx="9144000" cy="14252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مينا = الشرق الأوسط / شمال إفريقيا</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58887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هل تعرف دول الشرق الأوسط وشمال إفريقيا؟</a:t>
            </a:r>
            <a:endParaRPr lang="en-US" sz="3200" dirty="0">
              <a:effectLst>
                <a:glow rad="127000">
                  <a:schemeClr val="tx1"/>
                </a:glow>
              </a:effectLst>
              <a:ea typeface="ＭＳ Ｐゴシック" charset="0"/>
            </a:endParaRPr>
          </a:p>
        </p:txBody>
      </p:sp>
      <p:sp>
        <p:nvSpPr>
          <p:cNvPr id="8" name="Rectangle 2">
            <a:extLst>
              <a:ext uri="{FF2B5EF4-FFF2-40B4-BE49-F238E27FC236}">
                <a16:creationId xmlns:a16="http://schemas.microsoft.com/office/drawing/2014/main" id="{50DF0D3F-9FA5-BA49-BB6F-82486356052F}"/>
              </a:ext>
            </a:extLst>
          </p:cNvPr>
          <p:cNvSpPr txBox="1">
            <a:spLocks noChangeArrowheads="1"/>
          </p:cNvSpPr>
          <p:nvPr/>
        </p:nvSpPr>
        <p:spPr bwMode="auto">
          <a:xfrm>
            <a:off x="-12879" y="5425716"/>
            <a:ext cx="9144000" cy="14252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مينا = الشرق الأوسط / شمال إفريقيا</a:t>
            </a:r>
          </a:p>
        </p:txBody>
      </p:sp>
      <p:pic>
        <p:nvPicPr>
          <p:cNvPr id="13314" name="Picture 2" descr="MENA MAP 1 - Emerging Market Views">
            <a:extLst>
              <a:ext uri="{FF2B5EF4-FFF2-40B4-BE49-F238E27FC236}">
                <a16:creationId xmlns:a16="http://schemas.microsoft.com/office/drawing/2014/main" id="{5BF52677-7BEB-9449-A60F-A03BD235C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9700"/>
            <a:ext cx="9144000" cy="40370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47FEA999-E367-D64B-A165-D73C021460BB}"/>
              </a:ext>
            </a:extLst>
          </p:cNvPr>
          <p:cNvSpPr txBox="1">
            <a:spLocks noChangeArrowheads="1"/>
          </p:cNvSpPr>
          <p:nvPr/>
        </p:nvSpPr>
        <p:spPr bwMode="auto">
          <a:xfrm>
            <a:off x="5350687" y="2587910"/>
            <a:ext cx="1785257" cy="4940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Jordan</a:t>
            </a:r>
          </a:p>
        </p:txBody>
      </p:sp>
    </p:spTree>
    <p:extLst>
      <p:ext uri="{BB962C8B-B14F-4D97-AF65-F5344CB8AC3E}">
        <p14:creationId xmlns:p14="http://schemas.microsoft.com/office/powerpoint/2010/main" val="2140914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425258"/>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مؤسسة الدراسات اللاهوتية الأردنية</a:t>
            </a:r>
            <a:br>
              <a:rPr lang="ar-JO"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جيتس</a:t>
            </a:r>
            <a:r>
              <a:rPr lang="en-US" sz="3200" dirty="0">
                <a:effectLst>
                  <a:glow rad="127000">
                    <a:schemeClr val="tx1"/>
                  </a:glow>
                </a:effectLst>
                <a:ea typeface="ＭＳ Ｐゴシック" charset="0"/>
              </a:rPr>
              <a:t>)</a:t>
            </a:r>
          </a:p>
        </p:txBody>
      </p:sp>
      <p:pic>
        <p:nvPicPr>
          <p:cNvPr id="3" name="Picture 2">
            <a:extLst>
              <a:ext uri="{FF2B5EF4-FFF2-40B4-BE49-F238E27FC236}">
                <a16:creationId xmlns:a16="http://schemas.microsoft.com/office/drawing/2014/main" id="{2889E95A-C95E-1E44-8DBF-851DCDD54A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54727"/>
            <a:ext cx="9144000" cy="4754880"/>
          </a:xfrm>
          <a:prstGeom prst="rect">
            <a:avLst/>
          </a:prstGeom>
        </p:spPr>
      </p:pic>
    </p:spTree>
    <p:extLst>
      <p:ext uri="{BB962C8B-B14F-4D97-AF65-F5344CB8AC3E}">
        <p14:creationId xmlns:p14="http://schemas.microsoft.com/office/powerpoint/2010/main" val="754386263"/>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7314D-B94B-E58B-945C-29AA6955179C}"/>
            </a:ext>
          </a:extLst>
        </p:cNvPr>
        <p:cNvGrpSpPr/>
        <p:nvPr/>
      </p:nvGrpSpPr>
      <p:grpSpPr>
        <a:xfrm>
          <a:off x="0" y="0"/>
          <a:ext cx="0" cy="0"/>
          <a:chOff x="0" y="0"/>
          <a:chExt cx="0" cy="0"/>
        </a:xfrm>
      </p:grpSpPr>
      <p:sp>
        <p:nvSpPr>
          <p:cNvPr id="2" name="Down Arrow Callout 1">
            <a:extLst>
              <a:ext uri="{FF2B5EF4-FFF2-40B4-BE49-F238E27FC236}">
                <a16:creationId xmlns:a16="http://schemas.microsoft.com/office/drawing/2014/main" id="{5FB2896A-656D-725F-40DF-EBBCDEA3EC0C}"/>
              </a:ext>
            </a:extLst>
          </p:cNvPr>
          <p:cNvSpPr/>
          <p:nvPr/>
        </p:nvSpPr>
        <p:spPr bwMode="auto">
          <a:xfrm>
            <a:off x="0" y="2495713"/>
            <a:ext cx="4349577" cy="3608531"/>
          </a:xfrm>
          <a:prstGeom prst="downArrowCallout">
            <a:avLst/>
          </a:prstGeom>
          <a:solidFill>
            <a:srgbClr val="C00000"/>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Down Arrow Callout 5">
            <a:extLst>
              <a:ext uri="{FF2B5EF4-FFF2-40B4-BE49-F238E27FC236}">
                <a16:creationId xmlns:a16="http://schemas.microsoft.com/office/drawing/2014/main" id="{69138FF5-8D28-77CA-1918-EC715B1A28C6}"/>
              </a:ext>
            </a:extLst>
          </p:cNvPr>
          <p:cNvSpPr/>
          <p:nvPr/>
        </p:nvSpPr>
        <p:spPr bwMode="auto">
          <a:xfrm flipV="1">
            <a:off x="4349578" y="1213236"/>
            <a:ext cx="4794422" cy="3608531"/>
          </a:xfrm>
          <a:prstGeom prst="downArrowCallout">
            <a:avLst/>
          </a:prstGeom>
          <a:solidFill>
            <a:schemeClr val="accent2">
              <a:lumMod val="75000"/>
            </a:schemeClr>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00098" name="Rectangle 2">
            <a:extLst>
              <a:ext uri="{FF2B5EF4-FFF2-40B4-BE49-F238E27FC236}">
                <a16:creationId xmlns:a16="http://schemas.microsoft.com/office/drawing/2014/main" id="{EBC4AC63-286C-360A-8C06-7789B83C0D1F}"/>
              </a:ext>
            </a:extLst>
          </p:cNvPr>
          <p:cNvSpPr>
            <a:spLocks noGrp="1" noChangeArrowheads="1"/>
          </p:cNvSpPr>
          <p:nvPr>
            <p:ph type="ctrTitle"/>
          </p:nvPr>
        </p:nvSpPr>
        <p:spPr>
          <a:xfrm>
            <a:off x="0" y="1"/>
            <a:ext cx="9144000" cy="1001358"/>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rPr>
              <a:t>الفكرة الرئيسية في أعمال الرسل 12: 1-24</a:t>
            </a:r>
            <a:endParaRPr lang="en-US"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FAECB3A2-8654-D42C-6359-8F90BF3909BB}"/>
              </a:ext>
            </a:extLst>
          </p:cNvPr>
          <p:cNvSpPr txBox="1">
            <a:spLocks noChangeArrowheads="1"/>
          </p:cNvSpPr>
          <p:nvPr/>
        </p:nvSpPr>
        <p:spPr bwMode="auto">
          <a:xfrm>
            <a:off x="1" y="2458644"/>
            <a:ext cx="4349577" cy="24099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يدين الله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الظالمين</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E314933D-3E9B-6AFB-D3A1-2E734A3EF055}"/>
              </a:ext>
            </a:extLst>
          </p:cNvPr>
          <p:cNvSpPr txBox="1">
            <a:spLocks noChangeArrowheads="1"/>
          </p:cNvSpPr>
          <p:nvPr/>
        </p:nvSpPr>
        <p:spPr bwMode="auto">
          <a:xfrm>
            <a:off x="4349578" y="2458644"/>
            <a:ext cx="4794422" cy="24099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بينما يوسع</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كنيسته</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1644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par>
                          <p:cTn id="8" fill="hold">
                            <p:stCondLst>
                              <p:cond delay="30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AAFE5E-CC8D-95A8-8360-C29CA2AB72A9}"/>
            </a:ext>
          </a:extLst>
        </p:cNvPr>
        <p:cNvGrpSpPr/>
        <p:nvPr/>
      </p:nvGrpSpPr>
      <p:grpSpPr>
        <a:xfrm>
          <a:off x="0" y="0"/>
          <a:ext cx="0" cy="0"/>
          <a:chOff x="0" y="0"/>
          <a:chExt cx="0" cy="0"/>
        </a:xfrm>
      </p:grpSpPr>
      <p:pic>
        <p:nvPicPr>
          <p:cNvPr id="4" name="Picture 2" descr="Unstoppable | JUVE Creative, Inc.">
            <a:extLst>
              <a:ext uri="{FF2B5EF4-FFF2-40B4-BE49-F238E27FC236}">
                <a16:creationId xmlns:a16="http://schemas.microsoft.com/office/drawing/2014/main" id="{6785E84D-C74D-024A-0A78-2F631AB64E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781"/>
          <a:stretch/>
        </p:blipFill>
        <p:spPr bwMode="auto">
          <a:xfrm>
            <a:off x="1142999" y="-611661"/>
            <a:ext cx="7617941" cy="710136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a:extLst>
              <a:ext uri="{FF2B5EF4-FFF2-40B4-BE49-F238E27FC236}">
                <a16:creationId xmlns:a16="http://schemas.microsoft.com/office/drawing/2014/main" id="{F0C8E6B7-2B0A-7C5C-1E4C-B3072F387AAC}"/>
              </a:ext>
            </a:extLst>
          </p:cNvPr>
          <p:cNvSpPr>
            <a:spLocks noGrp="1" noChangeArrowheads="1"/>
          </p:cNvSpPr>
          <p:nvPr>
            <p:ph type="ctrTitle"/>
          </p:nvPr>
        </p:nvSpPr>
        <p:spPr>
          <a:xfrm>
            <a:off x="81472" y="368299"/>
            <a:ext cx="8158763" cy="1080120"/>
          </a:xfrm>
          <a:effectLst/>
        </p:spPr>
        <p:txBody>
          <a:bodyPr/>
          <a:lstStyle/>
          <a:p>
            <a:pPr>
              <a:defRPr/>
            </a:pPr>
            <a:r>
              <a:rPr lang="ar-JO" sz="8800" dirty="0">
                <a:solidFill>
                  <a:schemeClr val="tx2"/>
                </a:solidFill>
                <a:effectLst>
                  <a:glow rad="127000">
                    <a:schemeClr val="bg1"/>
                  </a:glow>
                </a:effectLst>
                <a:ea typeface="ＭＳ Ｐゴシック" charset="0"/>
              </a:rPr>
              <a:t>إلهنا</a:t>
            </a:r>
            <a:endParaRPr lang="en-US" sz="8800" dirty="0">
              <a:solidFill>
                <a:schemeClr val="tx2"/>
              </a:solidFill>
              <a:effectLst>
                <a:glow rad="127000">
                  <a:schemeClr val="bg1"/>
                </a:glow>
              </a:effectLst>
              <a:ea typeface="ＭＳ Ｐゴシック" charset="0"/>
            </a:endParaRPr>
          </a:p>
        </p:txBody>
      </p:sp>
      <p:sp>
        <p:nvSpPr>
          <p:cNvPr id="5" name="Rectangle 2">
            <a:extLst>
              <a:ext uri="{FF2B5EF4-FFF2-40B4-BE49-F238E27FC236}">
                <a16:creationId xmlns:a16="http://schemas.microsoft.com/office/drawing/2014/main" id="{4E1CA21E-DA3C-7323-FC28-547F5767F1D0}"/>
              </a:ext>
            </a:extLst>
          </p:cNvPr>
          <p:cNvSpPr txBox="1">
            <a:spLocks noChangeArrowheads="1"/>
          </p:cNvSpPr>
          <p:nvPr/>
        </p:nvSpPr>
        <p:spPr bwMode="auto">
          <a:xfrm>
            <a:off x="0" y="4890871"/>
            <a:ext cx="9144000" cy="18312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الذي لا يمكن إيقافه</a:t>
            </a:r>
            <a:endParaRPr kumimoji="0" lang="en-US" sz="96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2674025"/>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What’s the point?">
            <a:extLst>
              <a:ext uri="{FF2B5EF4-FFF2-40B4-BE49-F238E27FC236}">
                <a16:creationId xmlns:a16="http://schemas.microsoft.com/office/drawing/2014/main" id="{A9EFECB5-0F16-8643-9E89-EB58BAD38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91888"/>
            <a:ext cx="3744097" cy="1426847"/>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ماذا عنك؟</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F9D2656F-5DD8-854A-9B84-8BC537F0D31D}"/>
              </a:ext>
            </a:extLst>
          </p:cNvPr>
          <p:cNvSpPr txBox="1">
            <a:spLocks noChangeArrowheads="1"/>
          </p:cNvSpPr>
          <p:nvPr/>
        </p:nvSpPr>
        <p:spPr bwMode="auto">
          <a:xfrm>
            <a:off x="4397240" y="95944"/>
            <a:ext cx="4604657" cy="66661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كيف ستثق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بتوقيت وطريقة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للتعامل مع هؤلاء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الذين يرفضونه؟ </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هل تتألم من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أجل يسوع الآن؟</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كيف يمكن أن تدفعك صعوباتك</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لنمو أعظم؟</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هل ستترك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يتعامل مع مقاوميه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كما يريد؟</a:t>
            </a:r>
            <a:endParaRPr kumimoji="0" lang="en-US" sz="2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811891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r" rtl="1">
              <a:defRPr/>
            </a:pPr>
            <a:r>
              <a:rPr lang="ar-SA" dirty="0">
                <a:effectLst>
                  <a:glow rad="127000">
                    <a:schemeClr val="tx1"/>
                  </a:glow>
                </a:effectLst>
                <a:ea typeface="Arial" charset="0"/>
              </a:rPr>
              <a:t>أولا</a:t>
            </a:r>
            <a:r>
              <a:rPr lang="ar-JO" dirty="0">
                <a:effectLst>
                  <a:glow rad="127000">
                    <a:schemeClr val="tx1"/>
                  </a:glow>
                </a:effectLst>
                <a:ea typeface="Arial" charset="0"/>
              </a:rPr>
              <a:t>ً</a:t>
            </a:r>
            <a:r>
              <a:rPr lang="ar-SA" dirty="0">
                <a:effectLst>
                  <a:glow rad="127000">
                    <a:schemeClr val="tx1"/>
                  </a:glow>
                </a:effectLst>
                <a:ea typeface="Arial" charset="0"/>
              </a:rPr>
              <a:t>: لقد سبقنا الله حتى نبدأ من حيث نحن ..</a:t>
            </a:r>
            <a:br>
              <a:rPr lang="ar-SA" dirty="0">
                <a:effectLst>
                  <a:glow rad="127000">
                    <a:schemeClr val="tx1"/>
                  </a:glow>
                </a:effectLst>
                <a:ea typeface="Arial" charset="0"/>
              </a:rPr>
            </a:br>
            <a:r>
              <a:rPr lang="ar-SA" dirty="0">
                <a:effectLst>
                  <a:glow rad="127000">
                    <a:schemeClr val="tx1"/>
                  </a:glow>
                </a:effectLst>
                <a:ea typeface="Arial" charset="0"/>
              </a:rPr>
              <a:t>(١:١ – ٦: ٧ )</a:t>
            </a:r>
            <a:endParaRPr lang="en-US"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B980B019-4D16-FD4B-939C-501CF412EA67}"/>
              </a:ext>
            </a:extLst>
          </p:cNvPr>
          <p:cNvSpPr txBox="1">
            <a:spLocks noChangeArrowheads="1"/>
          </p:cNvSpPr>
          <p:nvPr/>
        </p:nvSpPr>
        <p:spPr bwMode="auto">
          <a:xfrm>
            <a:off x="0" y="6013892"/>
            <a:ext cx="9144000" cy="81588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119595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81F2A"/>
            </a:gs>
            <a:gs pos="4000">
              <a:srgbClr val="681F2A"/>
            </a:gs>
          </a:gsLst>
          <a:lin ang="5400000" scaled="1"/>
          <a:tileRect/>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78A5247-53D6-4E0B-9112-615D3AED165C}"/>
              </a:ext>
            </a:extLst>
          </p:cNvPr>
          <p:cNvSpPr/>
          <p:nvPr/>
        </p:nvSpPr>
        <p:spPr>
          <a:xfrm>
            <a:off x="5871155" y="4844374"/>
            <a:ext cx="3272846" cy="2013625"/>
          </a:xfrm>
          <a:prstGeom prst="roundRect">
            <a:avLst>
              <a:gd name="adj" fmla="val 0"/>
            </a:avLst>
          </a:prstGeom>
          <a:gradFill flip="none" rotWithShape="1">
            <a:gsLst>
              <a:gs pos="100000">
                <a:srgbClr val="681F2A"/>
              </a:gs>
              <a:gs pos="4000">
                <a:srgbClr val="681F2A"/>
              </a:gs>
            </a:gsLst>
            <a:lin ang="0" scaled="0"/>
            <a:tileRect/>
          </a:gra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80000"/>
              </a:lnSpc>
              <a:spcBef>
                <a:spcPct val="0"/>
              </a:spcBef>
              <a:spcAft>
                <a:spcPct val="0"/>
              </a:spcAft>
              <a:buClrTx/>
              <a:buSzTx/>
              <a:buFontTx/>
              <a:buNone/>
              <a:tabLst/>
              <a:defRPr/>
            </a:pPr>
            <a:r>
              <a:rPr kumimoji="0" lang="ar-JO" sz="54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إغاثة</a:t>
            </a:r>
          </a:p>
          <a:p>
            <a:pPr marL="0" marR="0" lvl="0" indent="0" algn="ctr" defTabSz="457200" rtl="0" eaLnBrk="0" fontAlgn="base" latinLnBrk="0" hangingPunct="0">
              <a:lnSpc>
                <a:spcPct val="80000"/>
              </a:lnSpc>
              <a:spcBef>
                <a:spcPct val="0"/>
              </a:spcBef>
              <a:spcAft>
                <a:spcPct val="0"/>
              </a:spcAft>
              <a:buClrTx/>
              <a:buSzTx/>
              <a:buFontTx/>
              <a:buNone/>
              <a:tabLst/>
              <a:defRPr/>
            </a:pPr>
            <a:r>
              <a:rPr lang="ar-JO" sz="54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المجاعة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mn-cs"/>
            </a:endParaRPr>
          </a:p>
        </p:txBody>
      </p:sp>
      <p:sp>
        <p:nvSpPr>
          <p:cNvPr id="6" name="TextBox 5">
            <a:extLst>
              <a:ext uri="{FF2B5EF4-FFF2-40B4-BE49-F238E27FC236}">
                <a16:creationId xmlns:a16="http://schemas.microsoft.com/office/drawing/2014/main" id="{1D95E654-CC7D-4AC5-AD0E-CEEC851BDB80}"/>
              </a:ext>
            </a:extLst>
          </p:cNvPr>
          <p:cNvSpPr txBox="1"/>
          <p:nvPr/>
        </p:nvSpPr>
        <p:spPr>
          <a:xfrm>
            <a:off x="1" y="80147"/>
            <a:ext cx="5420990" cy="486287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3100" b="1" u="sng"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Arial" panose="020B0604020202020204" pitchFamily="34" charset="0"/>
              </a:rPr>
              <a:t>أعمال الرسل</a:t>
            </a:r>
            <a:r>
              <a:rPr kumimoji="0" lang="ar-JO" sz="3100" b="1" u="sng"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Arial" panose="020B0604020202020204" pitchFamily="34" charset="0"/>
              </a:rPr>
              <a:t> 11</a:t>
            </a:r>
          </a:p>
          <a:p>
            <a:pPr lvl="0" algn="r" defTabSz="457200" fontAlgn="auto">
              <a:spcBef>
                <a:spcPts val="0"/>
              </a:spcBef>
              <a:spcAft>
                <a:spcPts val="0"/>
              </a:spcAft>
              <a:defRPr/>
            </a:pPr>
            <a:r>
              <a:rPr lang="ar-JO" sz="3100" b="1" dirty="0">
                <a:solidFill>
                  <a:prstClr val="white"/>
                </a:solidFill>
                <a:effectLst>
                  <a:glow rad="88900">
                    <a:prstClr val="black"/>
                  </a:glow>
                </a:effectLst>
                <a:latin typeface="Arial" panose="020B0604020202020204" pitchFamily="34" charset="0"/>
                <a:ea typeface="+mn-ea"/>
                <a:cs typeface="Arial" panose="020B0604020202020204" pitchFamily="34" charset="0"/>
              </a:rPr>
              <a:t>28 وقام واحد منهم اسمه أغابوس وأشار بالروح أن جوعاً عظيماً كان عتيداً أن يصير على جميع المسكونة، الذي صار أيضا في أيام كلوديوس قيصر.</a:t>
            </a:r>
          </a:p>
          <a:p>
            <a:pPr lvl="0" algn="r" defTabSz="457200" fontAlgn="auto">
              <a:spcBef>
                <a:spcPts val="0"/>
              </a:spcBef>
              <a:spcAft>
                <a:spcPts val="0"/>
              </a:spcAft>
              <a:defRPr/>
            </a:pPr>
            <a:r>
              <a:rPr lang="ar-JO" sz="3100" b="1" dirty="0">
                <a:solidFill>
                  <a:prstClr val="white"/>
                </a:solidFill>
                <a:effectLst>
                  <a:glow rad="88900">
                    <a:prstClr val="black"/>
                  </a:glow>
                </a:effectLst>
                <a:latin typeface="Arial" panose="020B0604020202020204" pitchFamily="34" charset="0"/>
                <a:ea typeface="+mn-ea"/>
                <a:cs typeface="Arial" panose="020B0604020202020204" pitchFamily="34" charset="0"/>
              </a:rPr>
              <a:t>29 فحتم التلاميذ حسبما تيسر لكل منهم أن يرسل كل واحد شيئاً خدمة إلى الإخوة الساكنين في اليهودية.</a:t>
            </a:r>
          </a:p>
          <a:p>
            <a:pPr lvl="0" algn="r" defTabSz="457200" fontAlgn="auto">
              <a:spcBef>
                <a:spcPts val="0"/>
              </a:spcBef>
              <a:spcAft>
                <a:spcPts val="0"/>
              </a:spcAft>
              <a:defRPr/>
            </a:pPr>
            <a:r>
              <a:rPr lang="ar-JO" sz="3100" b="1" dirty="0">
                <a:solidFill>
                  <a:prstClr val="white"/>
                </a:solidFill>
                <a:effectLst>
                  <a:glow rad="88900">
                    <a:prstClr val="black"/>
                  </a:glow>
                </a:effectLst>
                <a:latin typeface="Arial" panose="020B0604020202020204" pitchFamily="34" charset="0"/>
                <a:ea typeface="+mn-ea"/>
                <a:cs typeface="Arial" panose="020B0604020202020204" pitchFamily="34" charset="0"/>
              </a:rPr>
              <a:t>30 ففعلوا ذلك مرسلين إلى المشايخ بيد </a:t>
            </a:r>
            <a:r>
              <a:rPr lang="ar-JO" sz="3100" b="1" dirty="0">
                <a:solidFill>
                  <a:srgbClr val="FFFF00"/>
                </a:solidFill>
                <a:effectLst>
                  <a:glow rad="88900">
                    <a:prstClr val="black"/>
                  </a:glow>
                </a:effectLst>
                <a:latin typeface="Arial" panose="020B0604020202020204" pitchFamily="34" charset="0"/>
                <a:ea typeface="+mn-ea"/>
                <a:cs typeface="Arial" panose="020B0604020202020204" pitchFamily="34" charset="0"/>
              </a:rPr>
              <a:t>برنابا وشاول</a:t>
            </a:r>
            <a:r>
              <a:rPr lang="ar-JO" sz="3100" b="1" dirty="0">
                <a:solidFill>
                  <a:prstClr val="white"/>
                </a:solidFill>
                <a:effectLst>
                  <a:glow rad="88900">
                    <a:prstClr val="black"/>
                  </a:glow>
                </a:effectLst>
                <a:latin typeface="Arial" panose="020B0604020202020204" pitchFamily="34" charset="0"/>
                <a:ea typeface="+mn-ea"/>
                <a:cs typeface="Arial" panose="020B0604020202020204" pitchFamily="34" charset="0"/>
              </a:rPr>
              <a:t>.</a:t>
            </a:r>
            <a:endParaRPr kumimoji="0" lang="en-US" sz="3100" b="1"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C5632566-236C-49A2-B0EC-810017EFAD95}"/>
              </a:ext>
            </a:extLst>
          </p:cNvPr>
          <p:cNvPicPr>
            <a:picLocks noChangeAspect="1"/>
          </p:cNvPicPr>
          <p:nvPr/>
        </p:nvPicPr>
        <p:blipFill>
          <a:blip r:embed="rId3">
            <a:clrChange>
              <a:clrFrom>
                <a:srgbClr val="99D9EA"/>
              </a:clrFrom>
              <a:clrTo>
                <a:srgbClr val="99D9EA">
                  <a:alpha val="0"/>
                </a:srgbClr>
              </a:clrTo>
            </a:clrChange>
          </a:blip>
          <a:stretch>
            <a:fillRect/>
          </a:stretch>
        </p:blipFill>
        <p:spPr>
          <a:xfrm>
            <a:off x="6975465" y="165717"/>
            <a:ext cx="2168535" cy="2580034"/>
          </a:xfrm>
          <a:prstGeom prst="rect">
            <a:avLst/>
          </a:prstGeom>
        </p:spPr>
      </p:pic>
      <p:pic>
        <p:nvPicPr>
          <p:cNvPr id="2" name="Picture 1">
            <a:extLst>
              <a:ext uri="{FF2B5EF4-FFF2-40B4-BE49-F238E27FC236}">
                <a16:creationId xmlns:a16="http://schemas.microsoft.com/office/drawing/2014/main" id="{C8E3EA84-0FB1-47A7-A9EF-78C8002450E2}"/>
              </a:ext>
            </a:extLst>
          </p:cNvPr>
          <p:cNvPicPr>
            <a:picLocks noChangeAspect="1"/>
          </p:cNvPicPr>
          <p:nvPr/>
        </p:nvPicPr>
        <p:blipFill>
          <a:blip r:embed="rId4">
            <a:clrChange>
              <a:clrFrom>
                <a:srgbClr val="EFE4B0"/>
              </a:clrFrom>
              <a:clrTo>
                <a:srgbClr val="EFE4B0">
                  <a:alpha val="0"/>
                </a:srgbClr>
              </a:clrTo>
            </a:clrChange>
          </a:blip>
          <a:stretch>
            <a:fillRect/>
          </a:stretch>
        </p:blipFill>
        <p:spPr>
          <a:xfrm>
            <a:off x="5583566" y="899570"/>
            <a:ext cx="2086588" cy="2327592"/>
          </a:xfrm>
          <a:prstGeom prst="rect">
            <a:avLst/>
          </a:prstGeom>
        </p:spPr>
      </p:pic>
    </p:spTree>
    <p:extLst>
      <p:ext uri="{BB962C8B-B14F-4D97-AF65-F5344CB8AC3E}">
        <p14:creationId xmlns:p14="http://schemas.microsoft.com/office/powerpoint/2010/main" val="330598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81F2A"/>
            </a:gs>
            <a:gs pos="4000">
              <a:srgbClr val="681F2A"/>
            </a:gs>
          </a:gsLst>
          <a:lin ang="5400000" scaled="1"/>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52283E5-B93F-4985-9E8D-7553027A1DE6}"/>
              </a:ext>
            </a:extLst>
          </p:cNvPr>
          <p:cNvPicPr>
            <a:picLocks noChangeAspect="1"/>
          </p:cNvPicPr>
          <p:nvPr/>
        </p:nvPicPr>
        <p:blipFill>
          <a:blip r:embed="rId3">
            <a:clrChange>
              <a:clrFrom>
                <a:srgbClr val="99D9EA"/>
              </a:clrFrom>
              <a:clrTo>
                <a:srgbClr val="99D9EA">
                  <a:alpha val="0"/>
                </a:srgbClr>
              </a:clrTo>
            </a:clrChange>
          </a:blip>
          <a:stretch>
            <a:fillRect/>
          </a:stretch>
        </p:blipFill>
        <p:spPr>
          <a:xfrm>
            <a:off x="6975464" y="165717"/>
            <a:ext cx="2168536" cy="2580035"/>
          </a:xfrm>
          <a:prstGeom prst="rect">
            <a:avLst/>
          </a:prstGeom>
          <a:ln>
            <a:noFill/>
          </a:ln>
        </p:spPr>
      </p:pic>
      <p:sp>
        <p:nvSpPr>
          <p:cNvPr id="4" name="Rectangle: Rounded Corners 3">
            <a:extLst>
              <a:ext uri="{FF2B5EF4-FFF2-40B4-BE49-F238E27FC236}">
                <a16:creationId xmlns:a16="http://schemas.microsoft.com/office/drawing/2014/main" id="{778A5247-53D6-4E0B-9112-615D3AED165C}"/>
              </a:ext>
            </a:extLst>
          </p:cNvPr>
          <p:cNvSpPr/>
          <p:nvPr/>
        </p:nvSpPr>
        <p:spPr>
          <a:xfrm>
            <a:off x="5871155" y="4844374"/>
            <a:ext cx="3272846" cy="2013625"/>
          </a:xfrm>
          <a:prstGeom prst="roundRect">
            <a:avLst>
              <a:gd name="adj" fmla="val 0"/>
            </a:avLst>
          </a:prstGeom>
          <a:gradFill flip="none" rotWithShape="1">
            <a:gsLst>
              <a:gs pos="100000">
                <a:srgbClr val="681F2A"/>
              </a:gs>
              <a:gs pos="4000">
                <a:srgbClr val="681F2A"/>
              </a:gs>
            </a:gsLst>
            <a:lin ang="0" scaled="0"/>
            <a:tileRect/>
          </a:gra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80000"/>
              </a:lnSpc>
              <a:spcBef>
                <a:spcPct val="0"/>
              </a:spcBef>
              <a:spcAft>
                <a:spcPct val="0"/>
              </a:spcAft>
              <a:buClrTx/>
              <a:buSzTx/>
              <a:buFontTx/>
              <a:buNone/>
              <a:tabLst/>
              <a:defRPr/>
            </a:pPr>
            <a:r>
              <a:rPr kumimoji="0" lang="ar-JO" sz="54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إغاثة</a:t>
            </a:r>
          </a:p>
          <a:p>
            <a:pPr marL="0" marR="0" lvl="0" indent="0" algn="ctr" defTabSz="457200" rtl="0" eaLnBrk="0" fontAlgn="base" latinLnBrk="0" hangingPunct="0">
              <a:lnSpc>
                <a:spcPct val="80000"/>
              </a:lnSpc>
              <a:spcBef>
                <a:spcPct val="0"/>
              </a:spcBef>
              <a:spcAft>
                <a:spcPct val="0"/>
              </a:spcAft>
              <a:buClrTx/>
              <a:buSzTx/>
              <a:buFontTx/>
              <a:buNone/>
              <a:tabLst/>
              <a:defRPr/>
            </a:pPr>
            <a:r>
              <a:rPr lang="ar-JO" sz="54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المجاعة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mn-cs"/>
            </a:endParaRPr>
          </a:p>
        </p:txBody>
      </p:sp>
      <p:sp>
        <p:nvSpPr>
          <p:cNvPr id="6" name="TextBox 5">
            <a:extLst>
              <a:ext uri="{FF2B5EF4-FFF2-40B4-BE49-F238E27FC236}">
                <a16:creationId xmlns:a16="http://schemas.microsoft.com/office/drawing/2014/main" id="{1D95E654-CC7D-4AC5-AD0E-CEEC851BDB80}"/>
              </a:ext>
            </a:extLst>
          </p:cNvPr>
          <p:cNvSpPr txBox="1"/>
          <p:nvPr/>
        </p:nvSpPr>
        <p:spPr>
          <a:xfrm>
            <a:off x="256447" y="80147"/>
            <a:ext cx="5164543" cy="200054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SA" sz="3100" b="1" u="sng"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Arial" panose="020B0604020202020204" pitchFamily="34" charset="0"/>
              </a:rPr>
              <a:t>أعمال الرسل</a:t>
            </a:r>
            <a:r>
              <a:rPr kumimoji="0" lang="ar-JO" sz="3100" b="1" u="sng"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Arial" panose="020B0604020202020204" pitchFamily="34" charset="0"/>
              </a:rPr>
              <a:t> 12</a:t>
            </a:r>
          </a:p>
          <a:p>
            <a:pPr lvl="0" algn="r" defTabSz="457200" fontAlgn="auto">
              <a:spcBef>
                <a:spcPts val="0"/>
              </a:spcBef>
              <a:spcAft>
                <a:spcPts val="0"/>
              </a:spcAft>
              <a:defRPr/>
            </a:pPr>
            <a:r>
              <a:rPr lang="ar-JO" sz="3100" b="1" dirty="0">
                <a:solidFill>
                  <a:prstClr val="white"/>
                </a:solidFill>
                <a:effectLst>
                  <a:glow rad="88900">
                    <a:prstClr val="black"/>
                  </a:glow>
                </a:effectLst>
                <a:latin typeface="Calibri" panose="020F0502020204030204"/>
                <a:ea typeface="+mn-ea"/>
                <a:cs typeface="Arial" panose="020B0604020202020204" pitchFamily="34" charset="0"/>
              </a:rPr>
              <a:t>25 ورجع </a:t>
            </a:r>
            <a:r>
              <a:rPr lang="ar-JO" sz="3100" b="1" dirty="0">
                <a:solidFill>
                  <a:srgbClr val="FFFF00"/>
                </a:solidFill>
                <a:effectLst>
                  <a:glow rad="88900">
                    <a:prstClr val="black"/>
                  </a:glow>
                </a:effectLst>
                <a:latin typeface="Calibri" panose="020F0502020204030204"/>
                <a:ea typeface="+mn-ea"/>
                <a:cs typeface="Arial" panose="020B0604020202020204" pitchFamily="34" charset="0"/>
              </a:rPr>
              <a:t>برنابا وشاول </a:t>
            </a:r>
            <a:r>
              <a:rPr lang="ar-JO" sz="3100" b="1" dirty="0">
                <a:solidFill>
                  <a:prstClr val="white"/>
                </a:solidFill>
                <a:effectLst>
                  <a:glow rad="88900">
                    <a:prstClr val="black"/>
                  </a:glow>
                </a:effectLst>
                <a:latin typeface="Calibri" panose="020F0502020204030204"/>
                <a:ea typeface="+mn-ea"/>
                <a:cs typeface="Arial" panose="020B0604020202020204" pitchFamily="34" charset="0"/>
              </a:rPr>
              <a:t>من أورشليم بعد ما كملا الخدمة وأخذا معهما </a:t>
            </a:r>
            <a:r>
              <a:rPr lang="ar-JO" sz="3100" b="1" dirty="0">
                <a:solidFill>
                  <a:srgbClr val="FFFF00"/>
                </a:solidFill>
                <a:effectLst>
                  <a:glow rad="88900">
                    <a:prstClr val="black"/>
                  </a:glow>
                </a:effectLst>
                <a:latin typeface="Calibri" panose="020F0502020204030204"/>
                <a:ea typeface="+mn-ea"/>
                <a:cs typeface="Arial" panose="020B0604020202020204" pitchFamily="34" charset="0"/>
              </a:rPr>
              <a:t>يوحنا</a:t>
            </a:r>
            <a:r>
              <a:rPr lang="ar-JO" sz="3100" b="1" dirty="0">
                <a:solidFill>
                  <a:prstClr val="white"/>
                </a:solidFill>
                <a:effectLst>
                  <a:glow rad="88900">
                    <a:prstClr val="black"/>
                  </a:glow>
                </a:effectLst>
                <a:latin typeface="Calibri" panose="020F0502020204030204"/>
                <a:ea typeface="+mn-ea"/>
                <a:cs typeface="Arial" panose="020B0604020202020204" pitchFamily="34" charset="0"/>
              </a:rPr>
              <a:t> الملقب </a:t>
            </a:r>
            <a:r>
              <a:rPr lang="ar-JO" sz="3100" b="1" dirty="0">
                <a:solidFill>
                  <a:srgbClr val="FFFF00"/>
                </a:solidFill>
                <a:effectLst>
                  <a:glow rad="88900">
                    <a:prstClr val="black"/>
                  </a:glow>
                </a:effectLst>
                <a:latin typeface="Calibri" panose="020F0502020204030204"/>
                <a:ea typeface="+mn-ea"/>
                <a:cs typeface="Arial" panose="020B0604020202020204" pitchFamily="34" charset="0"/>
              </a:rPr>
              <a:t>مرقس</a:t>
            </a:r>
            <a:r>
              <a:rPr lang="ar-JO" sz="3100" b="1" dirty="0">
                <a:solidFill>
                  <a:prstClr val="white"/>
                </a:solidFill>
                <a:effectLst>
                  <a:glow rad="88900">
                    <a:prstClr val="black"/>
                  </a:glow>
                </a:effectLst>
                <a:latin typeface="Calibri" panose="020F0502020204030204"/>
                <a:ea typeface="+mn-ea"/>
                <a:cs typeface="Arial" panose="020B0604020202020204" pitchFamily="34" charset="0"/>
              </a:rPr>
              <a:t>.</a:t>
            </a:r>
            <a:endParaRPr kumimoji="0" lang="en-US" sz="3100" b="1" i="0" u="none" strike="noStrike" kern="1200" cap="none" spc="0" normalizeH="0" baseline="0" noProof="0" dirty="0">
              <a:ln>
                <a:noFill/>
              </a:ln>
              <a:solidFill>
                <a:prstClr val="white"/>
              </a:solidFill>
              <a:effectLst>
                <a:glow rad="88900">
                  <a:prstClr val="black"/>
                </a:glow>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F09110-747F-48E3-9B38-35AE78053295}"/>
              </a:ext>
            </a:extLst>
          </p:cNvPr>
          <p:cNvPicPr>
            <a:picLocks noChangeAspect="1"/>
          </p:cNvPicPr>
          <p:nvPr/>
        </p:nvPicPr>
        <p:blipFill>
          <a:blip r:embed="rId4">
            <a:clrChange>
              <a:clrFrom>
                <a:srgbClr val="99D9EA"/>
              </a:clrFrom>
              <a:clrTo>
                <a:srgbClr val="99D9EA">
                  <a:alpha val="0"/>
                </a:srgbClr>
              </a:clrTo>
            </a:clrChange>
          </a:blip>
          <a:stretch>
            <a:fillRect/>
          </a:stretch>
        </p:blipFill>
        <p:spPr>
          <a:xfrm>
            <a:off x="5588431" y="895060"/>
            <a:ext cx="1519240" cy="2327592"/>
          </a:xfrm>
          <a:prstGeom prst="rect">
            <a:avLst/>
          </a:prstGeom>
        </p:spPr>
      </p:pic>
      <p:pic>
        <p:nvPicPr>
          <p:cNvPr id="13" name="Picture 12">
            <a:extLst>
              <a:ext uri="{FF2B5EF4-FFF2-40B4-BE49-F238E27FC236}">
                <a16:creationId xmlns:a16="http://schemas.microsoft.com/office/drawing/2014/main" id="{BA7643DE-ADBE-45B2-812F-7D13406C2399}"/>
              </a:ext>
            </a:extLst>
          </p:cNvPr>
          <p:cNvPicPr>
            <a:picLocks noChangeAspect="1"/>
          </p:cNvPicPr>
          <p:nvPr/>
        </p:nvPicPr>
        <p:blipFill>
          <a:blip r:embed="rId5">
            <a:clrChange>
              <a:clrFrom>
                <a:srgbClr val="99D9EA"/>
              </a:clrFrom>
              <a:clrTo>
                <a:srgbClr val="99D9EA">
                  <a:alpha val="0"/>
                </a:srgbClr>
              </a:clrTo>
            </a:clrChange>
          </a:blip>
          <a:stretch>
            <a:fillRect/>
          </a:stretch>
        </p:blipFill>
        <p:spPr>
          <a:xfrm>
            <a:off x="7275112" y="2835577"/>
            <a:ext cx="1522656" cy="1735703"/>
          </a:xfrm>
          <a:prstGeom prst="rect">
            <a:avLst/>
          </a:prstGeom>
        </p:spPr>
      </p:pic>
    </p:spTree>
    <p:extLst>
      <p:ext uri="{BB962C8B-B14F-4D97-AF65-F5344CB8AC3E}">
        <p14:creationId xmlns:p14="http://schemas.microsoft.com/office/powerpoint/2010/main" val="238570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194B9DA-779F-4758-A0A5-45E465E7A949}"/>
              </a:ext>
            </a:extLst>
          </p:cNvPr>
          <p:cNvSpPr/>
          <p:nvPr/>
        </p:nvSpPr>
        <p:spPr>
          <a:xfrm>
            <a:off x="1005787" y="2281844"/>
            <a:ext cx="7430240" cy="1318420"/>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80000"/>
              </a:lnSpc>
              <a:spcBef>
                <a:spcPct val="0"/>
              </a:spcBef>
              <a:spcAft>
                <a:spcPct val="0"/>
              </a:spcAft>
              <a:buClrTx/>
              <a:buSzTx/>
              <a:buFontTx/>
              <a:buNone/>
              <a:tabLst/>
              <a:defRPr/>
            </a:pPr>
            <a:r>
              <a:rPr kumimoji="0" lang="ar-JO" sz="8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الذهاب في رحلة</a:t>
            </a:r>
            <a:endParaRPr kumimoji="0" lang="en-US" sz="6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389DCC7C-78F1-4C11-99A6-BBDE26FF8A0F}"/>
              </a:ext>
            </a:extLst>
          </p:cNvPr>
          <p:cNvSpPr txBox="1">
            <a:spLocks noChangeArrowheads="1"/>
          </p:cNvSpPr>
          <p:nvPr/>
        </p:nvSpPr>
        <p:spPr bwMode="auto">
          <a:xfrm>
            <a:off x="337929" y="4332458"/>
            <a:ext cx="8468141" cy="853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48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12: 25-14: 28</a:t>
            </a:r>
            <a:endParaRPr kumimoji="0" lang="en-US" sz="48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62346C3D-25C2-2D48-9912-415A3E7DC50B}"/>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1" eaLnBrk="1" fontAlgn="base" latinLnBrk="0" hangingPunct="1">
              <a:lnSpc>
                <a:spcPct val="100000"/>
              </a:lnSpc>
              <a:spcBef>
                <a:spcPct val="20000"/>
              </a:spcBef>
              <a:spcAft>
                <a:spcPts val="0"/>
              </a:spcAft>
              <a:buClr>
                <a:srgbClr val="FFCC00"/>
              </a:buClr>
              <a:buSzPct val="70000"/>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تم وعظها من قبل ماثيو لايلي</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CICFamily.com</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تحميلها من قبل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الملفات بلغات عدة للتنزيل المجاني على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293039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86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8057B-D2AD-1203-4407-D24428CFFF2A}"/>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E757E14E-C626-ED04-07AF-06908BF0DE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03922996-35F6-FA9D-4AFE-894A67DAD437}"/>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FFBF7945-4112-21D1-D55F-5C496C1283C5}"/>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7EB6A404-5673-FC51-8306-E660E4CA44CB}"/>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FCF6BC07-C149-85BC-8B7C-0494BDD83385}"/>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5E40E124-AA6D-D0E9-1530-1324D0C2F04F}"/>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B02E9CFC-6F99-283F-5960-8603B5F96F2A}"/>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4040A2BE-6F97-967B-5EF6-273257B793FB}"/>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7B53D56B-49DC-0E75-4AD8-0E337B660EAA}"/>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C362225D-5427-1F0B-B709-BCD00963808F}"/>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694C70E-35A6-B2DC-3D73-2AD083F32499}"/>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CEC2C3CB-CD64-6D32-BBDA-644E81C1E541}"/>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671897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urch Growth Tech – Growing Ministries Through Tech">
            <a:extLst>
              <a:ext uri="{FF2B5EF4-FFF2-40B4-BE49-F238E27FC236}">
                <a16:creationId xmlns:a16="http://schemas.microsoft.com/office/drawing/2014/main" id="{B03443E0-6C97-485F-8815-4399452406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5917" y="2346863"/>
            <a:ext cx="7792166" cy="44816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B395F13-21D2-429F-BDDD-94F06DD4DBF1}"/>
              </a:ext>
            </a:extLst>
          </p:cNvPr>
          <p:cNvSpPr txBox="1">
            <a:spLocks noChangeArrowheads="1"/>
          </p:cNvSpPr>
          <p:nvPr/>
        </p:nvSpPr>
        <p:spPr bwMode="auto">
          <a:xfrm>
            <a:off x="0" y="29469"/>
            <a:ext cx="5372100" cy="8297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نمو الكنيسة</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326EA579-A27C-402C-90AB-2744B8CEFDEF}"/>
              </a:ext>
            </a:extLst>
          </p:cNvPr>
          <p:cNvSpPr txBox="1">
            <a:spLocks noChangeArrowheads="1"/>
          </p:cNvSpPr>
          <p:nvPr/>
        </p:nvSpPr>
        <p:spPr bwMode="auto">
          <a:xfrm>
            <a:off x="0" y="3642738"/>
            <a:ext cx="1918447" cy="1295875"/>
          </a:xfrm>
          <a:prstGeom prst="rect">
            <a:avLst/>
          </a:prstGeom>
          <a:solidFill>
            <a:srgbClr val="017AFF"/>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يوم الخمسين</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3000</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a:t>
            </a:r>
            <a:r>
              <a:rPr kumimoji="0" lang="ar-JO" sz="2800" b="1" u="none" strike="noStrike" kern="0" cap="none" spc="0" normalizeH="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 2</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110FABF6-5ECF-434F-8A9A-BFC656C26C7E}"/>
              </a:ext>
            </a:extLst>
          </p:cNvPr>
          <p:cNvSpPr txBox="1">
            <a:spLocks noChangeArrowheads="1"/>
          </p:cNvSpPr>
          <p:nvPr/>
        </p:nvSpPr>
        <p:spPr bwMode="auto">
          <a:xfrm>
            <a:off x="1918447" y="2346863"/>
            <a:ext cx="2325636" cy="1295875"/>
          </a:xfrm>
          <a:prstGeom prst="rect">
            <a:avLst/>
          </a:prstGeom>
          <a:solidFill>
            <a:srgbClr val="017AFF"/>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الإضطهاد</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5000</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a:t>
            </a:r>
            <a:r>
              <a:rPr lang="ar-JO" sz="2800" b="1" kern="0" dirty="0">
                <a:solidFill>
                  <a:srgbClr val="FFFFFF"/>
                </a:solidFill>
                <a:effectLst>
                  <a:glow rad="139700">
                    <a:srgbClr val="000000">
                      <a:satMod val="175000"/>
                    </a:srgbClr>
                  </a:glow>
                </a:effectLst>
                <a:latin typeface="Arial" panose="020B0604020202020204" pitchFamily="34" charset="0"/>
                <a:ea typeface="ＭＳ Ｐゴシック" charset="0"/>
                <a:cs typeface="Arial" panose="020B0604020202020204" pitchFamily="34" charset="0"/>
              </a:rPr>
              <a:t>4: 4</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A7606E17-306F-4343-AF03-596E09490A20}"/>
              </a:ext>
            </a:extLst>
          </p:cNvPr>
          <p:cNvSpPr txBox="1">
            <a:spLocks noChangeArrowheads="1"/>
          </p:cNvSpPr>
          <p:nvPr/>
        </p:nvSpPr>
        <p:spPr bwMode="auto">
          <a:xfrm>
            <a:off x="4244083" y="1050988"/>
            <a:ext cx="2049141" cy="1295875"/>
          </a:xfrm>
          <a:prstGeom prst="rect">
            <a:avLst/>
          </a:prstGeom>
          <a:solidFill>
            <a:srgbClr val="017AFF"/>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تزايد</a:t>
            </a:r>
            <a:r>
              <a:rPr kumimoji="0" lang="ar-JO" sz="2800" b="1" u="none" strike="noStrike" kern="0" cap="none" spc="0" normalizeH="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 العدد</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a:t>
            </a:r>
            <a:r>
              <a:rPr lang="ar-JO" sz="2800" b="1" kern="0" dirty="0">
                <a:solidFill>
                  <a:srgbClr val="FFFFFF"/>
                </a:solidFill>
                <a:effectLst>
                  <a:glow rad="139700">
                    <a:srgbClr val="000000">
                      <a:satMod val="175000"/>
                    </a:srgbClr>
                  </a:glow>
                </a:effectLst>
                <a:latin typeface="Arial" panose="020B0604020202020204" pitchFamily="34" charset="0"/>
                <a:ea typeface="ＭＳ Ｐゴシック" charset="0"/>
                <a:cs typeface="Arial" panose="020B0604020202020204" pitchFamily="34" charset="0"/>
              </a:rPr>
              <a:t>6: 1</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6954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aps and Charts of Israel">
            <a:extLst>
              <a:ext uri="{FF2B5EF4-FFF2-40B4-BE49-F238E27FC236}">
                <a16:creationId xmlns:a16="http://schemas.microsoft.com/office/drawing/2014/main" id="{9A118A93-8AB7-490A-8BE3-757425B9E53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reeform 5">
            <a:extLst>
              <a:ext uri="{FF2B5EF4-FFF2-40B4-BE49-F238E27FC236}">
                <a16:creationId xmlns:a16="http://schemas.microsoft.com/office/drawing/2014/main" id="{AC977B35-F986-44A0-8291-8E99C3EDED2E}"/>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ext Box 6">
            <a:extLst>
              <a:ext uri="{FF2B5EF4-FFF2-40B4-BE49-F238E27FC236}">
                <a16:creationId xmlns:a16="http://schemas.microsoft.com/office/drawing/2014/main" id="{E6F3FFD8-E700-47FA-91FE-6DA692C30D24}"/>
              </a:ext>
            </a:extLst>
          </p:cNvPr>
          <p:cNvSpPr txBox="1">
            <a:spLocks noChangeArrowheads="1"/>
          </p:cNvSpPr>
          <p:nvPr/>
        </p:nvSpPr>
        <p:spPr bwMode="auto">
          <a:xfrm>
            <a:off x="6858000" y="3276600"/>
            <a:ext cx="1676400" cy="590092"/>
          </a:xfrm>
          <a:prstGeom prst="rect">
            <a:avLst/>
          </a:prstGeom>
          <a:noFill/>
          <a:ln w="9525">
            <a:noFill/>
            <a:miter lim="800000"/>
            <a:headEnd/>
            <a:tailEnd/>
          </a:ln>
          <a:effectLst/>
        </p:spPr>
        <p:txBody>
          <a:bodyPr lIns="91334" tIns="45667" rIns="91334" bIns="45667">
            <a:spAutoFit/>
          </a:body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66FFFF"/>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66FFFF"/>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grpSp>
        <p:nvGrpSpPr>
          <p:cNvPr id="5" name="Group 4">
            <a:extLst>
              <a:ext uri="{FF2B5EF4-FFF2-40B4-BE49-F238E27FC236}">
                <a16:creationId xmlns:a16="http://schemas.microsoft.com/office/drawing/2014/main" id="{084DD774-709C-4919-901A-A347980612F6}"/>
              </a:ext>
            </a:extLst>
          </p:cNvPr>
          <p:cNvGrpSpPr/>
          <p:nvPr/>
        </p:nvGrpSpPr>
        <p:grpSpPr>
          <a:xfrm>
            <a:off x="5646742" y="2669109"/>
            <a:ext cx="2667000" cy="590092"/>
            <a:chOff x="5646742" y="2669109"/>
            <a:chExt cx="2667000" cy="590092"/>
          </a:xfrm>
        </p:grpSpPr>
        <p:sp>
          <p:nvSpPr>
            <p:cNvPr id="6" name="Freeform 8">
              <a:extLst>
                <a:ext uri="{FF2B5EF4-FFF2-40B4-BE49-F238E27FC236}">
                  <a16:creationId xmlns:a16="http://schemas.microsoft.com/office/drawing/2014/main" id="{D5EA7D26-65AC-40EA-A3D3-B44385C67F9C}"/>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11">
              <a:extLst>
                <a:ext uri="{FF2B5EF4-FFF2-40B4-BE49-F238E27FC236}">
                  <a16:creationId xmlns:a16="http://schemas.microsoft.com/office/drawing/2014/main" id="{6FEDBE81-F3E9-40F4-BD24-C4ADD7C3BA0E}"/>
                </a:ext>
              </a:extLst>
            </p:cNvPr>
            <p:cNvSpPr txBox="1">
              <a:spLocks noChangeArrowheads="1"/>
            </p:cNvSpPr>
            <p:nvPr/>
          </p:nvSpPr>
          <p:spPr bwMode="auto">
            <a:xfrm>
              <a:off x="5646742" y="2669109"/>
              <a:ext cx="2667000" cy="590092"/>
            </a:xfrm>
            <a:prstGeom prst="rect">
              <a:avLst/>
            </a:prstGeom>
            <a:noFill/>
            <a:ln w="9525">
              <a:noFill/>
              <a:miter lim="800000"/>
              <a:headEnd/>
              <a:tailEnd/>
            </a:ln>
            <a:effectLst/>
          </p:spPr>
          <p:txBody>
            <a:bodyPr lIns="91334" tIns="45667" rIns="91334" bIns="45667">
              <a:spAutoFit/>
            </a:body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grpSp>
      <p:sp>
        <p:nvSpPr>
          <p:cNvPr id="10" name="Freeform 9">
            <a:extLst>
              <a:ext uri="{FF2B5EF4-FFF2-40B4-BE49-F238E27FC236}">
                <a16:creationId xmlns:a16="http://schemas.microsoft.com/office/drawing/2014/main" id="{9B27AB4D-DE20-431B-99BA-FA1FEC04AA3E}"/>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rgbClr val="009999"/>
          </a:solidFill>
          <a:ln w="9525">
            <a:solidFill>
              <a:srgbClr val="000000"/>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 Box 10">
            <a:extLst>
              <a:ext uri="{FF2B5EF4-FFF2-40B4-BE49-F238E27FC236}">
                <a16:creationId xmlns:a16="http://schemas.microsoft.com/office/drawing/2014/main" id="{29B138E9-CEDB-45DC-8CE3-9C63B4AF1832}"/>
              </a:ext>
            </a:extLst>
          </p:cNvPr>
          <p:cNvSpPr txBox="1">
            <a:spLocks noChangeArrowheads="1"/>
          </p:cNvSpPr>
          <p:nvPr/>
        </p:nvSpPr>
        <p:spPr bwMode="auto">
          <a:xfrm>
            <a:off x="6629400" y="1981200"/>
            <a:ext cx="1828800" cy="590092"/>
          </a:xfrm>
          <a:prstGeom prst="rect">
            <a:avLst/>
          </a:prstGeom>
          <a:noFill/>
          <a:ln w="9525">
            <a:noFill/>
            <a:miter lim="800000"/>
            <a:headEnd/>
            <a:tailEnd/>
          </a:ln>
          <a:effectLst/>
        </p:spPr>
        <p:txBody>
          <a:bodyPr lIns="91334" tIns="45667" rIns="91334" bIns="45667">
            <a:spAutoFit/>
          </a:body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00FF"/>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FF00FF"/>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2" name="Rectangle 2">
            <a:extLst>
              <a:ext uri="{FF2B5EF4-FFF2-40B4-BE49-F238E27FC236}">
                <a16:creationId xmlns:a16="http://schemas.microsoft.com/office/drawing/2014/main" id="{FBD2E88A-FF1F-47A8-9B17-D373660E066E}"/>
              </a:ext>
            </a:extLst>
          </p:cNvPr>
          <p:cNvSpPr txBox="1">
            <a:spLocks noChangeArrowheads="1"/>
          </p:cNvSpPr>
          <p:nvPr/>
        </p:nvSpPr>
        <p:spPr bwMode="auto">
          <a:xfrm>
            <a:off x="0" y="148480"/>
            <a:ext cx="4572000" cy="285031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فالذين تشتتوا جالوا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مبشرين بالكلمة</a:t>
            </a: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8: 4</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57F82037-8DA5-434D-BE6B-7D8CD80E9556}"/>
              </a:ext>
            </a:extLst>
          </p:cNvPr>
          <p:cNvSpPr txBox="1">
            <a:spLocks noChangeArrowheads="1"/>
          </p:cNvSpPr>
          <p:nvPr/>
        </p:nvSpPr>
        <p:spPr bwMode="auto">
          <a:xfrm>
            <a:off x="76200" y="3298787"/>
            <a:ext cx="4572000" cy="355921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noProof="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صدقوا فيلبس وهو يبشر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noProof="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بالأمور المختصة بملكوت الله وباسم يسوع المسيح</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8: 12</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4353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urch Growth Tech – Growing Ministries Through Tech">
            <a:extLst>
              <a:ext uri="{FF2B5EF4-FFF2-40B4-BE49-F238E27FC236}">
                <a16:creationId xmlns:a16="http://schemas.microsoft.com/office/drawing/2014/main" id="{B03443E0-6C97-485F-8815-4399452406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5917" y="2346863"/>
            <a:ext cx="7792166" cy="44816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B395F13-21D2-429F-BDDD-94F06DD4DBF1}"/>
              </a:ext>
            </a:extLst>
          </p:cNvPr>
          <p:cNvSpPr txBox="1">
            <a:spLocks noChangeArrowheads="1"/>
          </p:cNvSpPr>
          <p:nvPr/>
        </p:nvSpPr>
        <p:spPr bwMode="auto">
          <a:xfrm>
            <a:off x="0" y="29469"/>
            <a:ext cx="5372100" cy="8297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نمو الكنيسة</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326EA579-A27C-402C-90AB-2744B8CEFDEF}"/>
              </a:ext>
            </a:extLst>
          </p:cNvPr>
          <p:cNvSpPr txBox="1">
            <a:spLocks noChangeArrowheads="1"/>
          </p:cNvSpPr>
          <p:nvPr/>
        </p:nvSpPr>
        <p:spPr bwMode="auto">
          <a:xfrm>
            <a:off x="0" y="3642738"/>
            <a:ext cx="1918447" cy="1295875"/>
          </a:xfrm>
          <a:prstGeom prst="rect">
            <a:avLst/>
          </a:prstGeom>
          <a:solidFill>
            <a:srgbClr val="017AFF"/>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يوم الخمسين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3000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2</a:t>
            </a:r>
          </a:p>
        </p:txBody>
      </p:sp>
      <p:sp>
        <p:nvSpPr>
          <p:cNvPr id="5" name="Rectangle 2">
            <a:extLst>
              <a:ext uri="{FF2B5EF4-FFF2-40B4-BE49-F238E27FC236}">
                <a16:creationId xmlns:a16="http://schemas.microsoft.com/office/drawing/2014/main" id="{110FABF6-5ECF-434F-8A9A-BFC656C26C7E}"/>
              </a:ext>
            </a:extLst>
          </p:cNvPr>
          <p:cNvSpPr txBox="1">
            <a:spLocks noChangeArrowheads="1"/>
          </p:cNvSpPr>
          <p:nvPr/>
        </p:nvSpPr>
        <p:spPr bwMode="auto">
          <a:xfrm>
            <a:off x="1918447" y="2346863"/>
            <a:ext cx="2325636" cy="1295875"/>
          </a:xfrm>
          <a:prstGeom prst="rect">
            <a:avLst/>
          </a:prstGeom>
          <a:solidFill>
            <a:srgbClr val="017AFF"/>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الإضطهاد</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effectLst>
                  <a:glow rad="139700">
                    <a:srgbClr val="000000">
                      <a:satMod val="175000"/>
                    </a:srgbClr>
                  </a:glow>
                </a:effectLst>
                <a:latin typeface="Arial" panose="020B0604020202020204" pitchFamily="34" charset="0"/>
                <a:ea typeface="ＭＳ Ｐゴシック" charset="0"/>
                <a:cs typeface="Arial" panose="020B0604020202020204" pitchFamily="34" charset="0"/>
              </a:rPr>
              <a:t>5000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4: 4</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A7606E17-306F-4343-AF03-596E09490A20}"/>
              </a:ext>
            </a:extLst>
          </p:cNvPr>
          <p:cNvSpPr txBox="1">
            <a:spLocks noChangeArrowheads="1"/>
          </p:cNvSpPr>
          <p:nvPr/>
        </p:nvSpPr>
        <p:spPr bwMode="auto">
          <a:xfrm>
            <a:off x="4244083" y="1050988"/>
            <a:ext cx="2049141" cy="1295875"/>
          </a:xfrm>
          <a:prstGeom prst="rect">
            <a:avLst/>
          </a:prstGeom>
          <a:solidFill>
            <a:srgbClr val="017AFF"/>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تزايد العدد</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6: 1</a:t>
            </a:r>
          </a:p>
        </p:txBody>
      </p:sp>
      <p:sp>
        <p:nvSpPr>
          <p:cNvPr id="7" name="Rectangle 2">
            <a:extLst>
              <a:ext uri="{FF2B5EF4-FFF2-40B4-BE49-F238E27FC236}">
                <a16:creationId xmlns:a16="http://schemas.microsoft.com/office/drawing/2014/main" id="{82165C98-D149-4132-8AF2-99CA62F56183}"/>
              </a:ext>
            </a:extLst>
          </p:cNvPr>
          <p:cNvSpPr txBox="1">
            <a:spLocks noChangeArrowheads="1"/>
          </p:cNvSpPr>
          <p:nvPr/>
        </p:nvSpPr>
        <p:spPr bwMode="auto">
          <a:xfrm>
            <a:off x="6293224" y="11540"/>
            <a:ext cx="2833058" cy="1039448"/>
          </a:xfrm>
          <a:prstGeom prst="rect">
            <a:avLst/>
          </a:prstGeom>
          <a:solidFill>
            <a:srgbClr val="017AFF"/>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الأمم</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rPr>
              <a:t>أعمال </a:t>
            </a:r>
            <a:r>
              <a:rPr lang="ar-JO" sz="2800" b="1" kern="0" dirty="0">
                <a:solidFill>
                  <a:srgbClr val="FFFFFF"/>
                </a:solidFill>
                <a:effectLst>
                  <a:glow rad="139700">
                    <a:srgbClr val="000000">
                      <a:satMod val="175000"/>
                    </a:srgbClr>
                  </a:glow>
                </a:effectLst>
                <a:latin typeface="Arial" panose="020B0604020202020204" pitchFamily="34" charset="0"/>
                <a:ea typeface="ＭＳ Ｐゴシック" charset="0"/>
                <a:cs typeface="Arial" panose="020B0604020202020204" pitchFamily="34" charset="0"/>
              </a:rPr>
              <a:t>8، 10-12</a:t>
            </a:r>
            <a:endParaRPr kumimoji="0" lang="en-US" sz="2800" b="1" u="none" strike="noStrike" kern="0" cap="none" spc="0" normalizeH="0" baseline="0" noProof="0" dirty="0">
              <a:ln>
                <a:noFill/>
              </a:ln>
              <a:solidFill>
                <a:srgbClr val="FFFFFF"/>
              </a:solidFill>
              <a:effectLst>
                <a:glow rad="1397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351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631C300D-61D0-46F1-8885-B9283DCA8C82}"/>
              </a:ext>
            </a:extLst>
          </p:cNvPr>
          <p:cNvSpPr txBox="1">
            <a:spLocks noChangeArrowheads="1"/>
          </p:cNvSpPr>
          <p:nvPr/>
        </p:nvSpPr>
        <p:spPr bwMode="auto">
          <a:xfrm>
            <a:off x="1" y="29858"/>
            <a:ext cx="9143999"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المقاومة</a:t>
            </a:r>
            <a:endParaRPr kumimoji="0" lang="en-US" sz="3600" b="1" u="none" strike="noStrike" kern="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C0FA5AF-D673-4F6E-82A2-148D4646C909}"/>
              </a:ext>
            </a:extLst>
          </p:cNvPr>
          <p:cNvSpPr txBox="1">
            <a:spLocks noChangeArrowheads="1"/>
          </p:cNvSpPr>
          <p:nvPr/>
        </p:nvSpPr>
        <p:spPr bwMode="auto">
          <a:xfrm>
            <a:off x="738203" y="1026343"/>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خارجية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6" name="Picture 2" descr="Image result for church icon">
            <a:extLst>
              <a:ext uri="{FF2B5EF4-FFF2-40B4-BE49-F238E27FC236}">
                <a16:creationId xmlns:a16="http://schemas.microsoft.com/office/drawing/2014/main" id="{5439F911-38D0-4DF5-A684-CB1531CAE8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1293" y="1862471"/>
            <a:ext cx="1827551" cy="182755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
            <a:extLst>
              <a:ext uri="{FF2B5EF4-FFF2-40B4-BE49-F238E27FC236}">
                <a16:creationId xmlns:a16="http://schemas.microsoft.com/office/drawing/2014/main" id="{8C98EF93-F680-41F1-A4CB-B1FDB523C37D}"/>
              </a:ext>
            </a:extLst>
          </p:cNvPr>
          <p:cNvSpPr txBox="1">
            <a:spLocks noChangeArrowheads="1"/>
          </p:cNvSpPr>
          <p:nvPr/>
        </p:nvSpPr>
        <p:spPr bwMode="auto">
          <a:xfrm>
            <a:off x="253429" y="3756443"/>
            <a:ext cx="568672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latin typeface="Arial" panose="020B0604020202020204" pitchFamily="34" charset="0"/>
                <a:ea typeface="ＭＳ Ｐゴシック" charset="0"/>
                <a:cs typeface="Arial" panose="020B0604020202020204" pitchFamily="34" charset="0"/>
              </a:rPr>
              <a:t>أعمال الرسل 4 – إلقاء القبض</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latin typeface="Arial" panose="020B0604020202020204" pitchFamily="34" charset="0"/>
                <a:ea typeface="ＭＳ Ｐゴシック" charset="0"/>
                <a:cs typeface="Arial" panose="020B0604020202020204" pitchFamily="34" charset="0"/>
              </a:rPr>
              <a:t>أعمال الرسل 5 – إلقاء القبض</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latin typeface="Arial" panose="020B0604020202020204" pitchFamily="34" charset="0"/>
                <a:ea typeface="ＭＳ Ｐゴシック" charset="0"/>
                <a:cs typeface="Arial" panose="020B0604020202020204" pitchFamily="34" charset="0"/>
              </a:rPr>
              <a:t>أعمال الرسل 7 - الرجم</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latin typeface="Arial" panose="020B0604020202020204" pitchFamily="34" charset="0"/>
                <a:ea typeface="ＭＳ Ｐゴシック" charset="0"/>
                <a:cs typeface="Arial" panose="020B0604020202020204" pitchFamily="34" charset="0"/>
              </a:rPr>
              <a:t>أعمال الرسل 8 – الإضطهاد </a:t>
            </a:r>
            <a:r>
              <a:rPr lang="ar-JO" sz="2400" b="1" kern="0" dirty="0">
                <a:solidFill>
                  <a:srgbClr val="FFFFFF"/>
                </a:solidFill>
                <a:latin typeface="Arial" panose="020B0604020202020204" pitchFamily="34" charset="0"/>
                <a:ea typeface="ＭＳ Ｐゴシック" charset="0"/>
                <a:cs typeface="Arial" panose="020B0604020202020204" pitchFamily="34" charset="0"/>
              </a:rPr>
              <a:t>(اليهود – شاول)</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latin typeface="Arial" panose="020B0604020202020204" pitchFamily="34" charset="0"/>
                <a:ea typeface="ＭＳ Ｐゴシック" charset="0"/>
                <a:cs typeface="Arial" panose="020B0604020202020204" pitchFamily="34" charset="0"/>
              </a:rPr>
              <a:t>أعمال الرسل 12 – الإضطهاد </a:t>
            </a:r>
            <a:r>
              <a:rPr lang="ar-JO" sz="2400" b="1" kern="0" dirty="0">
                <a:solidFill>
                  <a:srgbClr val="FFFFFF"/>
                </a:solidFill>
                <a:latin typeface="Arial" panose="020B0604020202020204" pitchFamily="34" charset="0"/>
                <a:ea typeface="ＭＳ Ｐゴシック" charset="0"/>
                <a:cs typeface="Arial" panose="020B0604020202020204" pitchFamily="34" charset="0"/>
              </a:rPr>
              <a:t>(اليهود – هيرودس)</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Lightning Bolt 20">
            <a:extLst>
              <a:ext uri="{FF2B5EF4-FFF2-40B4-BE49-F238E27FC236}">
                <a16:creationId xmlns:a16="http://schemas.microsoft.com/office/drawing/2014/main" id="{0E61F524-5929-432E-BDFC-724ABAF03301}"/>
              </a:ext>
            </a:extLst>
          </p:cNvPr>
          <p:cNvSpPr/>
          <p:nvPr/>
        </p:nvSpPr>
        <p:spPr bwMode="auto">
          <a:xfrm>
            <a:off x="550407" y="1177725"/>
            <a:ext cx="690886" cy="1450752"/>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97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30E24DFF-34B1-4D3D-B2C7-A04A81BC12F2}"/>
              </a:ext>
            </a:extLst>
          </p:cNvPr>
          <p:cNvSpPr txBox="1">
            <a:spLocks noChangeArrowheads="1"/>
          </p:cNvSpPr>
          <p:nvPr/>
        </p:nvSpPr>
        <p:spPr bwMode="auto">
          <a:xfrm>
            <a:off x="1" y="29853"/>
            <a:ext cx="9143999"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نمو الكنيسة بالرغم من</a:t>
            </a:r>
            <a:endParaRPr kumimoji="0" lang="en-US" sz="3600" b="1" u="none" strike="noStrike" kern="0" cap="none" spc="0" normalizeH="0" baseline="0" noProof="0" dirty="0">
              <a:ln>
                <a:noFill/>
              </a:ln>
              <a:solidFill>
                <a:srgbClr val="100716"/>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631C300D-61D0-46F1-8885-B9283DCA8C82}"/>
              </a:ext>
            </a:extLst>
          </p:cNvPr>
          <p:cNvSpPr txBox="1">
            <a:spLocks noChangeArrowheads="1"/>
          </p:cNvSpPr>
          <p:nvPr/>
        </p:nvSpPr>
        <p:spPr bwMode="auto">
          <a:xfrm>
            <a:off x="1241293" y="29858"/>
            <a:ext cx="4410827"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المقاومة</a:t>
            </a:r>
            <a:endParaRPr kumimoji="0" lang="en-US" sz="3600" b="1" u="none" strike="noStrike" kern="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2C0FA5AF-D673-4F6E-82A2-148D4646C909}"/>
              </a:ext>
            </a:extLst>
          </p:cNvPr>
          <p:cNvSpPr txBox="1">
            <a:spLocks noChangeArrowheads="1"/>
          </p:cNvSpPr>
          <p:nvPr/>
        </p:nvSpPr>
        <p:spPr bwMode="auto">
          <a:xfrm>
            <a:off x="738203" y="1026343"/>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prstClr val="white">
                    <a:lumMod val="50000"/>
                  </a:prstClr>
                </a:solidFill>
                <a:effectLst/>
                <a:uLnTx/>
                <a:uFillTx/>
                <a:latin typeface="Arial" panose="020B0604020202020204" pitchFamily="34" charset="0"/>
                <a:ea typeface="ＭＳ Ｐゴシック" charset="0"/>
                <a:cs typeface="Arial" panose="020B0604020202020204" pitchFamily="34" charset="0"/>
              </a:rPr>
              <a:t>خارجية</a:t>
            </a:r>
            <a:endParaRPr kumimoji="0" lang="en-US" sz="3600" b="1" u="none" strike="noStrike" kern="0" cap="none" spc="0" normalizeH="0" baseline="0" noProof="0" dirty="0">
              <a:ln>
                <a:noFill/>
              </a:ln>
              <a:solidFill>
                <a:prstClr val="white">
                  <a:lumMod val="50000"/>
                </a:prstClr>
              </a:solidFill>
              <a:effectLst/>
              <a:uLnTx/>
              <a:uFillTx/>
              <a:latin typeface="Arial" panose="020B0604020202020204" pitchFamily="34" charset="0"/>
              <a:ea typeface="ＭＳ Ｐゴシック" charset="0"/>
              <a:cs typeface="Arial" panose="020B0604020202020204" pitchFamily="34" charset="0"/>
            </a:endParaRPr>
          </a:p>
        </p:txBody>
      </p:sp>
      <p:pic>
        <p:nvPicPr>
          <p:cNvPr id="16" name="Picture 2" descr="Image result for church icon">
            <a:extLst>
              <a:ext uri="{FF2B5EF4-FFF2-40B4-BE49-F238E27FC236}">
                <a16:creationId xmlns:a16="http://schemas.microsoft.com/office/drawing/2014/main" id="{5439F911-38D0-4DF5-A684-CB1531CAE804}"/>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1241293" y="1862471"/>
            <a:ext cx="1827551" cy="182755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2">
            <a:extLst>
              <a:ext uri="{FF2B5EF4-FFF2-40B4-BE49-F238E27FC236}">
                <a16:creationId xmlns:a16="http://schemas.microsoft.com/office/drawing/2014/main" id="{8C98EF93-F680-41F1-A4CB-B1FDB523C37D}"/>
              </a:ext>
            </a:extLst>
          </p:cNvPr>
          <p:cNvSpPr txBox="1">
            <a:spLocks noChangeArrowheads="1"/>
          </p:cNvSpPr>
          <p:nvPr/>
        </p:nvSpPr>
        <p:spPr bwMode="auto">
          <a:xfrm>
            <a:off x="253429" y="3756443"/>
            <a:ext cx="3958531"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chemeClr val="bg1">
                    <a:lumMod val="65000"/>
                  </a:schemeClr>
                </a:solidFill>
                <a:effectLst/>
                <a:uLnTx/>
                <a:uFillTx/>
                <a:latin typeface="Arial" panose="020B0604020202020204" pitchFamily="34" charset="0"/>
                <a:ea typeface="ＭＳ Ｐゴシック" charset="0"/>
                <a:cs typeface="Arial" panose="020B0604020202020204" pitchFamily="34" charset="0"/>
              </a:rPr>
              <a:t>أعمال الرسل 4 – إلقاء القبض</a:t>
            </a:r>
            <a:endParaRPr kumimoji="0" lang="en-US" sz="2800" b="1" u="none" strike="noStrike" kern="0" cap="none" spc="0" normalizeH="0" baseline="0" noProof="0" dirty="0">
              <a:ln>
                <a:noFill/>
              </a:ln>
              <a:solidFill>
                <a:schemeClr val="bg1">
                  <a:lumMod val="65000"/>
                </a:schemeClr>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chemeClr val="bg1">
                    <a:lumMod val="65000"/>
                  </a:schemeClr>
                </a:solidFill>
                <a:effectLst/>
                <a:uLnTx/>
                <a:uFillTx/>
                <a:latin typeface="Arial" panose="020B0604020202020204" pitchFamily="34" charset="0"/>
                <a:ea typeface="ＭＳ Ｐゴシック" charset="0"/>
                <a:cs typeface="Arial" panose="020B0604020202020204" pitchFamily="34" charset="0"/>
              </a:rPr>
              <a:t>أعمال الرسل 5 – إلقاء القبض</a:t>
            </a:r>
            <a:endParaRPr kumimoji="0" lang="en-US" sz="2800" b="1" u="none" strike="noStrike" kern="0" cap="none" spc="0" normalizeH="0" baseline="0" noProof="0" dirty="0">
              <a:ln>
                <a:noFill/>
              </a:ln>
              <a:solidFill>
                <a:schemeClr val="bg1">
                  <a:lumMod val="65000"/>
                </a:schemeClr>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chemeClr val="bg1">
                    <a:lumMod val="65000"/>
                  </a:schemeClr>
                </a:solidFill>
                <a:effectLst/>
                <a:uLnTx/>
                <a:uFillTx/>
                <a:latin typeface="Arial" panose="020B0604020202020204" pitchFamily="34" charset="0"/>
                <a:ea typeface="ＭＳ Ｐゴシック" charset="0"/>
                <a:cs typeface="Arial" panose="020B0604020202020204" pitchFamily="34" charset="0"/>
              </a:rPr>
              <a:t>أعمال الرسل 7 - الرجم</a:t>
            </a:r>
            <a:endParaRPr kumimoji="0" lang="en-US" sz="2800" b="1" u="none" strike="noStrike" kern="0" cap="none" spc="0" normalizeH="0" baseline="0" noProof="0" dirty="0">
              <a:ln>
                <a:noFill/>
              </a:ln>
              <a:solidFill>
                <a:schemeClr val="bg1">
                  <a:lumMod val="65000"/>
                </a:schemeClr>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chemeClr val="bg1">
                    <a:lumMod val="65000"/>
                  </a:schemeClr>
                </a:solidFill>
                <a:effectLst/>
                <a:uLnTx/>
                <a:uFillTx/>
                <a:latin typeface="Arial" panose="020B0604020202020204" pitchFamily="34" charset="0"/>
                <a:ea typeface="ＭＳ Ｐゴシック" charset="0"/>
                <a:cs typeface="Arial" panose="020B0604020202020204" pitchFamily="34" charset="0"/>
              </a:rPr>
              <a:t>أعمال الرسل 8 – الإضطهاد </a:t>
            </a:r>
            <a:r>
              <a:rPr kumimoji="0" lang="ar-JO" sz="2400" b="1" u="none" strike="noStrike" kern="0" cap="none" spc="0" normalizeH="0" baseline="0" noProof="0" dirty="0">
                <a:ln>
                  <a:noFill/>
                </a:ln>
                <a:solidFill>
                  <a:schemeClr val="bg1">
                    <a:lumMod val="65000"/>
                  </a:schemeClr>
                </a:solidFill>
                <a:effectLst/>
                <a:uLnTx/>
                <a:uFillTx/>
                <a:latin typeface="Arial" panose="020B0604020202020204" pitchFamily="34" charset="0"/>
                <a:ea typeface="ＭＳ Ｐゴシック" charset="0"/>
                <a:cs typeface="Arial" panose="020B0604020202020204" pitchFamily="34" charset="0"/>
              </a:rPr>
              <a:t>(اليهود – شاول)</a:t>
            </a:r>
            <a:endParaRPr kumimoji="0" lang="en-US" sz="2400" b="1" u="none" strike="noStrike" kern="0" cap="none" spc="0" normalizeH="0" baseline="0" noProof="0" dirty="0">
              <a:ln>
                <a:noFill/>
              </a:ln>
              <a:solidFill>
                <a:schemeClr val="bg1">
                  <a:lumMod val="65000"/>
                </a:schemeClr>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chemeClr val="bg1">
                    <a:lumMod val="65000"/>
                  </a:schemeClr>
                </a:solidFill>
                <a:effectLst/>
                <a:uLnTx/>
                <a:uFillTx/>
                <a:latin typeface="Arial" panose="020B0604020202020204" pitchFamily="34" charset="0"/>
                <a:ea typeface="ＭＳ Ｐゴシック" charset="0"/>
                <a:cs typeface="Arial" panose="020B0604020202020204" pitchFamily="34" charset="0"/>
              </a:rPr>
              <a:t>أعمال الرسل 12 – الإضطهاد </a:t>
            </a:r>
            <a:r>
              <a:rPr kumimoji="0" lang="ar-JO" sz="2400" b="1" u="none" strike="noStrike" kern="0" cap="none" spc="0" normalizeH="0" baseline="0" noProof="0" dirty="0">
                <a:ln>
                  <a:noFill/>
                </a:ln>
                <a:solidFill>
                  <a:schemeClr val="bg1">
                    <a:lumMod val="65000"/>
                  </a:schemeClr>
                </a:solidFill>
                <a:effectLst/>
                <a:uLnTx/>
                <a:uFillTx/>
                <a:latin typeface="Arial" panose="020B0604020202020204" pitchFamily="34" charset="0"/>
                <a:ea typeface="ＭＳ Ｐゴシック" charset="0"/>
                <a:cs typeface="Arial" panose="020B0604020202020204" pitchFamily="34" charset="0"/>
              </a:rPr>
              <a:t>(اليهود – هيرودس)</a:t>
            </a:r>
            <a:endParaRPr kumimoji="0" lang="en-US" sz="2800" b="1" u="none" strike="noStrike" kern="0" cap="none" spc="0" normalizeH="0" baseline="0" noProof="0" dirty="0">
              <a:ln>
                <a:noFill/>
              </a:ln>
              <a:solidFill>
                <a:schemeClr val="bg1">
                  <a:lumMod val="65000"/>
                </a:schemeClr>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chemeClr val="bg1">
                  <a:lumMod val="65000"/>
                </a:schemeClr>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49CA97A5-686B-4EFA-9A08-6A175EB13672}"/>
              </a:ext>
            </a:extLst>
          </p:cNvPr>
          <p:cNvSpPr txBox="1">
            <a:spLocks noChangeArrowheads="1"/>
          </p:cNvSpPr>
          <p:nvPr/>
        </p:nvSpPr>
        <p:spPr bwMode="auto">
          <a:xfrm>
            <a:off x="5340113" y="1026343"/>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داخلية</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9" name="Picture 2" descr="Image result for church icon">
            <a:extLst>
              <a:ext uri="{FF2B5EF4-FFF2-40B4-BE49-F238E27FC236}">
                <a16:creationId xmlns:a16="http://schemas.microsoft.com/office/drawing/2014/main" id="{1AEAA972-FD5F-4392-B7D6-080D872EED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3203" y="1861551"/>
            <a:ext cx="1827551" cy="182755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2">
            <a:extLst>
              <a:ext uri="{FF2B5EF4-FFF2-40B4-BE49-F238E27FC236}">
                <a16:creationId xmlns:a16="http://schemas.microsoft.com/office/drawing/2014/main" id="{C9F49F8D-705A-4314-B219-86CA7021442E}"/>
              </a:ext>
            </a:extLst>
          </p:cNvPr>
          <p:cNvSpPr txBox="1">
            <a:spLocks noChangeArrowheads="1"/>
          </p:cNvSpPr>
          <p:nvPr/>
        </p:nvSpPr>
        <p:spPr bwMode="auto">
          <a:xfrm>
            <a:off x="4211960" y="3794359"/>
            <a:ext cx="4932040"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latin typeface="Arial" panose="020B0604020202020204" pitchFamily="34" charset="0"/>
                <a:ea typeface="ＭＳ Ｐゴシック" charset="0"/>
                <a:cs typeface="Arial" panose="020B0604020202020204" pitchFamily="34" charset="0"/>
              </a:rPr>
              <a:t>أعمال الرسل 5 – حنانيا وسفيرة</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latin typeface="Arial" panose="020B0604020202020204" pitchFamily="34" charset="0"/>
                <a:ea typeface="ＭＳ Ｐゴシック" charset="0"/>
                <a:cs typeface="Arial" panose="020B0604020202020204" pitchFamily="34" charset="0"/>
              </a:rPr>
              <a:t>أعمال الرسل 6 – توزيع الطعام</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lang="ar-JO" sz="2800" b="1" kern="0" dirty="0">
                <a:solidFill>
                  <a:srgbClr val="FFFF00"/>
                </a:solidFill>
                <a:latin typeface="Arial" panose="020B0604020202020204" pitchFamily="34" charset="0"/>
                <a:ea typeface="ＭＳ Ｐゴシック" charset="0"/>
                <a:cs typeface="Arial" panose="020B0604020202020204" pitchFamily="34" charset="0"/>
              </a:rPr>
              <a:t>أعمال الرسل 8 – سيمون الساحر</a:t>
            </a:r>
            <a:endParaRPr kumimoji="0" lang="en-US" sz="2800" b="1" u="none" strike="noStrike" kern="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1" name="Lightning Bolt 20">
            <a:extLst>
              <a:ext uri="{FF2B5EF4-FFF2-40B4-BE49-F238E27FC236}">
                <a16:creationId xmlns:a16="http://schemas.microsoft.com/office/drawing/2014/main" id="{0E61F524-5929-432E-BDFC-724ABAF03301}"/>
              </a:ext>
            </a:extLst>
          </p:cNvPr>
          <p:cNvSpPr/>
          <p:nvPr/>
        </p:nvSpPr>
        <p:spPr bwMode="auto">
          <a:xfrm>
            <a:off x="550407" y="1177725"/>
            <a:ext cx="690886" cy="1450752"/>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 name="Lightning Bolt 21">
            <a:extLst>
              <a:ext uri="{FF2B5EF4-FFF2-40B4-BE49-F238E27FC236}">
                <a16:creationId xmlns:a16="http://schemas.microsoft.com/office/drawing/2014/main" id="{EC300F92-B2C4-42BC-A5E1-E3D356ECCECB}"/>
              </a:ext>
            </a:extLst>
          </p:cNvPr>
          <p:cNvSpPr/>
          <p:nvPr/>
        </p:nvSpPr>
        <p:spPr bwMode="auto">
          <a:xfrm rot="17053972">
            <a:off x="6383073" y="2348492"/>
            <a:ext cx="302921" cy="1450752"/>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Lightning Bolt 22">
            <a:extLst>
              <a:ext uri="{FF2B5EF4-FFF2-40B4-BE49-F238E27FC236}">
                <a16:creationId xmlns:a16="http://schemas.microsoft.com/office/drawing/2014/main" id="{69AB2117-9953-4573-8CA5-5D9CD315BC39}"/>
              </a:ext>
            </a:extLst>
          </p:cNvPr>
          <p:cNvSpPr/>
          <p:nvPr/>
        </p:nvSpPr>
        <p:spPr bwMode="auto">
          <a:xfrm rot="9217220">
            <a:off x="6845903" y="2163359"/>
            <a:ext cx="259441" cy="1450752"/>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024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0648"/>
            <a:ext cx="8964488" cy="2088232"/>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ثاني</a:t>
            </a:r>
            <a:r>
              <a:rPr lang="ar-JO" dirty="0">
                <a:effectLst>
                  <a:glow rad="127000">
                    <a:schemeClr val="tx1"/>
                  </a:glow>
                </a:effectLst>
                <a:ea typeface="Arial" charset="0"/>
              </a:rPr>
              <a:t>اً</a:t>
            </a:r>
            <a:r>
              <a:rPr lang="ar-SA" dirty="0">
                <a:effectLst>
                  <a:glow rad="127000">
                    <a:schemeClr val="tx1"/>
                  </a:glow>
                </a:effectLst>
                <a:ea typeface="Arial" charset="0"/>
              </a:rPr>
              <a:t>: يعود المجد لله عندما نشهد خارج منطقة راحتنا (٦: ٨-٨ : ٤٠) </a:t>
            </a:r>
            <a:endParaRPr lang="en-US"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BD1013B5-67BC-7C45-9873-A1C4EC26965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83242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Callout 1">
            <a:extLst>
              <a:ext uri="{FF2B5EF4-FFF2-40B4-BE49-F238E27FC236}">
                <a16:creationId xmlns:a16="http://schemas.microsoft.com/office/drawing/2014/main" id="{2334A954-FB47-487A-86C2-5BFC13CA4832}"/>
              </a:ext>
            </a:extLst>
          </p:cNvPr>
          <p:cNvSpPr/>
          <p:nvPr/>
        </p:nvSpPr>
        <p:spPr bwMode="auto">
          <a:xfrm>
            <a:off x="0" y="2495713"/>
            <a:ext cx="4349577" cy="3608531"/>
          </a:xfrm>
          <a:prstGeom prst="downArrowCallout">
            <a:avLst/>
          </a:prstGeom>
          <a:solidFill>
            <a:srgbClr val="C00000"/>
          </a:soli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
        <p:nvSpPr>
          <p:cNvPr id="8" name="Down Arrow Callout 5">
            <a:extLst>
              <a:ext uri="{FF2B5EF4-FFF2-40B4-BE49-F238E27FC236}">
                <a16:creationId xmlns:a16="http://schemas.microsoft.com/office/drawing/2014/main" id="{88398196-3C1D-42D9-A9A8-6597BF662F6E}"/>
              </a:ext>
            </a:extLst>
          </p:cNvPr>
          <p:cNvSpPr/>
          <p:nvPr/>
        </p:nvSpPr>
        <p:spPr bwMode="auto">
          <a:xfrm flipV="1">
            <a:off x="4349578" y="1236346"/>
            <a:ext cx="4794422" cy="3608531"/>
          </a:xfrm>
          <a:prstGeom prst="downArrowCallout">
            <a:avLst/>
          </a:prstGeom>
          <a:solidFill>
            <a:srgbClr val="3333CC">
              <a:lumMod val="75000"/>
            </a:srgbClr>
          </a:soli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2">
            <a:extLst>
              <a:ext uri="{FF2B5EF4-FFF2-40B4-BE49-F238E27FC236}">
                <a16:creationId xmlns:a16="http://schemas.microsoft.com/office/drawing/2014/main" id="{3FCACFD5-EA94-434B-A797-13C8B929BEB6}"/>
              </a:ext>
            </a:extLst>
          </p:cNvPr>
          <p:cNvSpPr txBox="1">
            <a:spLocks noChangeArrowheads="1"/>
          </p:cNvSpPr>
          <p:nvPr/>
        </p:nvSpPr>
        <p:spPr bwMode="auto">
          <a:xfrm>
            <a:off x="0" y="1"/>
            <a:ext cx="9144000" cy="1001358"/>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الخلفية</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114743AF-8D22-4040-9874-AD9E248EA506}"/>
              </a:ext>
            </a:extLst>
          </p:cNvPr>
          <p:cNvSpPr txBox="1">
            <a:spLocks noChangeArrowheads="1"/>
          </p:cNvSpPr>
          <p:nvPr/>
        </p:nvSpPr>
        <p:spPr bwMode="auto">
          <a:xfrm>
            <a:off x="1" y="2458644"/>
            <a:ext cx="4349577" cy="240992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برغم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المقاومة</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DC6BC864-5DA8-49F7-85A2-BBCD9036B255}"/>
              </a:ext>
            </a:extLst>
          </p:cNvPr>
          <p:cNvSpPr txBox="1">
            <a:spLocks noChangeArrowheads="1"/>
          </p:cNvSpPr>
          <p:nvPr/>
        </p:nvSpPr>
        <p:spPr bwMode="auto">
          <a:xfrm>
            <a:off x="4349578" y="2496744"/>
            <a:ext cx="4794422" cy="240992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ينمي الله</a:t>
            </a:r>
          </a:p>
          <a:p>
            <a:pPr marL="0" marR="0" lvl="0" indent="0" algn="ctr" defTabSz="457177" rtl="0" eaLnBrk="0" fontAlgn="base" latinLnBrk="0" hangingPunct="0">
              <a:lnSpc>
                <a:spcPct val="100000"/>
              </a:lnSpc>
              <a:spcBef>
                <a:spcPct val="0"/>
              </a:spcBef>
              <a:spcAft>
                <a:spcPct val="0"/>
              </a:spcAft>
              <a:buClrTx/>
              <a:buSzTx/>
              <a:buFontTx/>
              <a:buNone/>
              <a:tabLst/>
              <a:defRPr/>
            </a:pPr>
            <a:r>
              <a:rPr lang="ar-JO"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الكنيسة</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1A0A2258-30A1-4B3A-8937-153BBBAE237A}"/>
              </a:ext>
            </a:extLst>
          </p:cNvPr>
          <p:cNvSpPr txBox="1">
            <a:spLocks noChangeArrowheads="1"/>
          </p:cNvSpPr>
          <p:nvPr/>
        </p:nvSpPr>
        <p:spPr bwMode="auto">
          <a:xfrm>
            <a:off x="5156200" y="5716683"/>
            <a:ext cx="3864476" cy="990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مستحيل</a:t>
            </a:r>
            <a:endParaRPr kumimoji="0" lang="en-US" sz="2400" b="1" u="none" strike="noStrike" kern="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7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76199" y="304800"/>
            <a:ext cx="4495801" cy="990600"/>
          </a:xfrm>
          <a:effectLst>
            <a:outerShdw blurRad="63500" dist="35921" dir="2700000" algn="ctr" rotWithShape="0">
              <a:schemeClr val="tx2">
                <a:alpha val="74998"/>
              </a:schemeClr>
            </a:outerShdw>
          </a:effectLst>
        </p:spPr>
        <p:txBody>
          <a:bodyPr/>
          <a:lstStyle/>
          <a:p>
            <a:pPr eaLnBrk="1" hangingPunct="1">
              <a:defRPr/>
            </a:pPr>
            <a:r>
              <a:rPr lang="ar-JO" altLang="zh-CN" kern="1200" dirty="0">
                <a:solidFill>
                  <a:srgbClr val="FFFFFF"/>
                </a:solidFill>
                <a:effectLst>
                  <a:outerShdw blurRad="38100" dist="38100" dir="2700000" algn="tl">
                    <a:srgbClr val="000000"/>
                  </a:outerShdw>
                </a:effectLst>
              </a:rPr>
              <a:t>أعمال </a:t>
            </a:r>
            <a:r>
              <a:rPr lang="ar-JO" altLang="zh-CN" dirty="0">
                <a:solidFill>
                  <a:srgbClr val="FFFFFF"/>
                </a:solidFill>
                <a:effectLst>
                  <a:outerShdw blurRad="38100" dist="38100" dir="2700000" algn="tl">
                    <a:srgbClr val="000000"/>
                  </a:outerShdw>
                </a:effectLst>
              </a:rPr>
              <a:t>٨:١</a:t>
            </a:r>
            <a:endParaRPr lang="en-US" sz="1800" dirty="0">
              <a:ea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 Box 4"/>
          <p:cNvSpPr txBox="1">
            <a:spLocks noChangeArrowheads="1"/>
          </p:cNvSpPr>
          <p:nvPr/>
        </p:nvSpPr>
        <p:spPr bwMode="auto">
          <a:xfrm>
            <a:off x="179388" y="1591846"/>
            <a:ext cx="4316413" cy="3785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لكنكم ستنالون قوة متى حل الروح القدس عليكم وتكونون لي شهوداً في </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SA" altLang="ja-JP" sz="4000" b="1" u="none" strike="noStrike" kern="1200" cap="none" spc="0" normalizeH="0" baseline="0" noProof="0" dirty="0">
                <a:ln>
                  <a:noFill/>
                </a:ln>
                <a:solidFill>
                  <a:srgbClr val="A3A3E0"/>
                </a:solidFill>
                <a:effectLst/>
                <a:uLnTx/>
                <a:uFillTx/>
                <a:latin typeface="Arial" panose="020B0604020202020204" pitchFamily="34" charset="0"/>
                <a:ea typeface="ＭＳ Ｐゴシック" charset="0"/>
                <a:cs typeface="Arial" panose="020B0604020202020204" pitchFamily="34" charset="0"/>
              </a:rPr>
              <a:t>اليهودية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r>
              <a:rPr kumimoji="0" lang="ar-SA" altLang="ja-JP" sz="4000" b="1"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ea typeface="ＭＳ Ｐゴシック" charset="0"/>
                <a:cs typeface="Arial" panose="020B0604020202020204" pitchFamily="34" charset="0"/>
              </a:rPr>
              <a:t>السامرة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وإلى </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Text Box 6"/>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59" name="Text Box 7"/>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2" name="Text Box 10"/>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3" name="Text Box 11"/>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653D6D63-03C9-3488-508C-E5CA87D879E8}"/>
              </a:ext>
            </a:extLst>
          </p:cNvPr>
          <p:cNvSpPr txBox="1">
            <a:spLocks noChangeArrowheads="1"/>
          </p:cNvSpPr>
          <p:nvPr/>
        </p:nvSpPr>
        <p:spPr bwMode="auto">
          <a:xfrm>
            <a:off x="4495801" y="5716683"/>
            <a:ext cx="4524875" cy="990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5400" b="1" kern="0" dirty="0">
                <a:solidFill>
                  <a:srgbClr val="FFFF00"/>
                </a:solidFill>
                <a:effectLst>
                  <a:glow rad="177800">
                    <a:prstClr val="black"/>
                  </a:glow>
                </a:effectLst>
                <a:latin typeface="Arial" panose="020B0604020202020204" pitchFamily="34" charset="0"/>
                <a:ea typeface="ＭＳ Ｐゴシック" charset="0"/>
                <a:cs typeface="Arial" panose="020B0604020202020204" pitchFamily="34" charset="0"/>
              </a:rPr>
              <a:t>مستحيل</a:t>
            </a:r>
            <a:endParaRPr kumimoji="0" lang="en-US" sz="2400" b="1" u="none" strike="noStrike" kern="0" cap="none" spc="0" normalizeH="0" baseline="0" noProof="0" dirty="0">
              <a:ln>
                <a:noFill/>
              </a:ln>
              <a:solidFill>
                <a:srgbClr val="FFFF00"/>
              </a:solidFill>
              <a:effectLst>
                <a:glow rad="1778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25659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P spid="2"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E940EB0-64F2-44DE-8614-12E11EB6EA0A}"/>
              </a:ext>
            </a:extLst>
          </p:cNvPr>
          <p:cNvSpPr/>
          <p:nvPr/>
        </p:nvSpPr>
        <p:spPr>
          <a:xfrm>
            <a:off x="856880" y="549612"/>
            <a:ext cx="7430240" cy="2527220"/>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أطلب الإرشاد من</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الروح القدس</a:t>
            </a:r>
            <a:endParaRPr kumimoji="0" lang="en-US" sz="54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mn-cs"/>
              </a:rPr>
              <a:t>(</a:t>
            </a: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12: 25-13: 3</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05174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أعمال الرسل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13</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102052866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tioch_1st_Century_Eastern_Section.jpg">
            <a:extLst>
              <a:ext uri="{FF2B5EF4-FFF2-40B4-BE49-F238E27FC236}">
                <a16:creationId xmlns:a16="http://schemas.microsoft.com/office/drawing/2014/main" id="{4BBE8A77-982F-8440-A18D-189435878D4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7"/>
            <a:ext cx="9144000" cy="6858000"/>
          </a:xfrm>
          <a:prstGeom prst="rect">
            <a:avLst/>
          </a:prstGeom>
        </p:spPr>
      </p:pic>
      <p:sp>
        <p:nvSpPr>
          <p:cNvPr id="2" name="Title 1">
            <a:extLst>
              <a:ext uri="{FF2B5EF4-FFF2-40B4-BE49-F238E27FC236}">
                <a16:creationId xmlns:a16="http://schemas.microsoft.com/office/drawing/2014/main" id="{CB78B0E5-0D1B-E34F-AD4A-85BACA5A5CEC}"/>
              </a:ext>
            </a:extLst>
          </p:cNvPr>
          <p:cNvSpPr>
            <a:spLocks noGrp="1"/>
          </p:cNvSpPr>
          <p:nvPr>
            <p:ph type="title"/>
          </p:nvPr>
        </p:nvSpPr>
        <p:spPr>
          <a:xfrm>
            <a:off x="457200" y="274638"/>
            <a:ext cx="8229600" cy="1498178"/>
          </a:xfrm>
          <a:solidFill>
            <a:schemeClr val="bg2"/>
          </a:solidFill>
        </p:spPr>
        <p:txBody>
          <a:bodyPr/>
          <a:lstStyle/>
          <a:p>
            <a:r>
              <a:rPr lang="ar-JO" dirty="0">
                <a:solidFill>
                  <a:schemeClr val="tx1"/>
                </a:solidFill>
                <a:latin typeface="Arial" panose="020B0604020202020204" pitchFamily="34" charset="0"/>
                <a:cs typeface="Arial" panose="020B0604020202020204" pitchFamily="34" charset="0"/>
              </a:rPr>
              <a:t>كنيسة أنطاكية</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t>
            </a:r>
            <a:r>
              <a:rPr lang="ar-SA" dirty="0">
                <a:solidFill>
                  <a:schemeClr val="tx1"/>
                </a:solidFill>
                <a:latin typeface="Arial" panose="020B0604020202020204" pitchFamily="34" charset="0"/>
                <a:cs typeface="Arial" panose="020B0604020202020204" pitchFamily="34" charset="0"/>
              </a:rPr>
              <a:t>أعمال الرسل</a:t>
            </a:r>
            <a:r>
              <a:rPr lang="ar-JO" dirty="0">
                <a:solidFill>
                  <a:schemeClr val="tx1"/>
                </a:solidFill>
                <a:latin typeface="Arial" panose="020B0604020202020204" pitchFamily="34" charset="0"/>
                <a:cs typeface="Arial" panose="020B0604020202020204" pitchFamily="34" charset="0"/>
              </a:rPr>
              <a:t> 13</a:t>
            </a:r>
            <a:r>
              <a:rPr lang="en-US"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6016907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001" y="88900"/>
            <a:ext cx="8890000" cy="6667500"/>
          </a:xfrm>
          <a:prstGeom prst="rect">
            <a:avLst/>
          </a:prstGeom>
        </p:spPr>
      </p:pic>
      <p:sp>
        <p:nvSpPr>
          <p:cNvPr id="2" name="Title 1"/>
          <p:cNvSpPr>
            <a:spLocks noGrp="1"/>
          </p:cNvSpPr>
          <p:nvPr>
            <p:ph type="title" idx="4294967295"/>
          </p:nvPr>
        </p:nvSpPr>
        <p:spPr>
          <a:xfrm>
            <a:off x="0" y="116632"/>
            <a:ext cx="9144000" cy="778098"/>
          </a:xfrm>
        </p:spPr>
        <p:txBody>
          <a:bodyPr/>
          <a:lstStyle/>
          <a:p>
            <a:r>
              <a:rPr lang="ar-JO" sz="4000" dirty="0">
                <a:solidFill>
                  <a:schemeClr val="bg1"/>
                </a:solidFill>
                <a:effectLst>
                  <a:glow rad="177800">
                    <a:schemeClr val="tx1"/>
                  </a:glow>
                </a:effectLst>
                <a:cs typeface="Arial" panose="020B0604020202020204" pitchFamily="34" charset="0"/>
              </a:rPr>
              <a:t>الأنبياء والمعلمون الأوائل</a:t>
            </a:r>
            <a:endParaRPr lang="en-US" sz="4000" dirty="0">
              <a:solidFill>
                <a:schemeClr val="bg1"/>
              </a:solidFill>
              <a:effectLst>
                <a:glow rad="177800">
                  <a:schemeClr val="tx1"/>
                </a:glow>
              </a:effectLst>
              <a:cs typeface="Arial" panose="020B0604020202020204" pitchFamily="34" charset="0"/>
            </a:endParaRPr>
          </a:p>
        </p:txBody>
      </p:sp>
      <p:sp>
        <p:nvSpPr>
          <p:cNvPr id="3" name="Title 1"/>
          <p:cNvSpPr txBox="1">
            <a:spLocks/>
          </p:cNvSpPr>
          <p:nvPr/>
        </p:nvSpPr>
        <p:spPr bwMode="auto">
          <a:xfrm>
            <a:off x="2483771" y="1844824"/>
            <a:ext cx="6141368" cy="4752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77800">
                    <a:srgbClr val="000000"/>
                  </a:glow>
                </a:effectLst>
                <a:latin typeface="Arial" panose="020B0604020202020204" pitchFamily="34" charset="0"/>
                <a:cs typeface="Arial" panose="020B0604020202020204" pitchFamily="34" charset="0"/>
              </a:rPr>
              <a:t>وكان في أنطاكية في الكنيسة هناك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108" charset="-128"/>
                <a:cs typeface="Arial" panose="020B0604020202020204" pitchFamily="34" charset="0"/>
              </a:rPr>
              <a:t>أنبياء ومعلمون:</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77800">
                    <a:srgbClr val="000000"/>
                  </a:glow>
                </a:effectLst>
                <a:latin typeface="Arial" panose="020B0604020202020204" pitchFamily="34" charset="0"/>
                <a:cs typeface="Arial" panose="020B0604020202020204" pitchFamily="34" charset="0"/>
              </a:rPr>
              <a:t>برنابا وسمعان الذي يدعى نيجر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108" charset="-128"/>
                <a:cs typeface="Arial" panose="020B0604020202020204" pitchFamily="34" charset="0"/>
              </a:rPr>
              <a:t>ولوكيوس القيرواني</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77800">
                    <a:srgbClr val="000000"/>
                  </a:glow>
                </a:effectLst>
                <a:latin typeface="Arial" panose="020B0604020202020204" pitchFamily="34" charset="0"/>
                <a:cs typeface="Arial" panose="020B0604020202020204" pitchFamily="34" charset="0"/>
              </a:rPr>
              <a:t>ومناين الذي تربى مع هيرودس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108" charset="-128"/>
                <a:cs typeface="Arial" panose="020B0604020202020204" pitchFamily="34" charset="0"/>
              </a:rPr>
              <a:t>رئيس الربع وشاول</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108" charset="-128"/>
                <a:cs typeface="Arial" panose="020B0604020202020204" pitchFamily="34" charset="0"/>
              </a:rPr>
              <a:t>(</a:t>
            </a:r>
            <a:r>
              <a:rPr kumimoji="0" lang="ar-JO"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108" charset="-128"/>
                <a:cs typeface="Arial" panose="020B0604020202020204" pitchFamily="34" charset="0"/>
              </a:rPr>
              <a:t>أعمال الرسل 13: 1</a:t>
            </a:r>
            <a:r>
              <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108" charset="-128"/>
                <a:cs typeface="Arial" panose="020B0604020202020204" pitchFamily="34" charset="0"/>
              </a:rPr>
              <a:t>)</a:t>
            </a:r>
          </a:p>
        </p:txBody>
      </p:sp>
    </p:spTree>
    <p:extLst>
      <p:ext uri="{BB962C8B-B14F-4D97-AF65-F5344CB8AC3E}">
        <p14:creationId xmlns:p14="http://schemas.microsoft.com/office/powerpoint/2010/main" val="146047798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gradFill>
          <a:gsLst>
            <a:gs pos="49000">
              <a:srgbClr val="004603"/>
            </a:gs>
            <a:gs pos="100000">
              <a:srgbClr val="003702"/>
            </a:gs>
          </a:gsLst>
          <a:lin ang="5400000" scaled="1"/>
        </a:gradFill>
        <a:effectLst/>
      </p:bgPr>
    </p:bg>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228600" y="533400"/>
            <a:ext cx="8686800" cy="624840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79" name="Rectangle 3"/>
          <p:cNvSpPr>
            <a:spLocks noChangeArrowheads="1"/>
          </p:cNvSpPr>
          <p:nvPr/>
        </p:nvSpPr>
        <p:spPr bwMode="auto">
          <a:xfrm>
            <a:off x="304800" y="533400"/>
            <a:ext cx="4311650" cy="50641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وجهة نظر جرودم</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8180" name="Rectangle 4"/>
          <p:cNvSpPr>
            <a:spLocks noChangeArrowheads="1"/>
          </p:cNvSpPr>
          <p:nvPr/>
        </p:nvSpPr>
        <p:spPr bwMode="auto">
          <a:xfrm>
            <a:off x="4800600" y="533400"/>
            <a:ext cx="3990975" cy="50641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وجهة نظر الكتاب المقدس</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178181" name="Group 5"/>
          <p:cNvGrpSpPr>
            <a:grpSpLocks/>
          </p:cNvGrpSpPr>
          <p:nvPr/>
        </p:nvGrpSpPr>
        <p:grpSpPr bwMode="auto">
          <a:xfrm>
            <a:off x="236538" y="1044575"/>
            <a:ext cx="4495800" cy="673100"/>
            <a:chOff x="0" y="432"/>
            <a:chExt cx="2109" cy="575"/>
          </a:xfrm>
        </p:grpSpPr>
        <p:sp>
          <p:nvSpPr>
            <p:cNvPr id="178220" name="Rectangle 6"/>
            <p:cNvSpPr>
              <a:spLocks noChangeArrowheads="1"/>
            </p:cNvSpPr>
            <p:nvPr/>
          </p:nvSpPr>
          <p:spPr bwMode="auto">
            <a:xfrm>
              <a:off x="43" y="432"/>
              <a:ext cx="2023"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النبوة </a:t>
              </a:r>
              <a:r>
                <a:rPr lang="ar-JO" altLang="zh-CN" sz="2000" b="1" dirty="0">
                  <a:solidFill>
                    <a:srgbClr val="000000"/>
                  </a:solidFill>
                  <a:latin typeface="Arial" panose="020B0604020202020204" pitchFamily="34" charset="0"/>
                  <a:ea typeface="SimSun" charset="0"/>
                  <a:cs typeface="Arial" panose="020B0604020202020204" pitchFamily="34" charset="0"/>
                </a:rPr>
                <a:t>إ</a:t>
              </a: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علان أي شيء (صحيح أو زائف) يجلبه الروح إلى ذهن المرء</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21" name="Rectangle 7"/>
            <p:cNvSpPr>
              <a:spLocks noChangeArrowheads="1"/>
            </p:cNvSpPr>
            <p:nvPr/>
          </p:nvSpPr>
          <p:spPr bwMode="auto">
            <a:xfrm>
              <a:off x="0" y="432"/>
              <a:ext cx="2109"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8182" name="Group 8"/>
          <p:cNvGrpSpPr>
            <a:grpSpLocks/>
          </p:cNvGrpSpPr>
          <p:nvPr/>
        </p:nvGrpSpPr>
        <p:grpSpPr bwMode="auto">
          <a:xfrm>
            <a:off x="4732338" y="1044575"/>
            <a:ext cx="4175125" cy="673100"/>
            <a:chOff x="2109" y="432"/>
            <a:chExt cx="1958" cy="575"/>
          </a:xfrm>
        </p:grpSpPr>
        <p:sp>
          <p:nvSpPr>
            <p:cNvPr id="178218" name="Rectangle 9"/>
            <p:cNvSpPr>
              <a:spLocks noChangeArrowheads="1"/>
            </p:cNvSpPr>
            <p:nvPr/>
          </p:nvSpPr>
          <p:spPr bwMode="auto">
            <a:xfrm>
              <a:off x="2152" y="432"/>
              <a:ext cx="1872"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النبوة هي إعلان الوحي للآخرين موحى بها من الله, وهي معصومة من الخطأ</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19" name="Rectangle 10"/>
            <p:cNvSpPr>
              <a:spLocks noChangeArrowheads="1"/>
            </p:cNvSpPr>
            <p:nvPr/>
          </p:nvSpPr>
          <p:spPr bwMode="auto">
            <a:xfrm>
              <a:off x="2109" y="432"/>
              <a:ext cx="1958"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83" name="Rectangle 11"/>
          <p:cNvSpPr>
            <a:spLocks noChangeArrowheads="1"/>
          </p:cNvSpPr>
          <p:nvPr/>
        </p:nvSpPr>
        <p:spPr bwMode="auto">
          <a:xfrm>
            <a:off x="304800" y="1717675"/>
            <a:ext cx="4311650"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تم اختراع التعريف أعلاه في عام 1988 من قبل واين جرودم</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8184" name="Rectangle 12"/>
          <p:cNvSpPr>
            <a:spLocks noChangeArrowheads="1"/>
          </p:cNvSpPr>
          <p:nvPr/>
        </p:nvSpPr>
        <p:spPr bwMode="auto">
          <a:xfrm>
            <a:off x="4800600" y="1717675"/>
            <a:ext cx="3990975"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التعريف أعلاه كان تعليم الكنيسة لمدة 20 قرناً</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178185" name="Group 13"/>
          <p:cNvGrpSpPr>
            <a:grpSpLocks/>
          </p:cNvGrpSpPr>
          <p:nvPr/>
        </p:nvGrpSpPr>
        <p:grpSpPr bwMode="auto">
          <a:xfrm>
            <a:off x="236538" y="2390775"/>
            <a:ext cx="4495800" cy="573088"/>
            <a:chOff x="0" y="1582"/>
            <a:chExt cx="2109" cy="489"/>
          </a:xfrm>
        </p:grpSpPr>
        <p:sp>
          <p:nvSpPr>
            <p:cNvPr id="178216" name="Rectangle 14"/>
            <p:cNvSpPr>
              <a:spLocks noChangeArrowheads="1"/>
            </p:cNvSpPr>
            <p:nvPr/>
          </p:nvSpPr>
          <p:spPr bwMode="auto">
            <a:xfrm>
              <a:off x="43" y="1582"/>
              <a:ext cx="2023"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أنبياء العهد القديم يتوازون مع رسل العهد الجديد</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17" name="Rectangle 15"/>
            <p:cNvSpPr>
              <a:spLocks noChangeArrowheads="1"/>
            </p:cNvSpPr>
            <p:nvPr/>
          </p:nvSpPr>
          <p:spPr bwMode="auto">
            <a:xfrm>
              <a:off x="0" y="1582"/>
              <a:ext cx="2109"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8186" name="Group 16"/>
          <p:cNvGrpSpPr>
            <a:grpSpLocks/>
          </p:cNvGrpSpPr>
          <p:nvPr/>
        </p:nvGrpSpPr>
        <p:grpSpPr bwMode="auto">
          <a:xfrm>
            <a:off x="4732338" y="2390775"/>
            <a:ext cx="4175125" cy="573088"/>
            <a:chOff x="2109" y="1582"/>
            <a:chExt cx="1958" cy="489"/>
          </a:xfrm>
        </p:grpSpPr>
        <p:sp>
          <p:nvSpPr>
            <p:cNvPr id="178214" name="Rectangle 17"/>
            <p:cNvSpPr>
              <a:spLocks noChangeArrowheads="1"/>
            </p:cNvSpPr>
            <p:nvPr/>
          </p:nvSpPr>
          <p:spPr bwMode="auto">
            <a:xfrm>
              <a:off x="2152" y="1582"/>
              <a:ext cx="1872"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أنبياء العهد القديم يتوازون مع أنبياء العهد الجديد</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15" name="Rectangle 18"/>
            <p:cNvSpPr>
              <a:spLocks noChangeArrowheads="1"/>
            </p:cNvSpPr>
            <p:nvPr/>
          </p:nvSpPr>
          <p:spPr bwMode="auto">
            <a:xfrm>
              <a:off x="2109" y="1582"/>
              <a:ext cx="1958"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87" name="Rectangle 19"/>
          <p:cNvSpPr>
            <a:spLocks noChangeArrowheads="1"/>
          </p:cNvSpPr>
          <p:nvPr/>
        </p:nvSpPr>
        <p:spPr bwMode="auto">
          <a:xfrm>
            <a:off x="328613" y="2963863"/>
            <a:ext cx="4311650"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غيَّر الله تعريف النبوة من العهد القديم الى العهد الجديد</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8188" name="Rectangle 20"/>
          <p:cNvSpPr>
            <a:spLocks noChangeArrowheads="1"/>
          </p:cNvSpPr>
          <p:nvPr/>
        </p:nvSpPr>
        <p:spPr bwMode="auto">
          <a:xfrm>
            <a:off x="4824413" y="2963863"/>
            <a:ext cx="3990975"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أبقى الله معنى النبوة ثابتاً بين العهدين</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178189" name="Group 21"/>
          <p:cNvGrpSpPr>
            <a:grpSpLocks/>
          </p:cNvGrpSpPr>
          <p:nvPr/>
        </p:nvGrpSpPr>
        <p:grpSpPr bwMode="auto">
          <a:xfrm>
            <a:off x="236538" y="3636963"/>
            <a:ext cx="4495800" cy="571500"/>
            <a:chOff x="0" y="2646"/>
            <a:chExt cx="2109" cy="489"/>
          </a:xfrm>
        </p:grpSpPr>
        <p:sp>
          <p:nvSpPr>
            <p:cNvPr id="178212" name="Rectangle 22"/>
            <p:cNvSpPr>
              <a:spLocks noChangeArrowheads="1"/>
            </p:cNvSpPr>
            <p:nvPr/>
          </p:nvSpPr>
          <p:spPr bwMode="auto">
            <a:xfrm>
              <a:off x="43" y="2646"/>
              <a:ext cx="2023"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يعطي الله بعض النبوات مع أخطاء</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13" name="Rectangle 23"/>
            <p:cNvSpPr>
              <a:spLocks noChangeArrowheads="1"/>
            </p:cNvSpPr>
            <p:nvPr/>
          </p:nvSpPr>
          <p:spPr bwMode="auto">
            <a:xfrm>
              <a:off x="0" y="2646"/>
              <a:ext cx="2109"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8190" name="Group 24"/>
          <p:cNvGrpSpPr>
            <a:grpSpLocks/>
          </p:cNvGrpSpPr>
          <p:nvPr/>
        </p:nvGrpSpPr>
        <p:grpSpPr bwMode="auto">
          <a:xfrm>
            <a:off x="4724400" y="3657600"/>
            <a:ext cx="4175125" cy="571500"/>
            <a:chOff x="2109" y="2646"/>
            <a:chExt cx="1958" cy="489"/>
          </a:xfrm>
        </p:grpSpPr>
        <p:sp>
          <p:nvSpPr>
            <p:cNvPr id="178210" name="Rectangle 25"/>
            <p:cNvSpPr>
              <a:spLocks noChangeArrowheads="1"/>
            </p:cNvSpPr>
            <p:nvPr/>
          </p:nvSpPr>
          <p:spPr bwMode="auto">
            <a:xfrm>
              <a:off x="2152" y="2646"/>
              <a:ext cx="1872"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يعطي الله كل النبوات بدون أخطاء</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بط 1: 20-21)</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11" name="Rectangle 26"/>
            <p:cNvSpPr>
              <a:spLocks noChangeArrowheads="1"/>
            </p:cNvSpPr>
            <p:nvPr/>
          </p:nvSpPr>
          <p:spPr bwMode="auto">
            <a:xfrm>
              <a:off x="2109" y="2646"/>
              <a:ext cx="1958"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91" name="Rectangle 27"/>
          <p:cNvSpPr>
            <a:spLocks noChangeArrowheads="1"/>
          </p:cNvSpPr>
          <p:nvPr/>
        </p:nvSpPr>
        <p:spPr bwMode="auto">
          <a:xfrm>
            <a:off x="328613" y="4208463"/>
            <a:ext cx="4311650" cy="67468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يمكن لأي مؤمن أن يتنبأ</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8192" name="Rectangle 28"/>
          <p:cNvSpPr>
            <a:spLocks noChangeArrowheads="1"/>
          </p:cNvSpPr>
          <p:nvPr/>
        </p:nvSpPr>
        <p:spPr bwMode="auto">
          <a:xfrm>
            <a:off x="4824413" y="4208463"/>
            <a:ext cx="3990975" cy="67468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فقط أولئك الذين لديهم موهبة النبوة يمكنهم التنبؤ (1 كورنثوس 12: 29)</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178193" name="Group 29"/>
          <p:cNvGrpSpPr>
            <a:grpSpLocks/>
          </p:cNvGrpSpPr>
          <p:nvPr/>
        </p:nvGrpSpPr>
        <p:grpSpPr bwMode="auto">
          <a:xfrm>
            <a:off x="236538" y="4883150"/>
            <a:ext cx="4495800" cy="673100"/>
            <a:chOff x="0" y="3710"/>
            <a:chExt cx="2109" cy="575"/>
          </a:xfrm>
        </p:grpSpPr>
        <p:sp>
          <p:nvSpPr>
            <p:cNvPr id="178208" name="Rectangle 30"/>
            <p:cNvSpPr>
              <a:spLocks noChangeArrowheads="1"/>
            </p:cNvSpPr>
            <p:nvPr/>
          </p:nvSpPr>
          <p:spPr bwMode="auto">
            <a:xfrm>
              <a:off x="43" y="3710"/>
              <a:ext cx="2023"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هناك نوعان من النبوة في العهد الجديد</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(نبوة معصومة من الخطأ و نبوة غير معصومة)</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09" name="Rectangle 31"/>
            <p:cNvSpPr>
              <a:spLocks noChangeArrowheads="1"/>
            </p:cNvSpPr>
            <p:nvPr/>
          </p:nvSpPr>
          <p:spPr bwMode="auto">
            <a:xfrm>
              <a:off x="0" y="3710"/>
              <a:ext cx="2109"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8194" name="Group 32"/>
          <p:cNvGrpSpPr>
            <a:grpSpLocks/>
          </p:cNvGrpSpPr>
          <p:nvPr/>
        </p:nvGrpSpPr>
        <p:grpSpPr bwMode="auto">
          <a:xfrm>
            <a:off x="4732338" y="4883150"/>
            <a:ext cx="4175125" cy="673100"/>
            <a:chOff x="2109" y="3710"/>
            <a:chExt cx="1958" cy="575"/>
          </a:xfrm>
        </p:grpSpPr>
        <p:sp>
          <p:nvSpPr>
            <p:cNvPr id="178206" name="Rectangle 33"/>
            <p:cNvSpPr>
              <a:spLocks noChangeArrowheads="1"/>
            </p:cNvSpPr>
            <p:nvPr/>
          </p:nvSpPr>
          <p:spPr bwMode="auto">
            <a:xfrm>
              <a:off x="2152" y="3710"/>
              <a:ext cx="1872"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هناك نوع واحد من النبوة في العهد الجديد</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(معصومة من الخطأ)</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07" name="Rectangle 34"/>
            <p:cNvSpPr>
              <a:spLocks noChangeArrowheads="1"/>
            </p:cNvSpPr>
            <p:nvPr/>
          </p:nvSpPr>
          <p:spPr bwMode="auto">
            <a:xfrm>
              <a:off x="2109" y="3710"/>
              <a:ext cx="1958"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95" name="Rectangle 35"/>
          <p:cNvSpPr>
            <a:spLocks noChangeArrowheads="1"/>
          </p:cNvSpPr>
          <p:nvPr/>
        </p:nvSpPr>
        <p:spPr bwMode="auto">
          <a:xfrm>
            <a:off x="328613" y="5556250"/>
            <a:ext cx="4311650" cy="5715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النبوة غير المعصومة يمكن أن تكون موحى بها</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8196" name="Rectangle 36"/>
          <p:cNvSpPr>
            <a:spLocks noChangeArrowheads="1"/>
          </p:cNvSpPr>
          <p:nvPr/>
        </p:nvSpPr>
        <p:spPr bwMode="auto">
          <a:xfrm>
            <a:off x="4824413" y="5556250"/>
            <a:ext cx="3990975" cy="5715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النبوة غير المعصومة هي نبوة كاذبة </a:t>
            </a:r>
            <a:b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(تث 13: 1-5؛ 18: 14-20)</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178197" name="Group 37"/>
          <p:cNvGrpSpPr>
            <a:grpSpLocks/>
          </p:cNvGrpSpPr>
          <p:nvPr/>
        </p:nvGrpSpPr>
        <p:grpSpPr bwMode="auto">
          <a:xfrm>
            <a:off x="236538" y="6127750"/>
            <a:ext cx="4495800" cy="573088"/>
            <a:chOff x="0" y="4774"/>
            <a:chExt cx="2109" cy="489"/>
          </a:xfrm>
        </p:grpSpPr>
        <p:sp>
          <p:nvSpPr>
            <p:cNvPr id="178204" name="Rectangle 38"/>
            <p:cNvSpPr>
              <a:spLocks noChangeArrowheads="1"/>
            </p:cNvSpPr>
            <p:nvPr/>
          </p:nvSpPr>
          <p:spPr bwMode="auto">
            <a:xfrm>
              <a:off x="43" y="4774"/>
              <a:ext cx="2023"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الله يكذب أحياناً</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05" name="Rectangle 39"/>
            <p:cNvSpPr>
              <a:spLocks noChangeArrowheads="1"/>
            </p:cNvSpPr>
            <p:nvPr/>
          </p:nvSpPr>
          <p:spPr bwMode="auto">
            <a:xfrm>
              <a:off x="0" y="4774"/>
              <a:ext cx="2109"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8198" name="Group 40"/>
          <p:cNvGrpSpPr>
            <a:grpSpLocks/>
          </p:cNvGrpSpPr>
          <p:nvPr/>
        </p:nvGrpSpPr>
        <p:grpSpPr bwMode="auto">
          <a:xfrm>
            <a:off x="4732338" y="6127750"/>
            <a:ext cx="4175125" cy="573088"/>
            <a:chOff x="2109" y="4774"/>
            <a:chExt cx="1958" cy="489"/>
          </a:xfrm>
        </p:grpSpPr>
        <p:sp>
          <p:nvSpPr>
            <p:cNvPr id="178202" name="Rectangle 41"/>
            <p:cNvSpPr>
              <a:spLocks noChangeArrowheads="1"/>
            </p:cNvSpPr>
            <p:nvPr/>
          </p:nvSpPr>
          <p:spPr bwMode="auto">
            <a:xfrm>
              <a:off x="2152" y="4774"/>
              <a:ext cx="1872"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يقول الله الحق دائمًا لأنه لا يستطيع الكذب (عبرانيين 6: 18)</a:t>
              </a:r>
              <a:endPar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03" name="Rectangle 42"/>
            <p:cNvSpPr>
              <a:spLocks noChangeArrowheads="1"/>
            </p:cNvSpPr>
            <p:nvPr/>
          </p:nvSpPr>
          <p:spPr bwMode="auto">
            <a:xfrm>
              <a:off x="2109" y="4774"/>
              <a:ext cx="1958"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99" name="Rectangle 43"/>
          <p:cNvSpPr>
            <a:spLocks noChangeArrowheads="1"/>
          </p:cNvSpPr>
          <p:nvPr/>
        </p:nvSpPr>
        <p:spPr bwMode="auto">
          <a:xfrm>
            <a:off x="228600" y="533400"/>
            <a:ext cx="86868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428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0" name="Text Box 44"/>
          <p:cNvSpPr txBox="1">
            <a:spLocks noChangeArrowheads="1"/>
          </p:cNvSpPr>
          <p:nvPr/>
        </p:nvSpPr>
        <p:spPr bwMode="auto">
          <a:xfrm>
            <a:off x="8157437" y="76200"/>
            <a:ext cx="9380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186ف</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1" name="Rectangle 45"/>
          <p:cNvSpPr>
            <a:spLocks noGrp="1" noChangeArrowheads="1"/>
          </p:cNvSpPr>
          <p:nvPr>
            <p:ph type="title" idx="4294967295"/>
          </p:nvPr>
        </p:nvSpPr>
        <p:spPr>
          <a:xfrm>
            <a:off x="3060910" y="14288"/>
            <a:ext cx="3534942" cy="523220"/>
          </a:xfrm>
          <a:solidFill>
            <a:srgbClr val="000000"/>
          </a:solidFill>
        </p:spPr>
        <p:txBody>
          <a:bodyPr wrap="none" anchor="t">
            <a:spAutoFit/>
          </a:bodyPr>
          <a:lstStyle/>
          <a:p>
            <a:pPr algn="ctr" rtl="1" eaLnBrk="1" hangingPunct="1"/>
            <a:r>
              <a:rPr lang="ar-JO" sz="2800" dirty="0">
                <a:solidFill>
                  <a:srgbClr val="FFFFFF"/>
                </a:solidFill>
                <a:ea typeface="SimSun" charset="0"/>
                <a:cs typeface="Arial" panose="020B0604020202020204" pitchFamily="34" charset="0"/>
              </a:rPr>
              <a:t>ملخص وجهات النظر النبوية</a:t>
            </a:r>
            <a:endParaRPr lang="en-US" sz="2800" dirty="0">
              <a:solidFill>
                <a:srgbClr val="FFFFFF"/>
              </a:solidFill>
              <a:ea typeface="SimSun" charset="0"/>
              <a:cs typeface="Arial" panose="020B0604020202020204" pitchFamily="34" charset="0"/>
            </a:endParaRPr>
          </a:p>
        </p:txBody>
      </p:sp>
    </p:spTree>
    <p:extLst>
      <p:ext uri="{BB962C8B-B14F-4D97-AF65-F5344CB8AC3E}">
        <p14:creationId xmlns:p14="http://schemas.microsoft.com/office/powerpoint/2010/main" val="310824897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534531" name="Rectangle 173"/>
          <p:cNvSpPr>
            <a:spLocks noGrp="1" noChangeArrowheads="1"/>
          </p:cNvSpPr>
          <p:nvPr>
            <p:ph type="title" idx="4294967295"/>
          </p:nvPr>
        </p:nvSpPr>
        <p:spPr>
          <a:xfrm>
            <a:off x="0" y="0"/>
            <a:ext cx="9144000" cy="525463"/>
          </a:xfrm>
          <a:gradFill flip="none" rotWithShape="1">
            <a:gsLst>
              <a:gs pos="0">
                <a:srgbClr val="0000FF"/>
              </a:gs>
              <a:gs pos="100000">
                <a:schemeClr val="tx1"/>
              </a:gs>
            </a:gsLst>
            <a:path path="rect">
              <a:fillToRect l="50000" t="50000" r="50000" b="50000"/>
            </a:path>
            <a:tileRect/>
          </a:gradFill>
        </p:spPr>
        <p:txBody>
          <a:bodyPr anchor="t">
            <a:spAutoFit/>
          </a:bodyPr>
          <a:lstStyle/>
          <a:p>
            <a:pPr algn="ctr" rtl="1" eaLnBrk="1" hangingPunct="1">
              <a:defRPr/>
            </a:pPr>
            <a:r>
              <a:rPr lang="ar-JO" sz="2800" b="1" dirty="0">
                <a:solidFill>
                  <a:srgbClr val="FFFFFF"/>
                </a:solidFill>
                <a:effectLst>
                  <a:outerShdw blurRad="38100" dist="38100" dir="2700000" algn="tl">
                    <a:srgbClr val="000000">
                      <a:alpha val="43137"/>
                    </a:srgbClr>
                  </a:outerShdw>
                </a:effectLst>
                <a:latin typeface="Times New Roman" panose="02020603050405020304" pitchFamily="18" charset="0"/>
                <a:ea typeface="SimSun" charset="0"/>
                <a:cs typeface="Times New Roman" panose="02020603050405020304" pitchFamily="18" charset="0"/>
              </a:rPr>
              <a:t>التعليم مقابل النبوة</a:t>
            </a:r>
            <a:endParaRPr lang="en-US" sz="2800" b="1" dirty="0">
              <a:solidFill>
                <a:srgbClr val="FFFFFF"/>
              </a:solidFill>
              <a:effectLst>
                <a:outerShdw blurRad="38100" dist="38100" dir="2700000" algn="tl">
                  <a:srgbClr val="000000">
                    <a:alpha val="43137"/>
                  </a:srgbClr>
                </a:outerShdw>
              </a:effectLst>
              <a:latin typeface="Times New Roman" panose="02020603050405020304" pitchFamily="18" charset="0"/>
              <a:ea typeface="SimSun" charset="0"/>
              <a:cs typeface="Times New Roman" panose="02020603050405020304" pitchFamily="18"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2161178806"/>
              </p:ext>
            </p:extLst>
          </p:nvPr>
        </p:nvGraphicFramePr>
        <p:xfrm>
          <a:off x="0" y="620713"/>
          <a:ext cx="9143999" cy="6035668"/>
        </p:xfrm>
        <a:graphic>
          <a:graphicData uri="http://schemas.openxmlformats.org/drawingml/2006/table">
            <a:tbl>
              <a:tblPr/>
              <a:tblGrid>
                <a:gridCol w="4159855">
                  <a:extLst>
                    <a:ext uri="{9D8B030D-6E8A-4147-A177-3AD203B41FA5}">
                      <a16:colId xmlns:a16="http://schemas.microsoft.com/office/drawing/2014/main" val="20001"/>
                    </a:ext>
                  </a:extLst>
                </a:gridCol>
                <a:gridCol w="3729523">
                  <a:extLst>
                    <a:ext uri="{9D8B030D-6E8A-4147-A177-3AD203B41FA5}">
                      <a16:colId xmlns:a16="http://schemas.microsoft.com/office/drawing/2014/main" val="20002"/>
                    </a:ext>
                  </a:extLst>
                </a:gridCol>
                <a:gridCol w="1254621">
                  <a:extLst>
                    <a:ext uri="{9D8B030D-6E8A-4147-A177-3AD203B41FA5}">
                      <a16:colId xmlns:a16="http://schemas.microsoft.com/office/drawing/2014/main" val="765121181"/>
                    </a:ext>
                  </a:extLst>
                </a:gridCol>
              </a:tblGrid>
              <a:tr h="396877">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التعليم</a:t>
                      </a:r>
                      <a:endPar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النبوة</a:t>
                      </a:r>
                      <a:endParaRPr kumimoji="0" lang="en-US" altLang="zh-CN"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SimSun" charset="0"/>
                          <a:cs typeface="Arial" panose="020B0604020202020204" pitchFamily="34" charset="0"/>
                        </a:rPr>
                        <a:t>التناقضات</a:t>
                      </a:r>
                      <a:endParaRPr kumimoji="0" lang="en-US"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310641">
                <a:tc>
                  <a:txBody>
                    <a:bodyPr/>
                    <a:lstStyle/>
                    <a:p>
                      <a:pPr marL="0" marR="0" indent="0" algn="ctr" defTabSz="914165" rtl="1"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ar-JO" altLang="zh-CN" sz="2000" b="1" i="0" dirty="0">
                          <a:latin typeface="Arial" panose="020B0604020202020204" pitchFamily="34" charset="0"/>
                          <a:ea typeface="SimSun" charset="0"/>
                          <a:cs typeface="Arial" panose="020B0604020202020204" pitchFamily="34" charset="0"/>
                        </a:rPr>
                        <a:t>أدنى: يُدرج التعليم بعد النبوة في هيكل قيادة الكنيسة في أنطاكية (أع 13: 1)</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indent="0" algn="ctr" defTabSz="914165" rtl="1"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ar-JO" altLang="zh-CN" sz="2000" b="1" i="0" dirty="0">
                          <a:latin typeface="Arial" panose="020B0604020202020204" pitchFamily="34" charset="0"/>
                          <a:ea typeface="SimSun" charset="0"/>
                          <a:cs typeface="Arial" panose="020B0604020202020204" pitchFamily="34" charset="0"/>
                        </a:rPr>
                        <a:t>أعلى: النبوة لها تاريخ طويل من إعلان كلمة الله دون انقطاع (2 بط 1: 20-21) بينما يجب على المعلمين تفسيرها</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القيمة</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1005839">
                <a:tc>
                  <a:txBody>
                    <a:bodyPr/>
                    <a:lstStyle/>
                    <a:p>
                      <a:pPr marL="0" marR="0" indent="0" algn="ctr" defTabSz="914165" rtl="1"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ar-JO" altLang="zh-CN" sz="2000" b="1" i="0" dirty="0">
                          <a:latin typeface="Arial" panose="020B0604020202020204" pitchFamily="34" charset="0"/>
                          <a:ea typeface="SimSun" charset="0"/>
                          <a:cs typeface="Arial" panose="020B0604020202020204" pitchFamily="34" charset="0"/>
                        </a:rPr>
                        <a:t>موهبة أقل أهمية: مدرجة بعد النبوة في أولوية المواهب (1 كو 12: 28)</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ثاني أهم موهبة، حلت محلها الرسولية     (1 كو 12: 28)</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indent="0" algn="ctr" defTabSz="914165" rtl="1"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ar-JO" altLang="zh-CN" sz="2000" b="1" i="0" dirty="0">
                          <a:latin typeface="Arial" panose="020B0604020202020204" pitchFamily="34" charset="0"/>
                          <a:ea typeface="SimSun" charset="0"/>
                          <a:cs typeface="Arial" panose="020B0604020202020204" pitchFamily="34" charset="0"/>
                        </a:rPr>
                        <a:t>العلاقة مع المواهب الاخرى</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1005839">
                <a:tc>
                  <a:txBody>
                    <a:bodyPr/>
                    <a:lstStyle/>
                    <a:p>
                      <a:pPr marL="0" marR="0" indent="0" algn="ctr" defTabSz="914165" rtl="1"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ar-JO" altLang="zh-CN" sz="2000" b="1" i="0" dirty="0">
                          <a:latin typeface="Arial" panose="020B0604020202020204" pitchFamily="34" charset="0"/>
                          <a:ea typeface="SimSun" charset="0"/>
                          <a:cs typeface="Arial" panose="020B0604020202020204" pitchFamily="34" charset="0"/>
                        </a:rPr>
                        <a:t>أقل موثوقية من النبوة لأن المعلم يجب أن يفسر الكتاب المقدس</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أكثر موثوقية من التعليم لأن الكلمة المنطوقة هي موحى بها من الله وغير مفسرة (2 بط 1: 20-21)</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2000" b="1" i="0" dirty="0">
                          <a:latin typeface="Arial" panose="020B0604020202020204" pitchFamily="34" charset="0"/>
                          <a:ea typeface="SimSun" charset="0"/>
                          <a:cs typeface="Arial" panose="020B0604020202020204" pitchFamily="34" charset="0"/>
                        </a:rPr>
                        <a:t>السلطة</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701038">
                <a:tc>
                  <a:txBody>
                    <a:bodyPr/>
                    <a:lstStyle/>
                    <a:p>
                      <a:pPr marL="0" marR="0" indent="0" algn="ctr" defTabSz="914165" rtl="1"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ar-JO" altLang="zh-CN" sz="2000" b="1" i="0" dirty="0">
                          <a:latin typeface="Arial" panose="020B0604020202020204" pitchFamily="34" charset="0"/>
                          <a:ea typeface="SimSun" charset="0"/>
                          <a:cs typeface="Arial" panose="020B0604020202020204" pitchFamily="34" charset="0"/>
                        </a:rPr>
                        <a:t>كلمة الله (كو 3: 16)</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indent="0" algn="ctr" defTabSz="914165" rtl="1"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ar-JO" altLang="zh-CN" sz="2000" b="1" i="0" dirty="0">
                          <a:latin typeface="Arial" panose="020B0604020202020204" pitchFamily="34" charset="0"/>
                          <a:ea typeface="SimSun" charset="0"/>
                          <a:cs typeface="Arial" panose="020B0604020202020204" pitchFamily="34" charset="0"/>
                        </a:rPr>
                        <a:t>روح الله (2 بط 1: 21)</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indent="0" algn="ctr" defTabSz="914165" rtl="1"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ar-JO" altLang="zh-CN" sz="2000" b="1" i="0" dirty="0">
                          <a:latin typeface="Arial" panose="020B0604020202020204" pitchFamily="34" charset="0"/>
                          <a:ea typeface="SimSun" charset="0"/>
                          <a:cs typeface="Arial" panose="020B0604020202020204" pitchFamily="34" charset="0"/>
                        </a:rPr>
                        <a:t>مصدر الحقيقة</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r h="1310641">
                <a:tc>
                  <a:txBody>
                    <a:bodyPr/>
                    <a:lstStyle/>
                    <a:p>
                      <a:pPr marL="0" marR="0" indent="0" algn="ctr" defTabSz="914165" rtl="1"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ar-JO" altLang="zh-CN" sz="2000" b="1" i="0" dirty="0">
                          <a:latin typeface="Arial" panose="020B0604020202020204" pitchFamily="34" charset="0"/>
                          <a:ea typeface="SimSun" charset="0"/>
                          <a:cs typeface="Arial" panose="020B0604020202020204" pitchFamily="34" charset="0"/>
                        </a:rPr>
                        <a:t>تفسير غير موحى به للحقيقة التي تم الكشف عنها بالفعل (أع 15: 35 ؛ 11: 12 ، 26 ؛ رو2: 21 ؛ 15: 4 ؛ عب 5: 12)</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indent="0" algn="ctr" defTabSz="914165" rtl="1"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r>
                        <a:rPr lang="ar-JO" altLang="zh-CN" sz="2000" b="1" i="0" dirty="0">
                          <a:latin typeface="Arial" panose="020B0604020202020204" pitchFamily="34" charset="0"/>
                          <a:ea typeface="SimSun" charset="0"/>
                          <a:cs typeface="Arial" panose="020B0604020202020204" pitchFamily="34" charset="0"/>
                        </a:rPr>
                        <a:t>من وحي التنبؤ بالمستقبل أو الكشف الفوري (إعلان الحق العقائدي) الذي تم تلقيه بوحي اعلاني (1 كو 14: 19 ، 26 ، 29-30 ؛ أف  3: 5)</a:t>
                      </a:r>
                    </a:p>
                    <a:p>
                      <a:pPr marL="0" marR="0" indent="0" algn="ctr" defTabSz="914165" rtl="1" eaLnBrk="1" fontAlgn="auto" latinLnBrk="0" hangingPunct="1">
                        <a:lnSpc>
                          <a:spcPct val="100000"/>
                        </a:lnSpc>
                        <a:spcBef>
                          <a:spcPts val="0"/>
                        </a:spcBef>
                        <a:spcAft>
                          <a:spcPts val="0"/>
                        </a:spcAft>
                        <a:buClrTx/>
                        <a:buSzTx/>
                        <a:buFontTx/>
                        <a:buNone/>
                        <a:tabLst>
                          <a:tab pos="342813" algn="l"/>
                          <a:tab pos="571355" algn="l"/>
                          <a:tab pos="799895" algn="l"/>
                          <a:tab pos="1028436" algn="l"/>
                          <a:tab pos="1256980" algn="l"/>
                          <a:tab pos="1485520" algn="l"/>
                          <a:tab pos="1714061" algn="l"/>
                          <a:tab pos="4113747" algn="l"/>
                          <a:tab pos="4856506" algn="l"/>
                        </a:tabLst>
                        <a:defRPr/>
                      </a:pP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2000" b="1" i="0" dirty="0">
                          <a:latin typeface="Arial" panose="020B0604020202020204" pitchFamily="34" charset="0"/>
                          <a:ea typeface="SimSun" charset="0"/>
                          <a:cs typeface="Arial" panose="020B0604020202020204" pitchFamily="34" charset="0"/>
                        </a:rPr>
                        <a:t>الوحي الطبيعي</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5"/>
                  </a:ext>
                </a:extLst>
              </a:tr>
            </a:tbl>
          </a:graphicData>
        </a:graphic>
      </p:graphicFrame>
      <p:sp>
        <p:nvSpPr>
          <p:cNvPr id="196639" name="Text Box 2"/>
          <p:cNvSpPr txBox="1">
            <a:spLocks noChangeArrowheads="1"/>
          </p:cNvSpPr>
          <p:nvPr/>
        </p:nvSpPr>
        <p:spPr bwMode="auto">
          <a:xfrm>
            <a:off x="8418140" y="4763"/>
            <a:ext cx="705594" cy="40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161ه</a:t>
            </a:r>
            <a:endPar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34531" name="Rectangle 173"/>
          <p:cNvSpPr>
            <a:spLocks noGrp="1" noChangeArrowheads="1"/>
          </p:cNvSpPr>
          <p:nvPr>
            <p:ph type="title" idx="4294967295"/>
          </p:nvPr>
        </p:nvSpPr>
        <p:spPr>
          <a:xfrm>
            <a:off x="0" y="0"/>
            <a:ext cx="9144000" cy="525463"/>
          </a:xfrm>
          <a:gradFill flip="none" rotWithShape="1">
            <a:gsLst>
              <a:gs pos="0">
                <a:srgbClr val="0000FF"/>
              </a:gs>
              <a:gs pos="100000">
                <a:schemeClr val="tx1"/>
              </a:gs>
            </a:gsLst>
            <a:path path="rect">
              <a:fillToRect l="50000" t="50000" r="50000" b="50000"/>
            </a:path>
            <a:tileRect/>
          </a:gradFill>
        </p:spPr>
        <p:txBody>
          <a:bodyPr anchor="t">
            <a:spAutoFit/>
          </a:bodyPr>
          <a:lstStyle/>
          <a:p>
            <a:pPr algn="ctr" rtl="1" eaLnBrk="1" hangingPunct="1">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التعليم مقابل النبوة</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4196773185"/>
              </p:ext>
            </p:extLst>
          </p:nvPr>
        </p:nvGraphicFramePr>
        <p:xfrm>
          <a:off x="-1" y="620713"/>
          <a:ext cx="9126942" cy="5251656"/>
        </p:xfrm>
        <a:graphic>
          <a:graphicData uri="http://schemas.openxmlformats.org/drawingml/2006/table">
            <a:tbl>
              <a:tblPr/>
              <a:tblGrid>
                <a:gridCol w="3995937">
                  <a:extLst>
                    <a:ext uri="{9D8B030D-6E8A-4147-A177-3AD203B41FA5}">
                      <a16:colId xmlns:a16="http://schemas.microsoft.com/office/drawing/2014/main" val="20001"/>
                    </a:ext>
                  </a:extLst>
                </a:gridCol>
                <a:gridCol w="3608200">
                  <a:extLst>
                    <a:ext uri="{9D8B030D-6E8A-4147-A177-3AD203B41FA5}">
                      <a16:colId xmlns:a16="http://schemas.microsoft.com/office/drawing/2014/main" val="20002"/>
                    </a:ext>
                  </a:extLst>
                </a:gridCol>
                <a:gridCol w="1522805">
                  <a:extLst>
                    <a:ext uri="{9D8B030D-6E8A-4147-A177-3AD203B41FA5}">
                      <a16:colId xmlns:a16="http://schemas.microsoft.com/office/drawing/2014/main" val="2882424430"/>
                    </a:ext>
                  </a:extLst>
                </a:gridCol>
              </a:tblGrid>
              <a:tr h="39685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Times New Roman" panose="02020603050405020304" pitchFamily="18" charset="0"/>
                          <a:ea typeface="ＭＳ Ｐゴシック" charset="0"/>
                          <a:cs typeface="Times New Roman" panose="02020603050405020304" pitchFamily="18" charset="0"/>
                        </a:rPr>
                        <a:t>التعليم</a:t>
                      </a:r>
                      <a:endParaRPr kumimoji="0" lang="en-US" altLang="zh-CN" sz="2000" b="1" i="0" u="none" strike="noStrike" cap="none" normalizeH="0" baseline="0" dirty="0">
                        <a:ln>
                          <a:noFill/>
                        </a:ln>
                        <a:solidFill>
                          <a:srgbClr val="FFFFFF"/>
                        </a:solidFill>
                        <a:effectLst/>
                        <a:latin typeface="Times New Roman" panose="02020603050405020304" pitchFamily="18" charset="0"/>
                        <a:ea typeface="ＭＳ Ｐゴシック" charset="0"/>
                        <a:cs typeface="Times New Roman" panose="02020603050405020304" pitchFamily="18" charset="0"/>
                      </a:endParaRPr>
                    </a:p>
                  </a:txBody>
                  <a:tcPr marT="45714" marB="4571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Times New Roman" panose="02020603050405020304" pitchFamily="18" charset="0"/>
                          <a:ea typeface="ＭＳ Ｐゴシック" charset="0"/>
                          <a:cs typeface="Times New Roman" panose="02020603050405020304" pitchFamily="18" charset="0"/>
                        </a:rPr>
                        <a:t>النبوة</a:t>
                      </a:r>
                      <a:endParaRPr kumimoji="0" lang="en-US" altLang="zh-CN" sz="2000" b="1" i="0" u="none" strike="noStrike" cap="none" normalizeH="0" baseline="0" dirty="0">
                        <a:ln>
                          <a:noFill/>
                        </a:ln>
                        <a:solidFill>
                          <a:srgbClr val="FFFFFF"/>
                        </a:solidFill>
                        <a:effectLst/>
                        <a:latin typeface="Times New Roman" panose="02020603050405020304" pitchFamily="18" charset="0"/>
                        <a:ea typeface="ＭＳ Ｐゴシック" charset="0"/>
                        <a:cs typeface="Times New Roman" panose="02020603050405020304" pitchFamily="18" charset="0"/>
                      </a:endParaRPr>
                    </a:p>
                  </a:txBody>
                  <a:tcPr marT="45714" marB="45714"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bg1"/>
                          </a:solidFill>
                          <a:effectLst/>
                          <a:latin typeface="Times New Roman" panose="02020603050405020304" pitchFamily="18" charset="0"/>
                          <a:ea typeface="SimSun" charset="0"/>
                          <a:cs typeface="Times New Roman" panose="02020603050405020304" pitchFamily="18" charset="0"/>
                        </a:rPr>
                        <a:t>التناقضات</a:t>
                      </a:r>
                      <a:endParaRPr kumimoji="0" lang="en-US" sz="2000" b="1" i="0" u="none" strike="noStrike" cap="none" normalizeH="0" baseline="0" dirty="0">
                        <a:ln>
                          <a:noFill/>
                        </a:ln>
                        <a:solidFill>
                          <a:srgbClr val="FFFFFF"/>
                        </a:solidFill>
                        <a:effectLst/>
                        <a:latin typeface="Times New Roman" panose="02020603050405020304" pitchFamily="18" charset="0"/>
                        <a:ea typeface="SimSun" charset="0"/>
                        <a:cs typeface="Times New Roman" panose="02020603050405020304" pitchFamily="18" charset="0"/>
                      </a:endParaRPr>
                    </a:p>
                  </a:txBody>
                  <a:tcPr marT="45714" marB="4571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611">
                <a:tc>
                  <a:txBody>
                    <a:bodyPr/>
                    <a:lstStyle/>
                    <a:p>
                      <a:pPr algn="ctr" rtl="1"/>
                      <a:r>
                        <a:rPr lang="ar-JO" altLang="zh-CN" sz="1800" b="1" dirty="0">
                          <a:latin typeface="Times New Roman" panose="02020603050405020304" pitchFamily="18" charset="0"/>
                          <a:ea typeface="SimSun" charset="0"/>
                          <a:cs typeface="Times New Roman" panose="02020603050405020304" pitchFamily="18" charset="0"/>
                        </a:rPr>
                        <a:t>نظامي</a:t>
                      </a:r>
                      <a:endParaRPr lang="en-US" sz="1800" b="1" dirty="0">
                        <a:latin typeface="Times New Roman" panose="02020603050405020304" pitchFamily="18" charset="0"/>
                        <a:cs typeface="Times New Roman" panose="02020603050405020304" pitchFamily="18" charset="0"/>
                      </a:endParaRPr>
                    </a:p>
                  </a:txBody>
                  <a:tcPr marT="45714" marB="4571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indent="0" algn="ctr" defTabSz="914165" rtl="1" eaLnBrk="1" fontAlgn="auto" latinLnBrk="0" hangingPunct="1">
                        <a:lnSpc>
                          <a:spcPct val="100000"/>
                        </a:lnSpc>
                        <a:spcBef>
                          <a:spcPts val="0"/>
                        </a:spcBef>
                        <a:spcAft>
                          <a:spcPts val="0"/>
                        </a:spcAft>
                        <a:buClrTx/>
                        <a:buSzTx/>
                        <a:buFontTx/>
                        <a:buNone/>
                        <a:tabLst/>
                        <a:defRPr/>
                      </a:pPr>
                      <a:r>
                        <a:rPr lang="ar-JO" altLang="zh-CN" sz="1800" b="1" dirty="0">
                          <a:latin typeface="Times New Roman" panose="02020603050405020304" pitchFamily="18" charset="0"/>
                          <a:ea typeface="SimSun" charset="0"/>
                          <a:cs typeface="Times New Roman" panose="02020603050405020304" pitchFamily="18" charset="0"/>
                        </a:rPr>
                        <a:t>عفوي (أع ١١: ٢٨ ؛  ٢١: ٤ ، ١٠-١١)</a:t>
                      </a:r>
                      <a:endParaRPr lang="en-US" altLang="zh-CN" sz="1800" b="1" dirty="0">
                        <a:latin typeface="Times New Roman" panose="02020603050405020304" pitchFamily="18" charset="0"/>
                        <a:ea typeface="SimSun" charset="0"/>
                        <a:cs typeface="Times New Roman" panose="02020603050405020304" pitchFamily="18" charset="0"/>
                      </a:endParaRPr>
                    </a:p>
                  </a:txBody>
                  <a:tcPr marT="45714" marB="45714"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2000" b="1" i="1" kern="1200" dirty="0">
                          <a:solidFill>
                            <a:schemeClr val="tx1"/>
                          </a:solidFill>
                          <a:latin typeface="Times New Roman" panose="02020603050405020304" pitchFamily="18" charset="0"/>
                          <a:ea typeface="SimSun" charset="0"/>
                          <a:cs typeface="Times New Roman" panose="02020603050405020304" pitchFamily="18" charset="0"/>
                        </a:rPr>
                        <a:t>الأسلوب</a:t>
                      </a:r>
                      <a:endParaRPr lang="en-US" altLang="zh-CN" sz="2000" b="1" i="1" kern="1200" dirty="0">
                        <a:solidFill>
                          <a:schemeClr val="tx1"/>
                        </a:solidFill>
                        <a:latin typeface="Times New Roman" panose="02020603050405020304" pitchFamily="18" charset="0"/>
                        <a:ea typeface="SimSun" charset="0"/>
                        <a:cs typeface="Times New Roman" panose="02020603050405020304" pitchFamily="18" charset="0"/>
                      </a:endParaRPr>
                    </a:p>
                  </a:txBody>
                  <a:tcPr marT="45714" marB="4571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914344">
                <a:tc>
                  <a:txBody>
                    <a:bodyPr/>
                    <a:lstStyle/>
                    <a:p>
                      <a:pPr marL="0" marR="0" indent="0" algn="ctr" defTabSz="914165" rtl="1" eaLnBrk="1" fontAlgn="auto" latinLnBrk="0" hangingPunct="1">
                        <a:lnSpc>
                          <a:spcPct val="100000"/>
                        </a:lnSpc>
                        <a:spcBef>
                          <a:spcPts val="0"/>
                        </a:spcBef>
                        <a:spcAft>
                          <a:spcPts val="0"/>
                        </a:spcAft>
                        <a:buClrTx/>
                        <a:buSzTx/>
                        <a:buFontTx/>
                        <a:buNone/>
                        <a:tabLst/>
                        <a:defRPr/>
                      </a:pPr>
                      <a:r>
                        <a:rPr lang="ar-JO" altLang="zh-CN" sz="1800" b="1" dirty="0">
                          <a:latin typeface="Times New Roman" panose="02020603050405020304" pitchFamily="18" charset="0"/>
                          <a:ea typeface="SimSun" charset="0"/>
                          <a:cs typeface="Times New Roman" panose="02020603050405020304" pitchFamily="18" charset="0"/>
                        </a:rPr>
                        <a:t>لا توجد قيود على التعليم في الخدمات الكنائسية</a:t>
                      </a:r>
                      <a:endParaRPr lang="en-US" altLang="zh-CN" sz="1800" b="1" dirty="0">
                        <a:latin typeface="Times New Roman" panose="02020603050405020304" pitchFamily="18" charset="0"/>
                        <a:ea typeface="SimSun" charset="0"/>
                        <a:cs typeface="Times New Roman" panose="02020603050405020304" pitchFamily="18" charset="0"/>
                      </a:endParaRPr>
                    </a:p>
                  </a:txBody>
                  <a:tcPr marT="45714" marB="4571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1800" b="1" dirty="0">
                          <a:latin typeface="Times New Roman" panose="02020603050405020304" pitchFamily="18" charset="0"/>
                          <a:ea typeface="SimSun" charset="0"/>
                          <a:cs typeface="Times New Roman" panose="02020603050405020304" pitchFamily="18" charset="0"/>
                        </a:rPr>
                        <a:t>رسالتان أو ثلاث رسائل نبوية في كل خدمة (14: 29أ)</a:t>
                      </a:r>
                      <a:r>
                        <a:rPr lang="en-US" altLang="zh-CN" sz="1800" b="1" dirty="0">
                          <a:latin typeface="Times New Roman" panose="02020603050405020304" pitchFamily="18" charset="0"/>
                          <a:ea typeface="SimSun" charset="0"/>
                          <a:cs typeface="Times New Roman" panose="02020603050405020304" pitchFamily="18" charset="0"/>
                        </a:rPr>
                        <a:t> ، </a:t>
                      </a:r>
                      <a:r>
                        <a:rPr lang="ar-JO" altLang="zh-CN" sz="1800" b="1" dirty="0">
                          <a:latin typeface="Times New Roman" panose="02020603050405020304" pitchFamily="18" charset="0"/>
                          <a:ea typeface="SimSun" charset="0"/>
                          <a:cs typeface="Times New Roman" panose="02020603050405020304" pitchFamily="18" charset="0"/>
                        </a:rPr>
                        <a:t>والتحدث بترتيب (14: 30-31) ، فحص ما يقال (14: 29ب</a:t>
                      </a:r>
                      <a:r>
                        <a:rPr lang="en-US" altLang="zh-CN" sz="1800" b="1" dirty="0">
                          <a:latin typeface="Times New Roman" panose="02020603050405020304" pitchFamily="18" charset="0"/>
                          <a:ea typeface="SimSun" charset="0"/>
                          <a:cs typeface="Times New Roman" panose="02020603050405020304" pitchFamily="18" charset="0"/>
                        </a:rPr>
                        <a:t> ، </a:t>
                      </a:r>
                      <a:r>
                        <a:rPr lang="ar-JO" altLang="zh-CN" sz="1800" b="1" dirty="0">
                          <a:latin typeface="Times New Roman" panose="02020603050405020304" pitchFamily="18" charset="0"/>
                          <a:ea typeface="SimSun" charset="0"/>
                          <a:cs typeface="Times New Roman" panose="02020603050405020304" pitchFamily="18" charset="0"/>
                        </a:rPr>
                        <a:t>32)</a:t>
                      </a:r>
                      <a:endParaRPr lang="en-US" altLang="zh-CN" sz="1800" b="1" dirty="0">
                        <a:latin typeface="Times New Roman" panose="02020603050405020304" pitchFamily="18" charset="0"/>
                        <a:ea typeface="SimSun" charset="0"/>
                        <a:cs typeface="Times New Roman" panose="02020603050405020304" pitchFamily="18" charset="0"/>
                      </a:endParaRPr>
                    </a:p>
                  </a:txBody>
                  <a:tcPr marT="45714" marB="45714"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2000" b="1" i="1" kern="1200" dirty="0">
                          <a:solidFill>
                            <a:schemeClr val="tx1"/>
                          </a:solidFill>
                          <a:latin typeface="Times New Roman" panose="02020603050405020304" pitchFamily="18" charset="0"/>
                          <a:ea typeface="SimSun" charset="0"/>
                          <a:cs typeface="Times New Roman" panose="02020603050405020304" pitchFamily="18" charset="0"/>
                        </a:rPr>
                        <a:t>الحدود</a:t>
                      </a:r>
                      <a:endParaRPr lang="en-US" altLang="zh-CN" sz="2000" b="1" i="1" kern="1200" dirty="0">
                        <a:solidFill>
                          <a:schemeClr val="tx1"/>
                        </a:solidFill>
                        <a:latin typeface="Times New Roman" panose="02020603050405020304" pitchFamily="18" charset="0"/>
                        <a:ea typeface="SimSun" charset="0"/>
                        <a:cs typeface="Times New Roman" panose="02020603050405020304" pitchFamily="18" charset="0"/>
                      </a:endParaRPr>
                    </a:p>
                  </a:txBody>
                  <a:tcPr marT="45714" marB="4571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1188649">
                <a:tc>
                  <a:txBody>
                    <a:bodyPr/>
                    <a:lstStyle/>
                    <a:p>
                      <a:pPr marL="0" marR="0" indent="0" algn="ctr" defTabSz="914165" rtl="1" eaLnBrk="1" fontAlgn="auto" latinLnBrk="0" hangingPunct="1">
                        <a:lnSpc>
                          <a:spcPct val="100000"/>
                        </a:lnSpc>
                        <a:spcBef>
                          <a:spcPts val="0"/>
                        </a:spcBef>
                        <a:spcAft>
                          <a:spcPts val="0"/>
                        </a:spcAft>
                        <a:buClrTx/>
                        <a:buSzTx/>
                        <a:buFontTx/>
                        <a:buNone/>
                        <a:tabLst/>
                        <a:defRPr/>
                      </a:pPr>
                      <a:r>
                        <a:rPr lang="ar-JO" altLang="zh-CN" sz="1800" b="1" dirty="0">
                          <a:latin typeface="Times New Roman" panose="02020603050405020304" pitchFamily="18" charset="0"/>
                          <a:ea typeface="SimSun" charset="0"/>
                          <a:cs typeface="Times New Roman" panose="02020603050405020304" pitchFamily="18" charset="0"/>
                        </a:rPr>
                        <a:t>مطلوب من الشيوخ (1 تي 3 : 2 ؛ 5: 17 ؛ تي 1: 9) لأن الكنيسة تحتاج إلى تعليم الحق عبر كل العصور</a:t>
                      </a:r>
                      <a:endParaRPr lang="en-US" altLang="zh-CN" sz="1800" b="1" dirty="0">
                        <a:latin typeface="Times New Roman" panose="02020603050405020304" pitchFamily="18" charset="0"/>
                        <a:ea typeface="SimSun" charset="0"/>
                        <a:cs typeface="Times New Roman" panose="02020603050405020304" pitchFamily="18" charset="0"/>
                      </a:endParaRPr>
                    </a:p>
                  </a:txBody>
                  <a:tcPr marT="45714" marB="4571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indent="0" algn="ctr" defTabSz="914165" rtl="1" eaLnBrk="1" fontAlgn="auto" latinLnBrk="0" hangingPunct="1">
                        <a:lnSpc>
                          <a:spcPct val="100000"/>
                        </a:lnSpc>
                        <a:spcBef>
                          <a:spcPts val="0"/>
                        </a:spcBef>
                        <a:spcAft>
                          <a:spcPts val="0"/>
                        </a:spcAft>
                        <a:buClrTx/>
                        <a:buSzTx/>
                        <a:buFontTx/>
                        <a:buNone/>
                        <a:tabLst/>
                        <a:defRPr/>
                      </a:pPr>
                      <a:r>
                        <a:rPr lang="ar-JO" altLang="zh-CN" sz="1800" b="1" dirty="0">
                          <a:latin typeface="Times New Roman" panose="02020603050405020304" pitchFamily="18" charset="0"/>
                          <a:ea typeface="SimSun" charset="0"/>
                          <a:cs typeface="Times New Roman" panose="02020603050405020304" pitchFamily="18" charset="0"/>
                        </a:rPr>
                        <a:t>ليس مطلوباً من الشيوخ لأن هذا من شأنه أن يوفر مستوى قيادي عالٍ جداً ؛ أيضًا الوحي لا يجب أن يستمر بعد اكتمال قانونية الكتاب المقدس (رؤ 22 : 18-19)</a:t>
                      </a:r>
                      <a:endParaRPr lang="en-US" altLang="zh-CN" sz="1800" b="1" dirty="0">
                        <a:latin typeface="Times New Roman" panose="02020603050405020304" pitchFamily="18" charset="0"/>
                        <a:ea typeface="SimSun" charset="0"/>
                        <a:cs typeface="Times New Roman" panose="02020603050405020304" pitchFamily="18" charset="0"/>
                      </a:endParaRPr>
                    </a:p>
                  </a:txBody>
                  <a:tcPr marT="45714" marB="45714"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2000" b="1" i="1" kern="1200" dirty="0">
                          <a:solidFill>
                            <a:schemeClr val="tx1"/>
                          </a:solidFill>
                          <a:latin typeface="Times New Roman" panose="02020603050405020304" pitchFamily="18" charset="0"/>
                          <a:ea typeface="SimSun" charset="0"/>
                          <a:cs typeface="Times New Roman" panose="02020603050405020304" pitchFamily="18" charset="0"/>
                        </a:rPr>
                        <a:t>المتطلبات القيادية</a:t>
                      </a:r>
                      <a:endParaRPr lang="en-US" altLang="zh-CN" sz="2000" b="1" i="1" kern="1200" dirty="0">
                        <a:solidFill>
                          <a:schemeClr val="tx1"/>
                        </a:solidFill>
                        <a:latin typeface="Times New Roman" panose="02020603050405020304" pitchFamily="18" charset="0"/>
                        <a:ea typeface="SimSun" charset="0"/>
                        <a:cs typeface="Times New Roman" panose="02020603050405020304" pitchFamily="18" charset="0"/>
                      </a:endParaRPr>
                    </a:p>
                  </a:txBody>
                  <a:tcPr marT="45714" marB="4571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1188649">
                <a:tc>
                  <a:txBody>
                    <a:bodyPr/>
                    <a:lstStyle/>
                    <a:p>
                      <a:pPr marL="0" marR="0" indent="0" algn="ctr" defTabSz="914165" rtl="1" eaLnBrk="1" fontAlgn="auto" latinLnBrk="0" hangingPunct="1">
                        <a:lnSpc>
                          <a:spcPct val="100000"/>
                        </a:lnSpc>
                        <a:spcBef>
                          <a:spcPts val="0"/>
                        </a:spcBef>
                        <a:spcAft>
                          <a:spcPts val="0"/>
                        </a:spcAft>
                        <a:buClrTx/>
                        <a:buSzTx/>
                        <a:buFontTx/>
                        <a:buNone/>
                        <a:tabLst/>
                        <a:defRPr/>
                      </a:pPr>
                      <a:r>
                        <a:rPr lang="ar-JO" altLang="zh-CN" sz="1800" b="1" dirty="0">
                          <a:latin typeface="Times New Roman" panose="02020603050405020304" pitchFamily="18" charset="0"/>
                          <a:ea typeface="SimSun" charset="0"/>
                          <a:cs typeface="Times New Roman" panose="02020603050405020304" pitchFamily="18" charset="0"/>
                        </a:rPr>
                        <a:t>لا - الأساس ليس رسائل مفسرة بل رسائل الله المنطوقة والمكتوبة من الله إلى الرسل والأنبياء</a:t>
                      </a:r>
                      <a:endParaRPr lang="en-US" altLang="zh-CN" sz="1800" b="1" dirty="0">
                        <a:latin typeface="Times New Roman" panose="02020603050405020304" pitchFamily="18" charset="0"/>
                        <a:ea typeface="SimSun" charset="0"/>
                        <a:cs typeface="Times New Roman" panose="02020603050405020304" pitchFamily="18" charset="0"/>
                      </a:endParaRPr>
                    </a:p>
                  </a:txBody>
                  <a:tcPr marT="45714" marB="4571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indent="0" algn="ctr" defTabSz="914165" rtl="1" eaLnBrk="1" fontAlgn="auto" latinLnBrk="0" hangingPunct="1">
                        <a:lnSpc>
                          <a:spcPct val="100000"/>
                        </a:lnSpc>
                        <a:spcBef>
                          <a:spcPts val="0"/>
                        </a:spcBef>
                        <a:spcAft>
                          <a:spcPts val="0"/>
                        </a:spcAft>
                        <a:buClrTx/>
                        <a:buSzTx/>
                        <a:buFontTx/>
                        <a:buNone/>
                        <a:tabLst/>
                        <a:defRPr/>
                      </a:pPr>
                      <a:r>
                        <a:rPr lang="ar-JO" altLang="zh-CN" sz="1800" b="1" dirty="0">
                          <a:latin typeface="Times New Roman" panose="02020603050405020304" pitchFamily="18" charset="0"/>
                          <a:ea typeface="SimSun" charset="0"/>
                          <a:cs typeface="Times New Roman" panose="02020603050405020304" pitchFamily="18" charset="0"/>
                        </a:rPr>
                        <a:t>تأسيسية مع الحركة الرسولية (أف 2: 20) ، مما يعني أنه ليس من الضروري أن تستمر عبر تاريخ الكنيسة كأساس نهائي (على سبيل المثال ، لا يوجد رسل اليوم)</a:t>
                      </a:r>
                      <a:endParaRPr lang="en-US" altLang="zh-CN" sz="1800" b="1" dirty="0">
                        <a:latin typeface="Times New Roman" panose="02020603050405020304" pitchFamily="18" charset="0"/>
                        <a:ea typeface="SimSun" charset="0"/>
                        <a:cs typeface="Times New Roman" panose="02020603050405020304" pitchFamily="18" charset="0"/>
                      </a:endParaRPr>
                    </a:p>
                  </a:txBody>
                  <a:tcPr marT="45714" marB="45714"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2000" b="1" i="1" kern="1200" dirty="0">
                          <a:solidFill>
                            <a:schemeClr val="tx1"/>
                          </a:solidFill>
                          <a:latin typeface="Times New Roman" panose="02020603050405020304" pitchFamily="18" charset="0"/>
                          <a:ea typeface="SimSun" charset="0"/>
                          <a:cs typeface="Times New Roman" panose="02020603050405020304" pitchFamily="18" charset="0"/>
                        </a:rPr>
                        <a:t>قاعدة أساسية للكنيسة</a:t>
                      </a:r>
                      <a:endParaRPr lang="en-US" altLang="zh-CN" sz="2000" b="1" i="1" kern="1200" dirty="0">
                        <a:solidFill>
                          <a:schemeClr val="tx1"/>
                        </a:solidFill>
                        <a:latin typeface="Times New Roman" panose="02020603050405020304" pitchFamily="18" charset="0"/>
                        <a:ea typeface="SimSun" charset="0"/>
                        <a:cs typeface="Times New Roman" panose="02020603050405020304" pitchFamily="18" charset="0"/>
                      </a:endParaRPr>
                    </a:p>
                  </a:txBody>
                  <a:tcPr marT="45714" marB="4571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r h="914344">
                <a:tc>
                  <a:txBody>
                    <a:bodyPr/>
                    <a:lstStyle/>
                    <a:p>
                      <a:pPr marL="0" marR="0" indent="0" algn="ctr" defTabSz="914165" rtl="1" eaLnBrk="1" fontAlgn="auto" latinLnBrk="0" hangingPunct="1">
                        <a:lnSpc>
                          <a:spcPct val="100000"/>
                        </a:lnSpc>
                        <a:spcBef>
                          <a:spcPts val="0"/>
                        </a:spcBef>
                        <a:spcAft>
                          <a:spcPts val="0"/>
                        </a:spcAft>
                        <a:buClrTx/>
                        <a:buSzTx/>
                        <a:buFontTx/>
                        <a:buNone/>
                        <a:tabLst/>
                        <a:defRPr/>
                      </a:pPr>
                      <a:r>
                        <a:rPr lang="ar-JO" altLang="zh-CN" sz="1800" b="1" dirty="0">
                          <a:latin typeface="Times New Roman" panose="02020603050405020304" pitchFamily="18" charset="0"/>
                          <a:ea typeface="SimSun" charset="0"/>
                          <a:cs typeface="Times New Roman" panose="02020603050405020304" pitchFamily="18" charset="0"/>
                        </a:rPr>
                        <a:t>لا يوجد تلميح في العهد الجديد يفيد بأن هذه الموهبة قد توقفت أو ستتوقف لاحقا في عصر كنيسة ما</a:t>
                      </a:r>
                      <a:endParaRPr lang="en-US" altLang="zh-CN" sz="1800" b="1" dirty="0">
                        <a:latin typeface="Times New Roman" panose="02020603050405020304" pitchFamily="18" charset="0"/>
                        <a:ea typeface="SimSun" charset="0"/>
                        <a:cs typeface="Times New Roman" panose="02020603050405020304" pitchFamily="18" charset="0"/>
                      </a:endParaRPr>
                    </a:p>
                  </a:txBody>
                  <a:tcPr marT="45714" marB="4571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indent="0" algn="ctr" defTabSz="914165" rtl="1" eaLnBrk="1" fontAlgn="auto" latinLnBrk="0" hangingPunct="1">
                        <a:lnSpc>
                          <a:spcPct val="100000"/>
                        </a:lnSpc>
                        <a:spcBef>
                          <a:spcPts val="0"/>
                        </a:spcBef>
                        <a:spcAft>
                          <a:spcPts val="0"/>
                        </a:spcAft>
                        <a:buClrTx/>
                        <a:buSzTx/>
                        <a:buFontTx/>
                        <a:buNone/>
                        <a:tabLst/>
                        <a:defRPr/>
                      </a:pPr>
                      <a:r>
                        <a:rPr lang="ar-JO" altLang="zh-CN" sz="1800" b="1" dirty="0">
                          <a:latin typeface="Times New Roman" panose="02020603050405020304" pitchFamily="18" charset="0"/>
                          <a:ea typeface="SimSun" charset="0"/>
                          <a:cs typeface="Times New Roman" panose="02020603050405020304" pitchFamily="18" charset="0"/>
                        </a:rPr>
                        <a:t>يمكن ايقاف الموهبة من قبل شخص آخر غير المتكلم: الصوت المبني للمجهول (1 كو 13 : 8 أ ؛ راجع ملاحظات المواهب الروحية ، 29)</a:t>
                      </a:r>
                      <a:endParaRPr lang="en-US" altLang="zh-CN" sz="1800" b="1" dirty="0">
                        <a:latin typeface="Times New Roman" panose="02020603050405020304" pitchFamily="18" charset="0"/>
                        <a:ea typeface="SimSun" charset="0"/>
                        <a:cs typeface="Times New Roman" panose="02020603050405020304" pitchFamily="18" charset="0"/>
                      </a:endParaRPr>
                    </a:p>
                  </a:txBody>
                  <a:tcPr marT="45714" marB="45714" horzOverflow="overflow">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2000" b="1" i="1" kern="1200" dirty="0">
                          <a:solidFill>
                            <a:schemeClr val="tx1"/>
                          </a:solidFill>
                          <a:latin typeface="Times New Roman" panose="02020603050405020304" pitchFamily="18" charset="0"/>
                          <a:ea typeface="SimSun" charset="0"/>
                          <a:cs typeface="Times New Roman" panose="02020603050405020304" pitchFamily="18" charset="0"/>
                        </a:rPr>
                        <a:t>التوقف</a:t>
                      </a:r>
                      <a:endParaRPr lang="en-US" altLang="zh-CN" sz="2000" b="1" i="1" kern="1200" dirty="0">
                        <a:solidFill>
                          <a:schemeClr val="tx1"/>
                        </a:solidFill>
                        <a:latin typeface="Times New Roman" panose="02020603050405020304" pitchFamily="18" charset="0"/>
                        <a:ea typeface="SimSun" charset="0"/>
                        <a:cs typeface="Times New Roman" panose="02020603050405020304" pitchFamily="18" charset="0"/>
                      </a:endParaRPr>
                    </a:p>
                  </a:txBody>
                  <a:tcPr marT="45714" marB="4571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5"/>
                  </a:ext>
                </a:extLst>
              </a:tr>
            </a:tbl>
          </a:graphicData>
        </a:graphic>
      </p:graphicFrame>
      <p:sp>
        <p:nvSpPr>
          <p:cNvPr id="197663" name="Text Box 2"/>
          <p:cNvSpPr txBox="1">
            <a:spLocks noChangeArrowheads="1"/>
          </p:cNvSpPr>
          <p:nvPr/>
        </p:nvSpPr>
        <p:spPr bwMode="auto">
          <a:xfrm>
            <a:off x="8418140" y="4763"/>
            <a:ext cx="705594" cy="40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161ه</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C3FC16D-8EAB-4947-ABBA-EEDC5B252AB6}"/>
              </a:ext>
            </a:extLst>
          </p:cNvPr>
          <p:cNvSpPr/>
          <p:nvPr/>
        </p:nvSpPr>
        <p:spPr>
          <a:xfrm>
            <a:off x="856880" y="549613"/>
            <a:ext cx="7430240" cy="1318420"/>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80000"/>
              </a:lnSpc>
              <a:spcBef>
                <a:spcPct val="0"/>
              </a:spcBef>
              <a:spcAft>
                <a:spcPct val="0"/>
              </a:spcAft>
              <a:buClrTx/>
              <a:buSzTx/>
              <a:buFontTx/>
              <a:buNone/>
              <a:tabLst/>
              <a:defRPr/>
            </a:pPr>
            <a:r>
              <a:rPr kumimoji="0" lang="ar-JO" sz="54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قيادة الكنيسة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74EB4F11-56D1-4625-ABCD-E49B86E50D04}"/>
              </a:ext>
            </a:extLst>
          </p:cNvPr>
          <p:cNvSpPr txBox="1">
            <a:spLocks noChangeArrowheads="1"/>
          </p:cNvSpPr>
          <p:nvPr/>
        </p:nvSpPr>
        <p:spPr bwMode="auto">
          <a:xfrm>
            <a:off x="449178" y="1453169"/>
            <a:ext cx="7837941" cy="290111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برنابا</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سمعان</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لوكيوس</a:t>
            </a: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مناين</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شاول</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9873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8964488" cy="2155080"/>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ثالثاً</a:t>
            </a:r>
            <a:r>
              <a:rPr lang="ar-SA" sz="4800" dirty="0">
                <a:effectLst>
                  <a:glow rad="127000">
                    <a:schemeClr val="tx1"/>
                  </a:glow>
                </a:effectLst>
                <a:ea typeface="Arial" charset="0"/>
              </a:rPr>
              <a:t>: سيستخدمنا الله لنشر الملكوت إلى آخر مكان لم يتم الوصول إليه (٩-٢٨).</a:t>
            </a:r>
            <a:endParaRPr lang="en-US" sz="4800" dirty="0">
              <a:effectLst>
                <a:glow rad="127000">
                  <a:schemeClr val="tx1"/>
                </a:glow>
              </a:effectLst>
              <a:ea typeface="Arial" charset="0"/>
            </a:endParaRP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74"/>
          <a:stretch/>
        </p:blipFill>
        <p:spPr bwMode="auto">
          <a:xfrm>
            <a:off x="7477" y="2204864"/>
            <a:ext cx="9168341" cy="46531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5FB3D5C-63C7-C84F-9914-8E2BDFFEC7B7}"/>
              </a:ext>
            </a:extLst>
          </p:cNvPr>
          <p:cNvSpPr txBox="1">
            <a:spLocks noChangeArrowheads="1"/>
          </p:cNvSpPr>
          <p:nvPr/>
        </p:nvSpPr>
        <p:spPr bwMode="auto">
          <a:xfrm>
            <a:off x="0" y="5949280"/>
            <a:ext cx="9144000" cy="88049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450130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our men looking to the paper on table">
            <a:extLst>
              <a:ext uri="{FF2B5EF4-FFF2-40B4-BE49-F238E27FC236}">
                <a16:creationId xmlns:a16="http://schemas.microsoft.com/office/drawing/2014/main" id="{50808F90-BC09-4207-8A38-074064DA9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2"/>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C3FC16D-8EAB-4947-ABBA-EEDC5B252AB6}"/>
              </a:ext>
            </a:extLst>
          </p:cNvPr>
          <p:cNvSpPr/>
          <p:nvPr/>
        </p:nvSpPr>
        <p:spPr>
          <a:xfrm>
            <a:off x="0" y="5312229"/>
            <a:ext cx="9144000" cy="1545771"/>
          </a:xfrm>
          <a:prstGeom prst="roundRect">
            <a:avLst>
              <a:gd name="adj" fmla="val 0"/>
            </a:avLst>
          </a:prstGeom>
          <a:solidFill>
            <a:srgbClr val="5B253D"/>
          </a:solidFill>
          <a:ln w="571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80000"/>
              </a:lnSpc>
              <a:spcBef>
                <a:spcPct val="0"/>
              </a:spcBef>
              <a:spcAft>
                <a:spcPct val="0"/>
              </a:spcAft>
              <a:buClrTx/>
              <a:buSzTx/>
              <a:buFontTx/>
              <a:buNone/>
              <a:tabLst/>
              <a:defRPr/>
            </a:pPr>
            <a:r>
              <a:rPr lang="ar-JO" sz="40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في أحد الأيام كان هؤلاء الرجال </a:t>
            </a:r>
          </a:p>
          <a:p>
            <a:pPr marL="0" marR="0" lvl="0" indent="0" algn="ctr" defTabSz="457200" rtl="0" eaLnBrk="0" fontAlgn="base" latinLnBrk="0" hangingPunct="0">
              <a:lnSpc>
                <a:spcPct val="80000"/>
              </a:lnSpc>
              <a:spcBef>
                <a:spcPct val="0"/>
              </a:spcBef>
              <a:spcAft>
                <a:spcPct val="0"/>
              </a:spcAft>
              <a:buClrTx/>
              <a:buSzTx/>
              <a:buFontTx/>
              <a:buNone/>
              <a:tabLst/>
              <a:defRPr/>
            </a:pPr>
            <a:r>
              <a:rPr lang="ar-JO" sz="40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يعبدون الرب ويصومون</a:t>
            </a: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40899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4472C4"/>
            </a:gs>
            <a:gs pos="0">
              <a:srgbClr val="C5D0E6"/>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021E3B1-8CDE-4728-A2F0-57C0A5C7F6A4}"/>
              </a:ext>
            </a:extLst>
          </p:cNvPr>
          <p:cNvSpPr/>
          <p:nvPr/>
        </p:nvSpPr>
        <p:spPr>
          <a:xfrm>
            <a:off x="1127758" y="1854200"/>
            <a:ext cx="6988629" cy="4064000"/>
          </a:xfrm>
          <a:prstGeom prst="rect">
            <a:avLst/>
          </a:prstGeom>
          <a:ln>
            <a:noFill/>
          </a:ln>
        </p:spPr>
        <p:txBody>
          <a:bodyPr/>
          <a:lstStyle/>
          <a:p>
            <a:endParaRPr lang="en-US" b="1" dirty="0">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7C67594D-2F55-423A-8641-91C2B8C9800F}"/>
              </a:ext>
            </a:extLst>
          </p:cNvPr>
          <p:cNvSpPr/>
          <p:nvPr/>
        </p:nvSpPr>
        <p:spPr>
          <a:xfrm>
            <a:off x="2593226" y="1987154"/>
            <a:ext cx="5522108"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1" rIns="298796" bIns="174973" numCol="1" spcCol="1270" anchor="ctr" anchorCtr="0">
            <a:noAutofit/>
          </a:bodyPr>
          <a:lstStyle/>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القيامة</a:t>
            </a:r>
            <a:endParaRPr kumimoji="0" lang="en-US"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يوم الخمسين</a:t>
            </a:r>
            <a:endParaRPr kumimoji="0" lang="en-US"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DA9B85B0-84E7-4601-8ED2-846414DF8A05}"/>
              </a:ext>
            </a:extLst>
          </p:cNvPr>
          <p:cNvSpPr/>
          <p:nvPr/>
        </p:nvSpPr>
        <p:spPr>
          <a:xfrm>
            <a:off x="1128810" y="1856184"/>
            <a:ext cx="1464416"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ar-JO" sz="48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rPr>
              <a:t>33م</a:t>
            </a:r>
            <a:endParaRPr kumimoji="0" lang="en-US" sz="48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BEEDCEE8-7B7A-481F-9525-863453176A1E}"/>
              </a:ext>
            </a:extLst>
          </p:cNvPr>
          <p:cNvSpPr/>
          <p:nvPr/>
        </p:nvSpPr>
        <p:spPr>
          <a:xfrm>
            <a:off x="2593226" y="3362325"/>
            <a:ext cx="5522108"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1" rIns="298796" bIns="174973" numCol="1" spcCol="1270" anchor="ctr" anchorCtr="0">
            <a:noAutofit/>
          </a:bodyPr>
          <a:lstStyle/>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موت استفانوس</a:t>
            </a:r>
            <a:endParaRPr kumimoji="0" lang="en-US"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اهتداء شاول</a:t>
            </a:r>
            <a:endParaRPr kumimoji="0" lang="en-US"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16" name="Freeform: Shape 15">
            <a:extLst>
              <a:ext uri="{FF2B5EF4-FFF2-40B4-BE49-F238E27FC236}">
                <a16:creationId xmlns:a16="http://schemas.microsoft.com/office/drawing/2014/main" id="{18ADEA97-913A-44BD-89DE-13C0ECBFFAEC}"/>
              </a:ext>
            </a:extLst>
          </p:cNvPr>
          <p:cNvSpPr/>
          <p:nvPr/>
        </p:nvSpPr>
        <p:spPr>
          <a:xfrm>
            <a:off x="1128810" y="3231356"/>
            <a:ext cx="1464416"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ar-JO" sz="48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rPr>
              <a:t>35م</a:t>
            </a:r>
            <a:endParaRPr kumimoji="0" lang="en-US" sz="48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E3AF960C-7842-4C5E-AAA4-B97E07DA0BBA}"/>
              </a:ext>
            </a:extLst>
          </p:cNvPr>
          <p:cNvSpPr/>
          <p:nvPr/>
        </p:nvSpPr>
        <p:spPr>
          <a:xfrm>
            <a:off x="2593226" y="4737496"/>
            <a:ext cx="5522108" cy="1047750"/>
          </a:xfrm>
          <a:custGeom>
            <a:avLst/>
            <a:gdLst>
              <a:gd name="connsiteX0" fmla="*/ 174628 w 1047750"/>
              <a:gd name="connsiteY0" fmla="*/ 0 h 5522108"/>
              <a:gd name="connsiteX1" fmla="*/ 873122 w 1047750"/>
              <a:gd name="connsiteY1" fmla="*/ 0 h 5522108"/>
              <a:gd name="connsiteX2" fmla="*/ 1047750 w 1047750"/>
              <a:gd name="connsiteY2" fmla="*/ 174628 h 5522108"/>
              <a:gd name="connsiteX3" fmla="*/ 1047750 w 1047750"/>
              <a:gd name="connsiteY3" fmla="*/ 5522108 h 5522108"/>
              <a:gd name="connsiteX4" fmla="*/ 1047750 w 1047750"/>
              <a:gd name="connsiteY4" fmla="*/ 5522108 h 5522108"/>
              <a:gd name="connsiteX5" fmla="*/ 0 w 1047750"/>
              <a:gd name="connsiteY5" fmla="*/ 5522108 h 5522108"/>
              <a:gd name="connsiteX6" fmla="*/ 0 w 1047750"/>
              <a:gd name="connsiteY6" fmla="*/ 5522108 h 5522108"/>
              <a:gd name="connsiteX7" fmla="*/ 0 w 1047750"/>
              <a:gd name="connsiteY7" fmla="*/ 174628 h 5522108"/>
              <a:gd name="connsiteX8" fmla="*/ 174628 w 1047750"/>
              <a:gd name="connsiteY8" fmla="*/ 0 h 55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5522108">
                <a:moveTo>
                  <a:pt x="1047750" y="920369"/>
                </a:moveTo>
                <a:lnTo>
                  <a:pt x="1047750" y="4601739"/>
                </a:lnTo>
                <a:cubicBezTo>
                  <a:pt x="1047750" y="5110041"/>
                  <a:pt x="1032916" y="5522105"/>
                  <a:pt x="1014617" y="5522105"/>
                </a:cubicBezTo>
                <a:lnTo>
                  <a:pt x="0" y="5522105"/>
                </a:lnTo>
                <a:lnTo>
                  <a:pt x="0" y="5522105"/>
                </a:lnTo>
                <a:lnTo>
                  <a:pt x="0" y="3"/>
                </a:lnTo>
                <a:lnTo>
                  <a:pt x="0" y="3"/>
                </a:lnTo>
                <a:lnTo>
                  <a:pt x="1014617" y="3"/>
                </a:lnTo>
                <a:cubicBezTo>
                  <a:pt x="1032916" y="3"/>
                  <a:pt x="1047750" y="412067"/>
                  <a:pt x="1047750" y="920369"/>
                </a:cubicBezTo>
                <a:close/>
              </a:path>
            </a:pathLst>
          </a:custGeom>
          <a:ln w="57150">
            <a:solidFill>
              <a:srgbClr val="4472C4"/>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4972" rIns="298796" bIns="174972" numCol="1" spcCol="1270" anchor="ctr" anchorCtr="0">
            <a:noAutofit/>
          </a:bodyPr>
          <a:lstStyle/>
          <a:p>
            <a:pPr marL="285750" marR="0" lvl="1" indent="-285750" algn="r" defTabSz="1422400" rtl="1" eaLnBrk="1" fontAlgn="auto" latinLnBrk="0" hangingPunct="1">
              <a:lnSpc>
                <a:spcPct val="90000"/>
              </a:lnSpc>
              <a:spcBef>
                <a:spcPct val="0"/>
              </a:spcBef>
              <a:spcAft>
                <a:spcPct val="15000"/>
              </a:spcAft>
              <a:buClrTx/>
              <a:buSzTx/>
              <a:buFontTx/>
              <a:buChar char="•"/>
              <a:tabLst/>
              <a:defRPr/>
            </a:pPr>
            <a:r>
              <a:rPr kumimoji="0" lang="ar-JO"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الرحلة التبشيرية الأولى</a:t>
            </a:r>
            <a:endParaRPr kumimoji="0" lang="en-US" sz="3200" b="1"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18" name="Freeform: Shape 17">
            <a:extLst>
              <a:ext uri="{FF2B5EF4-FFF2-40B4-BE49-F238E27FC236}">
                <a16:creationId xmlns:a16="http://schemas.microsoft.com/office/drawing/2014/main" id="{8441ECE0-919F-45FB-B50D-BE710248A301}"/>
              </a:ext>
            </a:extLst>
          </p:cNvPr>
          <p:cNvSpPr/>
          <p:nvPr/>
        </p:nvSpPr>
        <p:spPr>
          <a:xfrm>
            <a:off x="1128810" y="4606528"/>
            <a:ext cx="1464416" cy="1309687"/>
          </a:xfrm>
          <a:custGeom>
            <a:avLst/>
            <a:gdLst>
              <a:gd name="connsiteX0" fmla="*/ 0 w 1464416"/>
              <a:gd name="connsiteY0" fmla="*/ 218286 h 1309687"/>
              <a:gd name="connsiteX1" fmla="*/ 218286 w 1464416"/>
              <a:gd name="connsiteY1" fmla="*/ 0 h 1309687"/>
              <a:gd name="connsiteX2" fmla="*/ 1246130 w 1464416"/>
              <a:gd name="connsiteY2" fmla="*/ 0 h 1309687"/>
              <a:gd name="connsiteX3" fmla="*/ 1464416 w 1464416"/>
              <a:gd name="connsiteY3" fmla="*/ 218286 h 1309687"/>
              <a:gd name="connsiteX4" fmla="*/ 1464416 w 1464416"/>
              <a:gd name="connsiteY4" fmla="*/ 1091401 h 1309687"/>
              <a:gd name="connsiteX5" fmla="*/ 1246130 w 1464416"/>
              <a:gd name="connsiteY5" fmla="*/ 1309687 h 1309687"/>
              <a:gd name="connsiteX6" fmla="*/ 218286 w 1464416"/>
              <a:gd name="connsiteY6" fmla="*/ 1309687 h 1309687"/>
              <a:gd name="connsiteX7" fmla="*/ 0 w 1464416"/>
              <a:gd name="connsiteY7" fmla="*/ 1091401 h 1309687"/>
              <a:gd name="connsiteX8" fmla="*/ 0 w 1464416"/>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416" h="1309687">
                <a:moveTo>
                  <a:pt x="0" y="218286"/>
                </a:moveTo>
                <a:cubicBezTo>
                  <a:pt x="0" y="97730"/>
                  <a:pt x="97730" y="0"/>
                  <a:pt x="218286" y="0"/>
                </a:cubicBezTo>
                <a:lnTo>
                  <a:pt x="1246130" y="0"/>
                </a:lnTo>
                <a:cubicBezTo>
                  <a:pt x="1366686" y="0"/>
                  <a:pt x="1464416" y="97730"/>
                  <a:pt x="1464416" y="218286"/>
                </a:cubicBezTo>
                <a:lnTo>
                  <a:pt x="1464416" y="1091401"/>
                </a:lnTo>
                <a:cubicBezTo>
                  <a:pt x="1464416" y="1211957"/>
                  <a:pt x="1366686" y="1309687"/>
                  <a:pt x="1246130" y="1309687"/>
                </a:cubicBezTo>
                <a:lnTo>
                  <a:pt x="218286" y="1309687"/>
                </a:lnTo>
                <a:cubicBezTo>
                  <a:pt x="97730" y="1309687"/>
                  <a:pt x="0" y="1211957"/>
                  <a:pt x="0" y="1091401"/>
                </a:cubicBezTo>
                <a:lnTo>
                  <a:pt x="0" y="21828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6814" tIns="155374" rIns="246814" bIns="155374" numCol="1" spcCol="1270" anchor="ctr" anchorCtr="0">
            <a:noAutofit/>
          </a:bodyPr>
          <a:lstStyle/>
          <a:p>
            <a:pPr marL="0" marR="0" lvl="0" indent="0" algn="ctr" defTabSz="2133600" rtl="0" eaLnBrk="1" fontAlgn="auto" latinLnBrk="0" hangingPunct="1">
              <a:lnSpc>
                <a:spcPct val="70000"/>
              </a:lnSpc>
              <a:spcBef>
                <a:spcPct val="0"/>
              </a:spcBef>
              <a:spcAft>
                <a:spcPts val="0"/>
              </a:spcAft>
              <a:buClrTx/>
              <a:buSzTx/>
              <a:buFontTx/>
              <a:buNone/>
              <a:tabLst/>
              <a:defRPr/>
            </a:pPr>
            <a:r>
              <a:rPr kumimoji="0" lang="ar-JO" sz="48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rPr>
              <a:t>48م</a:t>
            </a:r>
            <a:endParaRPr kumimoji="0" lang="en-US" sz="4800" b="1" u="none" strike="noStrike" kern="1200" cap="none" spc="0" normalizeH="0" baseline="0" noProof="0" dirty="0">
              <a:ln>
                <a:noFill/>
              </a:ln>
              <a:solidFill>
                <a:prstClr val="white"/>
              </a:solidFill>
              <a:effectLst>
                <a:glow rad="88900">
                  <a:prstClr val="black"/>
                </a:glow>
              </a:effectLst>
              <a:uLnTx/>
              <a:uFillTx/>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EF448051-A8F7-4A37-AB84-F818A497051A}"/>
              </a:ext>
            </a:extLst>
          </p:cNvPr>
          <p:cNvSpPr/>
          <p:nvPr/>
        </p:nvSpPr>
        <p:spPr>
          <a:xfrm>
            <a:off x="856880" y="549613"/>
            <a:ext cx="7430240" cy="977166"/>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80000"/>
              </a:lnSpc>
              <a:spcBef>
                <a:spcPct val="0"/>
              </a:spcBef>
              <a:spcAft>
                <a:spcPct val="0"/>
              </a:spcAft>
              <a:buClrTx/>
              <a:buSzTx/>
              <a:buFontTx/>
              <a:buNone/>
              <a:tabLst/>
              <a:defRPr/>
            </a:pPr>
            <a:r>
              <a:rPr kumimoji="0" lang="ar-JO" sz="54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الخط الزمني في أعمال الرسل</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157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53975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4" name="Text Box 3"/>
          <p:cNvSpPr txBox="1">
            <a:spLocks noChangeArrowheads="1"/>
          </p:cNvSpPr>
          <p:nvPr/>
        </p:nvSpPr>
        <p:spPr bwMode="auto">
          <a:xfrm>
            <a:off x="2034561" y="-2022"/>
            <a:ext cx="4706608" cy="523156"/>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رحلات بولس التبشيرية الأولى و الثانية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9075" name="Text Box 4"/>
          <p:cNvSpPr txBox="1">
            <a:spLocks noChangeArrowheads="1"/>
          </p:cNvSpPr>
          <p:nvPr/>
        </p:nvSpPr>
        <p:spPr bwMode="auto">
          <a:xfrm>
            <a:off x="8096254" y="76205"/>
            <a:ext cx="1316257"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138-139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E940EB0-64F2-44DE-8614-12E11EB6EA0A}"/>
              </a:ext>
            </a:extLst>
          </p:cNvPr>
          <p:cNvSpPr/>
          <p:nvPr/>
        </p:nvSpPr>
        <p:spPr>
          <a:xfrm>
            <a:off x="856880" y="549612"/>
            <a:ext cx="7430240" cy="2527220"/>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أطلب الإرشاد من</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الروح القدس</a:t>
            </a:r>
            <a:endParaRPr kumimoji="0" lang="en-US" sz="54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12: 25-13: 3</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76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57C5F00-8B28-4374-9507-7AE038C4F2CE}"/>
              </a:ext>
            </a:extLst>
          </p:cNvPr>
          <p:cNvSpPr/>
          <p:nvPr/>
        </p:nvSpPr>
        <p:spPr>
          <a:xfrm>
            <a:off x="856880" y="549612"/>
            <a:ext cx="7430240" cy="2329511"/>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أطلب الإرشاد من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الروح القدس</a:t>
            </a:r>
            <a:endParaRPr kumimoji="0" lang="en-US" sz="54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12: 25-13: 3</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Rounded Corners 2">
            <a:extLst>
              <a:ext uri="{FF2B5EF4-FFF2-40B4-BE49-F238E27FC236}">
                <a16:creationId xmlns:a16="http://schemas.microsoft.com/office/drawing/2014/main" id="{F102DC55-32CB-43B7-98F0-1DDE1B8AB32F}"/>
              </a:ext>
            </a:extLst>
          </p:cNvPr>
          <p:cNvSpPr/>
          <p:nvPr/>
        </p:nvSpPr>
        <p:spPr>
          <a:xfrm>
            <a:off x="856880" y="3743539"/>
            <a:ext cx="7430240" cy="1792287"/>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اتبع الروح القدس</a:t>
            </a:r>
            <a:endParaRPr kumimoji="0" lang="en-US" sz="54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13:</a:t>
            </a:r>
            <a:r>
              <a:rPr kumimoji="0" lang="ar-JO" sz="4000" b="1" u="none" strike="noStrike" kern="0" cap="none" spc="0" normalizeH="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4-14: 28</a:t>
            </a:r>
            <a:r>
              <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72006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0564CE-BDCD-4881-8FD6-A8B7C1B9AB91}"/>
              </a:ext>
            </a:extLst>
          </p:cNvPr>
          <p:cNvPicPr>
            <a:picLocks noChangeAspect="1"/>
          </p:cNvPicPr>
          <p:nvPr/>
        </p:nvPicPr>
        <p:blipFill rotWithShape="1">
          <a:blip r:embed="rId3"/>
          <a:srcRect r="7556"/>
          <a:stretch/>
        </p:blipFill>
        <p:spPr>
          <a:xfrm>
            <a:off x="0" y="186836"/>
            <a:ext cx="9144000" cy="6484327"/>
          </a:xfrm>
          <a:prstGeom prst="rect">
            <a:avLst/>
          </a:prstGeom>
        </p:spPr>
      </p:pic>
    </p:spTree>
    <p:extLst>
      <p:ext uri="{BB962C8B-B14F-4D97-AF65-F5344CB8AC3E}">
        <p14:creationId xmlns:p14="http://schemas.microsoft.com/office/powerpoint/2010/main" val="343340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988E1-F72A-486E-B10D-2EF590C4B04A}"/>
              </a:ext>
            </a:extLst>
          </p:cNvPr>
          <p:cNvPicPr>
            <a:picLocks noChangeAspect="1"/>
          </p:cNvPicPr>
          <p:nvPr/>
        </p:nvPicPr>
        <p:blipFill rotWithShape="1">
          <a:blip r:embed="rId3"/>
          <a:srcRect t="-1" b="32342"/>
          <a:stretch/>
        </p:blipFill>
        <p:spPr>
          <a:xfrm>
            <a:off x="0" y="1"/>
            <a:ext cx="9144000" cy="6858000"/>
          </a:xfrm>
          <a:prstGeom prst="rect">
            <a:avLst/>
          </a:prstGeom>
        </p:spPr>
      </p:pic>
      <p:sp>
        <p:nvSpPr>
          <p:cNvPr id="5" name="Rectangle: Rounded Corners 4">
            <a:extLst>
              <a:ext uri="{FF2B5EF4-FFF2-40B4-BE49-F238E27FC236}">
                <a16:creationId xmlns:a16="http://schemas.microsoft.com/office/drawing/2014/main" id="{572524B9-09E7-45D0-8B96-AF6EA6A96B9F}"/>
              </a:ext>
            </a:extLst>
          </p:cNvPr>
          <p:cNvSpPr/>
          <p:nvPr/>
        </p:nvSpPr>
        <p:spPr>
          <a:xfrm>
            <a:off x="0" y="1"/>
            <a:ext cx="4572000" cy="2951019"/>
          </a:xfrm>
          <a:prstGeom prst="roundRect">
            <a:avLst>
              <a:gd name="adj" fmla="val 0"/>
            </a:avLst>
          </a:prstGeom>
          <a:solidFill>
            <a:srgbClr val="D0CECE">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سلاميس</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بافوس</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برجة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أنطاكية</a:t>
            </a:r>
            <a:r>
              <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36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بيسيدية</a:t>
            </a:r>
            <a:r>
              <a:rPr kumimoji="0" lang="en-US" sz="36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Rounded Corners 5">
            <a:extLst>
              <a:ext uri="{FF2B5EF4-FFF2-40B4-BE49-F238E27FC236}">
                <a16:creationId xmlns:a16="http://schemas.microsoft.com/office/drawing/2014/main" id="{DD7DB3E0-AB7B-4AE3-94ED-7F9E1AE5637B}"/>
              </a:ext>
            </a:extLst>
          </p:cNvPr>
          <p:cNvSpPr/>
          <p:nvPr/>
        </p:nvSpPr>
        <p:spPr>
          <a:xfrm>
            <a:off x="4572000" y="-41564"/>
            <a:ext cx="4572000" cy="2951019"/>
          </a:xfrm>
          <a:prstGeom prst="roundRect">
            <a:avLst>
              <a:gd name="adj" fmla="val 0"/>
            </a:avLst>
          </a:prstGeom>
          <a:solidFill>
            <a:srgbClr val="D0CECE">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إيقونية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لسترة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دربة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9DBF9AD9-EDBE-4C19-B95B-B8BCFD7C1707}"/>
              </a:ext>
            </a:extLst>
          </p:cNvPr>
          <p:cNvSpPr/>
          <p:nvPr/>
        </p:nvSpPr>
        <p:spPr>
          <a:xfrm>
            <a:off x="4572000" y="0"/>
            <a:ext cx="2448272" cy="2908530"/>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إيقونية</a:t>
            </a:r>
            <a:endParaRPr kumimoji="0" lang="en-US"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لسترة</a:t>
            </a:r>
            <a:endParaRPr kumimoji="0" lang="en-US"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824849ED-2D4C-4E31-9907-F35D7456262E}"/>
              </a:ext>
            </a:extLst>
          </p:cNvPr>
          <p:cNvSpPr/>
          <p:nvPr/>
        </p:nvSpPr>
        <p:spPr>
          <a:xfrm>
            <a:off x="0" y="-42489"/>
            <a:ext cx="4067944" cy="3007365"/>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برجة</a:t>
            </a:r>
            <a:r>
              <a:rPr kumimoji="0" lang="en-US"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=&gt; </a:t>
            </a:r>
            <a:r>
              <a:rPr kumimoji="0" lang="ar-JO"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أتالية</a:t>
            </a:r>
            <a:endParaRPr kumimoji="0" lang="en-US"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أنطاكية</a:t>
            </a:r>
            <a:r>
              <a:rPr kumimoji="0" lang="en-US"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36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بيسيدية</a:t>
            </a:r>
            <a:r>
              <a:rPr kumimoji="0" lang="en-US" sz="36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4DB0363E-548E-45FA-822E-C45B316B714B}"/>
              </a:ext>
            </a:extLst>
          </p:cNvPr>
          <p:cNvSpPr/>
          <p:nvPr/>
        </p:nvSpPr>
        <p:spPr>
          <a:xfrm>
            <a:off x="6622473" y="3449782"/>
            <a:ext cx="2197999" cy="99752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أنطاكية</a:t>
            </a:r>
            <a:r>
              <a:rPr kumimoji="0" lang="en-US"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سوريا</a:t>
            </a:r>
            <a:r>
              <a:rPr kumimoji="0" lang="en-US"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007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fade">
                                      <p:cBhvr>
                                        <p:cTn id="42" dur="500"/>
                                        <p:tgtEl>
                                          <p:spTgt spid="1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fade">
                                      <p:cBhvr>
                                        <p:cTn id="47" dur="500"/>
                                        <p:tgtEl>
                                          <p:spTgt spid="1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xEl>
                                              <p:pRg st="3" end="3"/>
                                            </p:txEl>
                                          </p:spTgt>
                                        </p:tgtEl>
                                        <p:attrNameLst>
                                          <p:attrName>style.visibility</p:attrName>
                                        </p:attrNameLst>
                                      </p:cBhvr>
                                      <p:to>
                                        <p:strVal val="visible"/>
                                      </p:to>
                                    </p:set>
                                    <p:animEffect transition="in" filter="fade">
                                      <p:cBhvr>
                                        <p:cTn id="52" dur="500"/>
                                        <p:tgtEl>
                                          <p:spTgt spid="12">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
                                            <p:txEl>
                                              <p:pRg st="2" end="2"/>
                                            </p:txEl>
                                          </p:spTgt>
                                        </p:tgtEl>
                                        <p:attrNameLst>
                                          <p:attrName>style.visibility</p:attrName>
                                        </p:attrNameLst>
                                      </p:cBhvr>
                                      <p:to>
                                        <p:strVal val="visible"/>
                                      </p:to>
                                    </p:set>
                                    <p:animEffect transition="in" filter="fade">
                                      <p:cBhvr>
                                        <p:cTn id="57" dur="500"/>
                                        <p:tgtEl>
                                          <p:spTgt spid="12">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xEl>
                                              <p:pRg st="0" end="0"/>
                                            </p:txEl>
                                          </p:spTgt>
                                        </p:tgtEl>
                                        <p:attrNameLst>
                                          <p:attrName>style.visibility</p:attrName>
                                        </p:attrNameLst>
                                      </p:cBhvr>
                                      <p:to>
                                        <p:strVal val="visible"/>
                                      </p:to>
                                    </p:set>
                                    <p:animEffect transition="in" filter="fade">
                                      <p:cBhvr>
                                        <p:cTn id="6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988E1-F72A-486E-B10D-2EF590C4B04A}"/>
              </a:ext>
            </a:extLst>
          </p:cNvPr>
          <p:cNvPicPr>
            <a:picLocks noChangeAspect="1"/>
          </p:cNvPicPr>
          <p:nvPr/>
        </p:nvPicPr>
        <p:blipFill rotWithShape="1">
          <a:blip r:embed="rId3"/>
          <a:srcRect t="-1" b="32342"/>
          <a:stretch/>
        </p:blipFill>
        <p:spPr>
          <a:xfrm>
            <a:off x="0" y="1"/>
            <a:ext cx="9144000" cy="6858000"/>
          </a:xfrm>
          <a:prstGeom prst="rect">
            <a:avLst/>
          </a:prstGeom>
        </p:spPr>
      </p:pic>
      <p:sp>
        <p:nvSpPr>
          <p:cNvPr id="5" name="Rectangle: Rounded Corners 4">
            <a:extLst>
              <a:ext uri="{FF2B5EF4-FFF2-40B4-BE49-F238E27FC236}">
                <a16:creationId xmlns:a16="http://schemas.microsoft.com/office/drawing/2014/main" id="{572524B9-09E7-45D0-8B96-AF6EA6A96B9F}"/>
              </a:ext>
            </a:extLst>
          </p:cNvPr>
          <p:cNvSpPr/>
          <p:nvPr/>
        </p:nvSpPr>
        <p:spPr>
          <a:xfrm>
            <a:off x="0" y="1"/>
            <a:ext cx="4572000" cy="2951019"/>
          </a:xfrm>
          <a:prstGeom prst="roundRect">
            <a:avLst>
              <a:gd name="adj" fmla="val 0"/>
            </a:avLst>
          </a:prstGeom>
          <a:solidFill>
            <a:srgbClr val="D0CECE">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lang="ar-JO" sz="40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سلاميس</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بافوس</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برجة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أنطاكية</a:t>
            </a:r>
            <a:r>
              <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36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بيسيدية</a:t>
            </a:r>
            <a:r>
              <a:rPr kumimoji="0" lang="en-US" sz="36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Rounded Corners 5">
            <a:extLst>
              <a:ext uri="{FF2B5EF4-FFF2-40B4-BE49-F238E27FC236}">
                <a16:creationId xmlns:a16="http://schemas.microsoft.com/office/drawing/2014/main" id="{DD7DB3E0-AB7B-4AE3-94ED-7F9E1AE5637B}"/>
              </a:ext>
            </a:extLst>
          </p:cNvPr>
          <p:cNvSpPr/>
          <p:nvPr/>
        </p:nvSpPr>
        <p:spPr>
          <a:xfrm>
            <a:off x="4572000" y="-41564"/>
            <a:ext cx="4572000" cy="2951019"/>
          </a:xfrm>
          <a:prstGeom prst="roundRect">
            <a:avLst>
              <a:gd name="adj" fmla="val 0"/>
            </a:avLst>
          </a:prstGeom>
          <a:solidFill>
            <a:srgbClr val="D0CECE">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إيقونية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لسترة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دربة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Rounded Corners 9">
            <a:extLst>
              <a:ext uri="{FF2B5EF4-FFF2-40B4-BE49-F238E27FC236}">
                <a16:creationId xmlns:a16="http://schemas.microsoft.com/office/drawing/2014/main" id="{068671CE-43EE-4B4F-8B12-C19FFDACC1E7}"/>
              </a:ext>
            </a:extLst>
          </p:cNvPr>
          <p:cNvSpPr/>
          <p:nvPr/>
        </p:nvSpPr>
        <p:spPr>
          <a:xfrm>
            <a:off x="6622473" y="3449782"/>
            <a:ext cx="2313708" cy="99752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أنطاكية</a:t>
            </a:r>
            <a:r>
              <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a:t>
            </a:r>
            <a:r>
              <a:rPr lang="ar-JO" sz="40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سوريا</a:t>
            </a:r>
            <a:r>
              <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Rounded Corners 7">
            <a:extLst>
              <a:ext uri="{FF2B5EF4-FFF2-40B4-BE49-F238E27FC236}">
                <a16:creationId xmlns:a16="http://schemas.microsoft.com/office/drawing/2014/main" id="{0654D545-F56B-4A1B-ACE9-CCAA12F9A56A}"/>
              </a:ext>
            </a:extLst>
          </p:cNvPr>
          <p:cNvSpPr/>
          <p:nvPr/>
        </p:nvSpPr>
        <p:spPr>
          <a:xfrm>
            <a:off x="0" y="1"/>
            <a:ext cx="4572000" cy="295101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سلاميس</a:t>
            </a:r>
            <a:endParaRPr kumimoji="0" lang="en-US"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endParaRPr kumimoji="0" lang="en-US"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برجة</a:t>
            </a:r>
            <a:endParaRPr kumimoji="0" lang="en-US"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9" name="Picture 8">
            <a:extLst>
              <a:ext uri="{FF2B5EF4-FFF2-40B4-BE49-F238E27FC236}">
                <a16:creationId xmlns:a16="http://schemas.microsoft.com/office/drawing/2014/main" id="{C0E95F43-8CBC-43F5-A85D-824A67D7AF1E}"/>
              </a:ext>
            </a:extLst>
          </p:cNvPr>
          <p:cNvPicPr>
            <a:picLocks noChangeAspect="1"/>
          </p:cNvPicPr>
          <p:nvPr/>
        </p:nvPicPr>
        <p:blipFill>
          <a:blip r:embed="rId4">
            <a:clrChange>
              <a:clrFrom>
                <a:srgbClr val="99D9EA"/>
              </a:clrFrom>
              <a:clrTo>
                <a:srgbClr val="99D9EA">
                  <a:alpha val="0"/>
                </a:srgbClr>
              </a:clrTo>
            </a:clrChange>
          </a:blip>
          <a:stretch>
            <a:fillRect/>
          </a:stretch>
        </p:blipFill>
        <p:spPr>
          <a:xfrm>
            <a:off x="5978235" y="3948546"/>
            <a:ext cx="2041237" cy="2326843"/>
          </a:xfrm>
          <a:prstGeom prst="rect">
            <a:avLst/>
          </a:prstGeom>
        </p:spPr>
      </p:pic>
      <p:pic>
        <p:nvPicPr>
          <p:cNvPr id="11" name="Picture 10">
            <a:extLst>
              <a:ext uri="{FF2B5EF4-FFF2-40B4-BE49-F238E27FC236}">
                <a16:creationId xmlns:a16="http://schemas.microsoft.com/office/drawing/2014/main" id="{DF6F29E4-49E4-438B-BC20-70375768D9F5}"/>
              </a:ext>
            </a:extLst>
          </p:cNvPr>
          <p:cNvPicPr>
            <a:picLocks noChangeAspect="1"/>
          </p:cNvPicPr>
          <p:nvPr/>
        </p:nvPicPr>
        <p:blipFill>
          <a:blip r:embed="rId4">
            <a:clrChange>
              <a:clrFrom>
                <a:srgbClr val="99D9EA"/>
              </a:clrFrom>
              <a:clrTo>
                <a:srgbClr val="99D9EA">
                  <a:alpha val="0"/>
                </a:srgbClr>
              </a:clrTo>
            </a:clrChange>
          </a:blip>
          <a:stretch>
            <a:fillRect/>
          </a:stretch>
        </p:blipFill>
        <p:spPr>
          <a:xfrm flipH="1">
            <a:off x="2530764" y="3699524"/>
            <a:ext cx="2041236" cy="2326843"/>
          </a:xfrm>
          <a:prstGeom prst="rect">
            <a:avLst/>
          </a:prstGeom>
        </p:spPr>
      </p:pic>
    </p:spTree>
    <p:extLst>
      <p:ext uri="{BB962C8B-B14F-4D97-AF65-F5344CB8AC3E}">
        <p14:creationId xmlns:p14="http://schemas.microsoft.com/office/powerpoint/2010/main" val="351100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xit" presetSubtype="2" fill="hold" nodeType="clickEffect">
                                  <p:stCondLst>
                                    <p:cond delay="0"/>
                                  </p:stCondLst>
                                  <p:childTnLst>
                                    <p:anim calcmode="lin" valueType="num">
                                      <p:cBhvr additive="base">
                                        <p:cTn id="25" dur="500"/>
                                        <p:tgtEl>
                                          <p:spTgt spid="11"/>
                                        </p:tgtEl>
                                        <p:attrNameLst>
                                          <p:attrName>ppt_x</p:attrName>
                                        </p:attrNameLst>
                                      </p:cBhvr>
                                      <p:tavLst>
                                        <p:tav tm="0">
                                          <p:val>
                                            <p:strVal val="ppt_x"/>
                                          </p:val>
                                        </p:tav>
                                        <p:tav tm="100000">
                                          <p:val>
                                            <p:strVal val="1+ppt_w/2"/>
                                          </p:val>
                                        </p:tav>
                                      </p:tavLst>
                                    </p:anim>
                                    <p:anim calcmode="lin" valueType="num">
                                      <p:cBhvr additive="base">
                                        <p:cTn id="26" dur="500"/>
                                        <p:tgtEl>
                                          <p:spTgt spid="11"/>
                                        </p:tgtEl>
                                        <p:attrNameLst>
                                          <p:attrName>ppt_y</p:attrName>
                                        </p:attrNameLst>
                                      </p:cBhvr>
                                      <p:tavLst>
                                        <p:tav tm="0">
                                          <p:val>
                                            <p:strVal val="ppt_y"/>
                                          </p:val>
                                        </p:tav>
                                        <p:tav tm="100000">
                                          <p:val>
                                            <p:strVal val="ppt_y"/>
                                          </p:val>
                                        </p:tav>
                                      </p:tavLst>
                                    </p:anim>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988E1-F72A-486E-B10D-2EF590C4B04A}"/>
              </a:ext>
            </a:extLst>
          </p:cNvPr>
          <p:cNvPicPr>
            <a:picLocks noChangeAspect="1"/>
          </p:cNvPicPr>
          <p:nvPr/>
        </p:nvPicPr>
        <p:blipFill rotWithShape="1">
          <a:blip r:embed="rId3"/>
          <a:srcRect t="-1" b="32342"/>
          <a:stretch/>
        </p:blipFill>
        <p:spPr>
          <a:xfrm>
            <a:off x="0" y="1"/>
            <a:ext cx="9144000" cy="6858000"/>
          </a:xfrm>
          <a:prstGeom prst="rect">
            <a:avLst/>
          </a:prstGeom>
        </p:spPr>
      </p:pic>
      <p:sp>
        <p:nvSpPr>
          <p:cNvPr id="5" name="Rectangle: Rounded Corners 4">
            <a:extLst>
              <a:ext uri="{FF2B5EF4-FFF2-40B4-BE49-F238E27FC236}">
                <a16:creationId xmlns:a16="http://schemas.microsoft.com/office/drawing/2014/main" id="{572524B9-09E7-45D0-8B96-AF6EA6A96B9F}"/>
              </a:ext>
            </a:extLst>
          </p:cNvPr>
          <p:cNvSpPr/>
          <p:nvPr/>
        </p:nvSpPr>
        <p:spPr>
          <a:xfrm>
            <a:off x="0" y="1"/>
            <a:ext cx="4572000" cy="2951019"/>
          </a:xfrm>
          <a:prstGeom prst="roundRect">
            <a:avLst>
              <a:gd name="adj" fmla="val 0"/>
            </a:avLst>
          </a:prstGeom>
          <a:solidFill>
            <a:srgbClr val="D0CECE">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سلاميس</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بافوس</a:t>
            </a:r>
            <a:endParaRPr kumimoji="0" lang="en-US"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برجة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أنطاكية</a:t>
            </a:r>
            <a:r>
              <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36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بيسيدية</a:t>
            </a:r>
            <a:r>
              <a:rPr kumimoji="0" lang="en-US" sz="36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Rounded Corners 5">
            <a:extLst>
              <a:ext uri="{FF2B5EF4-FFF2-40B4-BE49-F238E27FC236}">
                <a16:creationId xmlns:a16="http://schemas.microsoft.com/office/drawing/2014/main" id="{DD7DB3E0-AB7B-4AE3-94ED-7F9E1AE5637B}"/>
              </a:ext>
            </a:extLst>
          </p:cNvPr>
          <p:cNvSpPr/>
          <p:nvPr/>
        </p:nvSpPr>
        <p:spPr>
          <a:xfrm>
            <a:off x="4572000" y="-41564"/>
            <a:ext cx="4572000" cy="2951019"/>
          </a:xfrm>
          <a:prstGeom prst="roundRect">
            <a:avLst>
              <a:gd name="adj" fmla="val 0"/>
            </a:avLst>
          </a:prstGeom>
          <a:solidFill>
            <a:srgbClr val="D0CECE">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إيقونية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لسترة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دربة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Rounded Corners 9">
            <a:extLst>
              <a:ext uri="{FF2B5EF4-FFF2-40B4-BE49-F238E27FC236}">
                <a16:creationId xmlns:a16="http://schemas.microsoft.com/office/drawing/2014/main" id="{068671CE-43EE-4B4F-8B12-C19FFDACC1E7}"/>
              </a:ext>
            </a:extLst>
          </p:cNvPr>
          <p:cNvSpPr/>
          <p:nvPr/>
        </p:nvSpPr>
        <p:spPr>
          <a:xfrm>
            <a:off x="6622473" y="3449782"/>
            <a:ext cx="2313708" cy="99752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أنطاكية</a:t>
            </a:r>
            <a:r>
              <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a:t>
            </a:r>
            <a:r>
              <a:rPr lang="ar-JO" sz="40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سوريا</a:t>
            </a:r>
            <a:r>
              <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1521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C25572-D007-40E3-AA25-FE90027EC95B}"/>
              </a:ext>
            </a:extLst>
          </p:cNvPr>
          <p:cNvSpPr/>
          <p:nvPr/>
        </p:nvSpPr>
        <p:spPr>
          <a:xfrm>
            <a:off x="5378429" y="789538"/>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150" normalizeH="0" baseline="0" noProof="0" dirty="0">
                <a:ln>
                  <a:noFill/>
                </a:ln>
                <a:solidFill>
                  <a:srgbClr val="253652"/>
                </a:solidFill>
                <a:effectLst/>
                <a:uLnTx/>
                <a:uFillTx/>
                <a:latin typeface="Calibri" panose="020F0502020204030204"/>
                <a:ea typeface="+mn-ea"/>
                <a:cs typeface="Arial" panose="020B0604020202020204" pitchFamily="34" charset="0"/>
              </a:rPr>
              <a:t>عليم الساحر</a:t>
            </a:r>
            <a:endParaRPr kumimoji="0" lang="en-US" sz="2800" b="1" i="0" u="none" strike="noStrike" kern="1200" cap="none" spc="-150" normalizeH="0" baseline="0" noProof="0" dirty="0">
              <a:ln>
                <a:noFill/>
              </a:ln>
              <a:solidFill>
                <a:srgbClr val="253652"/>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CB5C218-BD8D-40BF-AC45-0DB008FF746C}"/>
              </a:ext>
            </a:extLst>
          </p:cNvPr>
          <p:cNvSpPr txBox="1"/>
          <p:nvPr/>
        </p:nvSpPr>
        <p:spPr>
          <a:xfrm>
            <a:off x="4096214" y="3119689"/>
            <a:ext cx="1282215"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127000">
                    <a:prstClr val="black"/>
                  </a:glow>
                </a:effectLst>
                <a:uLnTx/>
                <a:uFillTx/>
                <a:latin typeface="Helvetica Neue"/>
                <a:ea typeface="+mn-ea"/>
                <a:cs typeface="Arial" panose="020B0604020202020204" pitchFamily="34" charset="0"/>
              </a:rPr>
              <a:t>مقابل</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endParaRPr>
          </a:p>
        </p:txBody>
      </p:sp>
      <p:sp>
        <p:nvSpPr>
          <p:cNvPr id="6" name="TextBox 5">
            <a:extLst>
              <a:ext uri="{FF2B5EF4-FFF2-40B4-BE49-F238E27FC236}">
                <a16:creationId xmlns:a16="http://schemas.microsoft.com/office/drawing/2014/main" id="{6D6F2A2F-61B5-4823-9FDE-62A3A6795225}"/>
              </a:ext>
            </a:extLst>
          </p:cNvPr>
          <p:cNvSpPr txBox="1"/>
          <p:nvPr/>
        </p:nvSpPr>
        <p:spPr>
          <a:xfrm>
            <a:off x="764922" y="6083818"/>
            <a:ext cx="313261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Helvetica Neue"/>
                <a:ea typeface="+mn-ea"/>
                <a:cs typeface="Arial" panose="020B0604020202020204" pitchFamily="34" charset="0"/>
              </a:rPr>
              <a:t>أعمال الرسل</a:t>
            </a:r>
            <a:r>
              <a:rPr kumimoji="0" lang="ar-JO" sz="3600" b="1" u="none" strike="noStrike" kern="1200" cap="none" spc="0" normalizeH="0" baseline="0" noProof="0" dirty="0">
                <a:ln>
                  <a:noFill/>
                </a:ln>
                <a:solidFill>
                  <a:prstClr val="white"/>
                </a:solidFill>
                <a:effectLst>
                  <a:glow rad="127000">
                    <a:prstClr val="black"/>
                  </a:glow>
                </a:effectLst>
                <a:uLnTx/>
                <a:uFillTx/>
                <a:latin typeface="Helvetica Neue"/>
                <a:ea typeface="+mn-ea"/>
                <a:cs typeface="Arial" panose="020B0604020202020204" pitchFamily="34" charset="0"/>
              </a:rPr>
              <a:t> 8</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endParaRPr>
          </a:p>
        </p:txBody>
      </p:sp>
      <p:sp>
        <p:nvSpPr>
          <p:cNvPr id="7" name="TextBox 6">
            <a:extLst>
              <a:ext uri="{FF2B5EF4-FFF2-40B4-BE49-F238E27FC236}">
                <a16:creationId xmlns:a16="http://schemas.microsoft.com/office/drawing/2014/main" id="{14227975-E2F4-4A08-91D2-40A5192B7587}"/>
              </a:ext>
            </a:extLst>
          </p:cNvPr>
          <p:cNvSpPr txBox="1"/>
          <p:nvPr/>
        </p:nvSpPr>
        <p:spPr>
          <a:xfrm>
            <a:off x="5378486" y="6047329"/>
            <a:ext cx="313261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Helvetica Neue"/>
                <a:ea typeface="+mn-ea"/>
                <a:cs typeface="Arial" panose="020B0604020202020204" pitchFamily="34" charset="0"/>
              </a:rPr>
              <a:t>أعمال الرسل</a:t>
            </a:r>
            <a:r>
              <a:rPr kumimoji="0" lang="ar-JO" sz="3600" b="1" u="none" strike="noStrike" kern="1200" cap="none" spc="0" normalizeH="0" baseline="0" noProof="0" dirty="0">
                <a:ln>
                  <a:noFill/>
                </a:ln>
                <a:solidFill>
                  <a:prstClr val="white"/>
                </a:solidFill>
                <a:effectLst>
                  <a:glow rad="127000">
                    <a:prstClr val="black"/>
                  </a:glow>
                </a:effectLst>
                <a:uLnTx/>
                <a:uFillTx/>
                <a:latin typeface="Helvetica Neue"/>
                <a:ea typeface="+mn-ea"/>
                <a:cs typeface="Arial" panose="020B0604020202020204" pitchFamily="34" charset="0"/>
              </a:rPr>
              <a:t> 13</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Helvetica Neue"/>
              <a:ea typeface="+mn-ea"/>
              <a:cs typeface="+mn-cs"/>
            </a:endParaRPr>
          </a:p>
        </p:txBody>
      </p:sp>
      <p:grpSp>
        <p:nvGrpSpPr>
          <p:cNvPr id="8" name="Group 7">
            <a:extLst>
              <a:ext uri="{FF2B5EF4-FFF2-40B4-BE49-F238E27FC236}">
                <a16:creationId xmlns:a16="http://schemas.microsoft.com/office/drawing/2014/main" id="{129DF12E-AF8F-40B9-8BD3-F106255E4CB8}"/>
              </a:ext>
            </a:extLst>
          </p:cNvPr>
          <p:cNvGrpSpPr/>
          <p:nvPr/>
        </p:nvGrpSpPr>
        <p:grpSpPr>
          <a:xfrm>
            <a:off x="917265" y="789539"/>
            <a:ext cx="3132667" cy="5257791"/>
            <a:chOff x="184511" y="800104"/>
            <a:chExt cx="3132667" cy="5257791"/>
          </a:xfrm>
        </p:grpSpPr>
        <p:pic>
          <p:nvPicPr>
            <p:cNvPr id="9" name="Picture 8">
              <a:extLst>
                <a:ext uri="{FF2B5EF4-FFF2-40B4-BE49-F238E27FC236}">
                  <a16:creationId xmlns:a16="http://schemas.microsoft.com/office/drawing/2014/main" id="{D4DFBCAD-7B91-4CEC-BD1F-FC146F67804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flipH="1">
              <a:off x="184511" y="800104"/>
              <a:ext cx="3132667" cy="52577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CBF7AA8-2561-41AE-91DA-9C89BEED59F9}"/>
                </a:ext>
              </a:extLst>
            </p:cNvPr>
            <p:cNvSpPr/>
            <p:nvPr/>
          </p:nvSpPr>
          <p:spPr>
            <a:xfrm>
              <a:off x="184511" y="800104"/>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253652"/>
                  </a:solidFill>
                  <a:effectLst/>
                  <a:uLnTx/>
                  <a:uFillTx/>
                  <a:latin typeface="Calibri" panose="020F0502020204030204"/>
                  <a:ea typeface="+mn-ea"/>
                  <a:cs typeface="Arial" panose="020B0604020202020204" pitchFamily="34" charset="0"/>
                </a:rPr>
                <a:t>سيمون الساحر</a:t>
              </a:r>
              <a:endParaRPr kumimoji="0" lang="en-US" sz="2800" b="1" i="0" u="none" strike="noStrike" kern="1200" cap="none" spc="0" normalizeH="0" baseline="0" noProof="0" dirty="0">
                <a:ln>
                  <a:noFill/>
                </a:ln>
                <a:solidFill>
                  <a:srgbClr val="253652"/>
                </a:solidFill>
                <a:effectLst/>
                <a:uLnTx/>
                <a:uFillTx/>
                <a:latin typeface="Calibri" panose="020F0502020204030204"/>
                <a:ea typeface="+mn-ea"/>
                <a:cs typeface="+mn-cs"/>
              </a:endParaRPr>
            </a:p>
          </p:txBody>
        </p:sp>
      </p:grpSp>
      <p:pic>
        <p:nvPicPr>
          <p:cNvPr id="6146" name="Picture 2" descr="The Case Of Elymas The Sorcerer by Brian Flynn – In Search of the Classic  Mystery Novel">
            <a:extLst>
              <a:ext uri="{FF2B5EF4-FFF2-40B4-BE49-F238E27FC236}">
                <a16:creationId xmlns:a16="http://schemas.microsoft.com/office/drawing/2014/main" id="{0E1CC4BB-A8D2-491A-8EDF-A2A991EFBB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37" t="17944" r="17532" b="16063"/>
          <a:stretch/>
        </p:blipFill>
        <p:spPr bwMode="auto">
          <a:xfrm>
            <a:off x="5378429" y="1284476"/>
            <a:ext cx="3122710" cy="449310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2A511670-0790-40E2-BADF-E1CF1A05F6FC}"/>
              </a:ext>
            </a:extLst>
          </p:cNvPr>
          <p:cNvSpPr/>
          <p:nvPr/>
        </p:nvSpPr>
        <p:spPr>
          <a:xfrm>
            <a:off x="457965" y="2460479"/>
            <a:ext cx="4051265" cy="1318420"/>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آمن</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اعتمد</a:t>
            </a:r>
            <a:endParaRPr kumimoji="0" lang="en-US" sz="4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mn-cs"/>
            </a:endParaRPr>
          </a:p>
        </p:txBody>
      </p:sp>
      <p:sp>
        <p:nvSpPr>
          <p:cNvPr id="13" name="Rectangle: Rounded Corners 12">
            <a:extLst>
              <a:ext uri="{FF2B5EF4-FFF2-40B4-BE49-F238E27FC236}">
                <a16:creationId xmlns:a16="http://schemas.microsoft.com/office/drawing/2014/main" id="{B8ABC3B8-0A3E-4A30-B475-AF9B672DC9C1}"/>
              </a:ext>
            </a:extLst>
          </p:cNvPr>
          <p:cNvSpPr/>
          <p:nvPr/>
        </p:nvSpPr>
        <p:spPr>
          <a:xfrm>
            <a:off x="4779821" y="2459657"/>
            <a:ext cx="4051265" cy="1318420"/>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قاوم</a:t>
            </a:r>
            <a:endParaRPr lang="en-US" sz="4800" b="1" kern="0" dirty="0">
              <a:solidFill>
                <a:prstClr val="white"/>
              </a:solidFill>
              <a:effectLst>
                <a:glow rad="190500">
                  <a:srgbClr val="000000"/>
                </a:glow>
              </a:effectLst>
              <a:latin typeface="Arial" panose="020B0604020202020204" pitchFamily="34" charset="0"/>
              <a:ea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8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صار أعمى</a:t>
            </a:r>
            <a:endParaRPr kumimoji="0" lang="en-US" sz="4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mn-cs"/>
            </a:endParaRPr>
          </a:p>
        </p:txBody>
      </p:sp>
      <p:sp>
        <p:nvSpPr>
          <p:cNvPr id="14" name="Rectangle: Rounded Corners 13">
            <a:extLst>
              <a:ext uri="{FF2B5EF4-FFF2-40B4-BE49-F238E27FC236}">
                <a16:creationId xmlns:a16="http://schemas.microsoft.com/office/drawing/2014/main" id="{C7E3E1D6-9B6E-4B86-814A-374F77A71142}"/>
              </a:ext>
            </a:extLst>
          </p:cNvPr>
          <p:cNvSpPr/>
          <p:nvPr/>
        </p:nvSpPr>
        <p:spPr>
          <a:xfrm>
            <a:off x="0" y="1"/>
            <a:ext cx="6359236" cy="493295"/>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بافوس (13: 4-12)</a:t>
            </a: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5144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a:extLst>
              <a:ext uri="{FF2B5EF4-FFF2-40B4-BE49-F238E27FC236}">
                <a16:creationId xmlns:a16="http://schemas.microsoft.com/office/drawing/2014/main" id="{0196CE12-1C55-3B48-884C-5CAF22DE3C61}"/>
              </a:ext>
            </a:extLst>
          </p:cNvPr>
          <p:cNvSpPr/>
          <p:nvPr/>
        </p:nvSpPr>
        <p:spPr bwMode="auto">
          <a:xfrm flipH="1">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الفكرة الرئيسية للسفر</a:t>
            </a:r>
            <a:endParaRPr lang="en-US" sz="5400" dirty="0">
              <a:effectLst>
                <a:glow rad="127000">
                  <a:schemeClr val="tx1"/>
                </a:glow>
              </a:effectLst>
              <a:ea typeface="Arial" charset="0"/>
            </a:endParaRP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كن جزءً من خطة الله لإيصال رسالة الملكوت إلى جميع الناس.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856643"/>
            <a:ext cx="9036496" cy="973135"/>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a:p>
            <a:pPr marL="0" marR="0" lvl="0" indent="0" algn="r" defTabSz="456952"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4789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EDBE8B2-8B1A-4A85-911A-F1A75E299E39}"/>
              </a:ext>
            </a:extLst>
          </p:cNvPr>
          <p:cNvPicPr>
            <a:picLocks noChangeAspect="1"/>
          </p:cNvPicPr>
          <p:nvPr/>
        </p:nvPicPr>
        <p:blipFill>
          <a:blip r:embed="rId3"/>
          <a:stretch>
            <a:fillRect/>
          </a:stretch>
        </p:blipFill>
        <p:spPr>
          <a:xfrm>
            <a:off x="920498" y="1282832"/>
            <a:ext cx="3122710" cy="4515132"/>
          </a:xfrm>
          <a:prstGeom prst="rect">
            <a:avLst/>
          </a:prstGeom>
        </p:spPr>
      </p:pic>
      <p:sp>
        <p:nvSpPr>
          <p:cNvPr id="4" name="Rectangle 3">
            <a:extLst>
              <a:ext uri="{FF2B5EF4-FFF2-40B4-BE49-F238E27FC236}">
                <a16:creationId xmlns:a16="http://schemas.microsoft.com/office/drawing/2014/main" id="{6CC25572-D007-40E3-AA25-FE90027EC95B}"/>
              </a:ext>
            </a:extLst>
          </p:cNvPr>
          <p:cNvSpPr/>
          <p:nvPr/>
        </p:nvSpPr>
        <p:spPr>
          <a:xfrm>
            <a:off x="5378429" y="789538"/>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150" normalizeH="0" baseline="0" noProof="0" dirty="0">
                <a:ln>
                  <a:noFill/>
                </a:ln>
                <a:solidFill>
                  <a:srgbClr val="253652"/>
                </a:solidFill>
                <a:effectLst/>
                <a:uLnTx/>
                <a:uFillTx/>
                <a:latin typeface="Arial" panose="020B0604020202020204" pitchFamily="34" charset="0"/>
                <a:cs typeface="Arial" panose="020B0604020202020204" pitchFamily="34" charset="0"/>
              </a:rPr>
              <a:t>عليم الساحر</a:t>
            </a:r>
            <a:endParaRPr kumimoji="0" lang="en-US" sz="2800" b="1" u="none" strike="noStrike" kern="1200" cap="none" spc="-150" normalizeH="0" baseline="0" noProof="0" dirty="0">
              <a:ln>
                <a:noFill/>
              </a:ln>
              <a:solidFill>
                <a:srgbClr val="253652"/>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CB5C218-BD8D-40BF-AC45-0DB008FF746C}"/>
              </a:ext>
            </a:extLst>
          </p:cNvPr>
          <p:cNvSpPr txBox="1"/>
          <p:nvPr/>
        </p:nvSpPr>
        <p:spPr>
          <a:xfrm>
            <a:off x="4096214" y="3119689"/>
            <a:ext cx="1272258"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مقابل</a:t>
            </a:r>
            <a:endParaRPr kumimoji="0" lang="en-US" sz="44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6D6F2A2F-61B5-4823-9FDE-62A3A6795225}"/>
              </a:ext>
            </a:extLst>
          </p:cNvPr>
          <p:cNvSpPr txBox="1"/>
          <p:nvPr/>
        </p:nvSpPr>
        <p:spPr>
          <a:xfrm>
            <a:off x="764922" y="6083818"/>
            <a:ext cx="313261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أعمال الرسل</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 13</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14227975-E2F4-4A08-91D2-40A5192B7587}"/>
              </a:ext>
            </a:extLst>
          </p:cNvPr>
          <p:cNvSpPr txBox="1"/>
          <p:nvPr/>
        </p:nvSpPr>
        <p:spPr>
          <a:xfrm>
            <a:off x="5378486" y="6047329"/>
            <a:ext cx="313261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أعمال الرسل</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 13</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3CBF7AA8-2561-41AE-91DA-9C89BEED59F9}"/>
              </a:ext>
            </a:extLst>
          </p:cNvPr>
          <p:cNvSpPr/>
          <p:nvPr/>
        </p:nvSpPr>
        <p:spPr>
          <a:xfrm>
            <a:off x="917265" y="789539"/>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rPr>
              <a:t>سرجيوس بولس</a:t>
            </a:r>
            <a:endParaRPr kumimoji="0" lang="en-US"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endParaRPr>
          </a:p>
        </p:txBody>
      </p:sp>
      <p:pic>
        <p:nvPicPr>
          <p:cNvPr id="6146" name="Picture 2" descr="The Case Of Elymas The Sorcerer by Brian Flynn – In Search of the Classic  Mystery Novel">
            <a:extLst>
              <a:ext uri="{FF2B5EF4-FFF2-40B4-BE49-F238E27FC236}">
                <a16:creationId xmlns:a16="http://schemas.microsoft.com/office/drawing/2014/main" id="{0E1CC4BB-A8D2-491A-8EDF-A2A991EFBB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37" t="17944" r="17532" b="16063"/>
          <a:stretch/>
        </p:blipFill>
        <p:spPr bwMode="auto">
          <a:xfrm>
            <a:off x="5378429" y="1284476"/>
            <a:ext cx="3122710" cy="449310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2A511670-0790-40E2-BADF-E1CF1A05F6FC}"/>
              </a:ext>
            </a:extLst>
          </p:cNvPr>
          <p:cNvSpPr/>
          <p:nvPr/>
        </p:nvSpPr>
        <p:spPr>
          <a:xfrm>
            <a:off x="457965" y="2460479"/>
            <a:ext cx="4051265" cy="1318420"/>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آمن</a:t>
            </a:r>
            <a:endParaRPr kumimoji="0" lang="en-US" sz="4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B8ABC3B8-0A3E-4A30-B475-AF9B672DC9C1}"/>
              </a:ext>
            </a:extLst>
          </p:cNvPr>
          <p:cNvSpPr/>
          <p:nvPr/>
        </p:nvSpPr>
        <p:spPr>
          <a:xfrm>
            <a:off x="4779821" y="2459657"/>
            <a:ext cx="4051265" cy="1318420"/>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قاوم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صار أعمى</a:t>
            </a:r>
          </a:p>
        </p:txBody>
      </p:sp>
      <p:sp>
        <p:nvSpPr>
          <p:cNvPr id="14" name="Rectangle: Rounded Corners 13">
            <a:extLst>
              <a:ext uri="{FF2B5EF4-FFF2-40B4-BE49-F238E27FC236}">
                <a16:creationId xmlns:a16="http://schemas.microsoft.com/office/drawing/2014/main" id="{C7E3E1D6-9B6E-4B86-814A-374F77A71142}"/>
              </a:ext>
            </a:extLst>
          </p:cNvPr>
          <p:cNvSpPr/>
          <p:nvPr/>
        </p:nvSpPr>
        <p:spPr>
          <a:xfrm>
            <a:off x="0" y="1"/>
            <a:ext cx="6359236" cy="493295"/>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بافوس (13: 4-12)</a:t>
            </a: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423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EDBE8B2-8B1A-4A85-911A-F1A75E299E39}"/>
              </a:ext>
            </a:extLst>
          </p:cNvPr>
          <p:cNvPicPr>
            <a:picLocks noChangeAspect="1"/>
          </p:cNvPicPr>
          <p:nvPr/>
        </p:nvPicPr>
        <p:blipFill>
          <a:blip r:embed="rId3"/>
          <a:stretch>
            <a:fillRect/>
          </a:stretch>
        </p:blipFill>
        <p:spPr>
          <a:xfrm>
            <a:off x="920498" y="1282832"/>
            <a:ext cx="3122710" cy="4515132"/>
          </a:xfrm>
          <a:prstGeom prst="rect">
            <a:avLst/>
          </a:prstGeom>
        </p:spPr>
      </p:pic>
      <p:sp>
        <p:nvSpPr>
          <p:cNvPr id="6" name="TextBox 5">
            <a:extLst>
              <a:ext uri="{FF2B5EF4-FFF2-40B4-BE49-F238E27FC236}">
                <a16:creationId xmlns:a16="http://schemas.microsoft.com/office/drawing/2014/main" id="{6D6F2A2F-61B5-4823-9FDE-62A3A6795225}"/>
              </a:ext>
            </a:extLst>
          </p:cNvPr>
          <p:cNvSpPr txBox="1"/>
          <p:nvPr/>
        </p:nvSpPr>
        <p:spPr>
          <a:xfrm>
            <a:off x="395536" y="6083818"/>
            <a:ext cx="396044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أعمال الرسل</a:t>
            </a:r>
            <a:r>
              <a:rPr kumimoji="0" lang="ar-JO"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 13: 12</a:t>
            </a:r>
            <a:endParaRPr kumimoji="0" lang="en-US" sz="36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3CBF7AA8-2561-41AE-91DA-9C89BEED59F9}"/>
              </a:ext>
            </a:extLst>
          </p:cNvPr>
          <p:cNvSpPr/>
          <p:nvPr/>
        </p:nvSpPr>
        <p:spPr>
          <a:xfrm>
            <a:off x="917265" y="789539"/>
            <a:ext cx="3132667" cy="4932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rPr>
              <a:t>سرجيوس بولس</a:t>
            </a:r>
            <a:endParaRPr kumimoji="0" lang="en-US" sz="2800" b="1" u="none" strike="noStrike" kern="1200" cap="none" spc="0" normalizeH="0" baseline="0" noProof="0" dirty="0">
              <a:ln>
                <a:noFill/>
              </a:ln>
              <a:solidFill>
                <a:srgbClr val="253652"/>
              </a:solidFill>
              <a:effectLst/>
              <a:uLnTx/>
              <a:uFillTx/>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B8ABC3B8-0A3E-4A30-B475-AF9B672DC9C1}"/>
              </a:ext>
            </a:extLst>
          </p:cNvPr>
          <p:cNvSpPr/>
          <p:nvPr/>
        </p:nvSpPr>
        <p:spPr>
          <a:xfrm>
            <a:off x="4752112" y="811618"/>
            <a:ext cx="4051265" cy="1318420"/>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فالوالي حينئذ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لما رأى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ما جرى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آمن </a:t>
            </a:r>
            <a:r>
              <a:rPr lang="ar-JO" sz="3600" b="1" kern="0" dirty="0">
                <a:solidFill>
                  <a:srgbClr val="FFFF00"/>
                </a:solidFill>
                <a:effectLst>
                  <a:glow rad="190500">
                    <a:srgbClr val="000000"/>
                  </a:glow>
                </a:effectLst>
                <a:latin typeface="Arial" panose="020B0604020202020204" pitchFamily="34" charset="0"/>
                <a:ea typeface="ＭＳ Ｐゴシック" charset="0"/>
                <a:cs typeface="Arial" panose="020B0604020202020204" pitchFamily="34" charset="0"/>
              </a:rPr>
              <a:t>مندهشاً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kern="0" dirty="0">
                <a:solidFill>
                  <a:srgbClr val="FFFF00"/>
                </a:solidFill>
                <a:effectLst>
                  <a:glow rad="190500">
                    <a:srgbClr val="000000"/>
                  </a:glow>
                </a:effectLst>
                <a:latin typeface="Arial" panose="020B0604020202020204" pitchFamily="34" charset="0"/>
                <a:ea typeface="ＭＳ Ｐゴシック" charset="0"/>
                <a:cs typeface="Arial" panose="020B0604020202020204" pitchFamily="34" charset="0"/>
              </a:rPr>
              <a:t>من تعليم </a:t>
            </a:r>
            <a:r>
              <a:rPr lang="ar-JO" sz="36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الرب</a:t>
            </a:r>
            <a:endParaRPr kumimoji="0" lang="en-US" sz="36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C7E3E1D6-9B6E-4B86-814A-374F77A71142}"/>
              </a:ext>
            </a:extLst>
          </p:cNvPr>
          <p:cNvSpPr/>
          <p:nvPr/>
        </p:nvSpPr>
        <p:spPr>
          <a:xfrm>
            <a:off x="0" y="1"/>
            <a:ext cx="6359236" cy="493295"/>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بافوس (13: 4-12)</a:t>
            </a: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466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988E1-F72A-486E-B10D-2EF590C4B04A}"/>
              </a:ext>
            </a:extLst>
          </p:cNvPr>
          <p:cNvPicPr>
            <a:picLocks noChangeAspect="1"/>
          </p:cNvPicPr>
          <p:nvPr/>
        </p:nvPicPr>
        <p:blipFill rotWithShape="1">
          <a:blip r:embed="rId3"/>
          <a:srcRect t="-1" b="32342"/>
          <a:stretch/>
        </p:blipFill>
        <p:spPr>
          <a:xfrm>
            <a:off x="0" y="1"/>
            <a:ext cx="9144000" cy="6858000"/>
          </a:xfrm>
          <a:prstGeom prst="rect">
            <a:avLst/>
          </a:prstGeom>
        </p:spPr>
      </p:pic>
      <p:sp>
        <p:nvSpPr>
          <p:cNvPr id="5" name="Rectangle: Rounded Corners 4">
            <a:extLst>
              <a:ext uri="{FF2B5EF4-FFF2-40B4-BE49-F238E27FC236}">
                <a16:creationId xmlns:a16="http://schemas.microsoft.com/office/drawing/2014/main" id="{572524B9-09E7-45D0-8B96-AF6EA6A96B9F}"/>
              </a:ext>
            </a:extLst>
          </p:cNvPr>
          <p:cNvSpPr/>
          <p:nvPr/>
        </p:nvSpPr>
        <p:spPr>
          <a:xfrm>
            <a:off x="-1" y="1"/>
            <a:ext cx="9144000" cy="2951019"/>
          </a:xfrm>
          <a:prstGeom prst="roundRect">
            <a:avLst>
              <a:gd name="adj" fmla="val 0"/>
            </a:avLst>
          </a:prstGeom>
          <a:solidFill>
            <a:srgbClr val="D0CECE">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سلاميس</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بافوس</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برجة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أنطاكية</a:t>
            </a:r>
            <a:r>
              <a:rPr kumimoji="0" lang="en-US"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36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بيسيدية</a:t>
            </a:r>
            <a:r>
              <a:rPr kumimoji="0" lang="en-US" sz="36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Rounded Corners 5">
            <a:extLst>
              <a:ext uri="{FF2B5EF4-FFF2-40B4-BE49-F238E27FC236}">
                <a16:creationId xmlns:a16="http://schemas.microsoft.com/office/drawing/2014/main" id="{DD7DB3E0-AB7B-4AE3-94ED-7F9E1AE5637B}"/>
              </a:ext>
            </a:extLst>
          </p:cNvPr>
          <p:cNvSpPr/>
          <p:nvPr/>
        </p:nvSpPr>
        <p:spPr>
          <a:xfrm>
            <a:off x="4572000" y="-41564"/>
            <a:ext cx="4572000" cy="295101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إيقونية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لسترة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دربة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Rounded Corners 9">
            <a:extLst>
              <a:ext uri="{FF2B5EF4-FFF2-40B4-BE49-F238E27FC236}">
                <a16:creationId xmlns:a16="http://schemas.microsoft.com/office/drawing/2014/main" id="{068671CE-43EE-4B4F-8B12-C19FFDACC1E7}"/>
              </a:ext>
            </a:extLst>
          </p:cNvPr>
          <p:cNvSpPr/>
          <p:nvPr/>
        </p:nvSpPr>
        <p:spPr>
          <a:xfrm>
            <a:off x="6622473" y="3449782"/>
            <a:ext cx="2313708" cy="99752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أنطاكية</a:t>
            </a:r>
            <a:r>
              <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a:t>
            </a:r>
            <a:r>
              <a:rPr lang="ar-JO" sz="40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سوريا</a:t>
            </a:r>
            <a:r>
              <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6809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FA6AB9-1AA0-4B16-8847-9150BAAE9A37}"/>
              </a:ext>
            </a:extLst>
          </p:cNvPr>
          <p:cNvPicPr>
            <a:picLocks noChangeAspect="1"/>
          </p:cNvPicPr>
          <p:nvPr/>
        </p:nvPicPr>
        <p:blipFill>
          <a:blip r:embed="rId2"/>
          <a:stretch>
            <a:fillRect/>
          </a:stretch>
        </p:blipFill>
        <p:spPr>
          <a:xfrm>
            <a:off x="0" y="0"/>
            <a:ext cx="9144000" cy="6858000"/>
          </a:xfrm>
          <a:prstGeom prst="rect">
            <a:avLst/>
          </a:prstGeom>
        </p:spPr>
      </p:pic>
      <p:sp>
        <p:nvSpPr>
          <p:cNvPr id="2" name="Rectangle: Rounded Corners 1">
            <a:extLst>
              <a:ext uri="{FF2B5EF4-FFF2-40B4-BE49-F238E27FC236}">
                <a16:creationId xmlns:a16="http://schemas.microsoft.com/office/drawing/2014/main" id="{AC938CD3-3B71-47C0-A276-FBAFFABD2749}"/>
              </a:ext>
            </a:extLst>
          </p:cNvPr>
          <p:cNvSpPr/>
          <p:nvPr/>
        </p:nvSpPr>
        <p:spPr>
          <a:xfrm>
            <a:off x="0" y="1"/>
            <a:ext cx="7869382" cy="493295"/>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tab pos="2063750" algn="l"/>
              </a:tabLst>
              <a:defRPr/>
            </a:pPr>
            <a:r>
              <a:rPr lang="ar-JO" sz="40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أنطاكية بيسيدية (13: 13-52)</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tab pos="2063750" algn="l"/>
              </a:tabLst>
              <a:defRPr/>
            </a:pP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1CFD0EAB-3EAF-44B4-BDD8-12120233DCA3}"/>
              </a:ext>
            </a:extLst>
          </p:cNvPr>
          <p:cNvSpPr txBox="1"/>
          <p:nvPr/>
        </p:nvSpPr>
        <p:spPr>
          <a:xfrm>
            <a:off x="4211782" y="1207854"/>
            <a:ext cx="4932218" cy="1200329"/>
          </a:xfrm>
          <a:prstGeom prst="rect">
            <a:avLst/>
          </a:prstGeom>
          <a:solidFill>
            <a:schemeClr val="tx1"/>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b="1" dirty="0">
                <a:solidFill>
                  <a:prstClr val="white"/>
                </a:solidFill>
                <a:latin typeface="system-ui"/>
                <a:ea typeface="+mn-ea"/>
                <a:cs typeface="Arial" panose="020B0604020202020204" pitchFamily="34" charset="0"/>
              </a:rPr>
              <a:t>32 ونحن نبشركم بالموعد الذي صار لآبائنا  33 إن الله قد أكمل هذا لنا نحن أولادهم إذ أقام يسوع</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AE1D3B2-B366-4318-AA1D-341B5E86542E}"/>
              </a:ext>
            </a:extLst>
          </p:cNvPr>
          <p:cNvSpPr txBox="1"/>
          <p:nvPr/>
        </p:nvSpPr>
        <p:spPr>
          <a:xfrm>
            <a:off x="4211782" y="3985736"/>
            <a:ext cx="4932218" cy="1569660"/>
          </a:xfrm>
          <a:prstGeom prst="rect">
            <a:avLst/>
          </a:prstGeom>
          <a:solidFill>
            <a:schemeClr val="tx1"/>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b="1" dirty="0">
                <a:solidFill>
                  <a:prstClr val="white"/>
                </a:solidFill>
                <a:latin typeface="system-ui"/>
                <a:ea typeface="+mn-ea"/>
                <a:cs typeface="Arial" panose="020B0604020202020204" pitchFamily="34" charset="0"/>
              </a:rPr>
              <a:t>38 فليكن معلوماً عندكم أيها الرجال الإخوة أنه بهذا ينادى لكم بغفران الخطايا 39 وبهذا يتبرر كل من يؤمن من كل ما لم تقدروا أن تتبرروا منه بناموس موسى</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46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1A3D88-034B-46AA-9E88-FAD2511114AC}"/>
              </a:ext>
            </a:extLst>
          </p:cNvPr>
          <p:cNvSpPr/>
          <p:nvPr/>
        </p:nvSpPr>
        <p:spPr>
          <a:xfrm>
            <a:off x="0" y="1"/>
            <a:ext cx="9144000" cy="493295"/>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defTabSz="457200" rtl="0" eaLnBrk="0" fontAlgn="base" latinLnBrk="0" hangingPunct="0">
              <a:lnSpc>
                <a:spcPct val="100000"/>
              </a:lnSpc>
              <a:spcBef>
                <a:spcPct val="0"/>
              </a:spcBef>
              <a:spcAft>
                <a:spcPct val="0"/>
              </a:spcAft>
              <a:buClrTx/>
              <a:buSzTx/>
              <a:buFontTx/>
              <a:buNone/>
              <a:tabLst>
                <a:tab pos="2063750" algn="l"/>
              </a:tabLst>
              <a:defRPr/>
            </a:pPr>
            <a:r>
              <a:rPr kumimoji="0" lang="ar-JO"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أنطاكية بيسيدية (13: 13-52)</a:t>
            </a:r>
          </a:p>
          <a:p>
            <a:pPr marL="182880" marR="0" lvl="0" indent="0" defTabSz="457200" rtl="0" eaLnBrk="0" fontAlgn="base" latinLnBrk="0" hangingPunct="0">
              <a:lnSpc>
                <a:spcPct val="100000"/>
              </a:lnSpc>
              <a:spcBef>
                <a:spcPct val="0"/>
              </a:spcBef>
              <a:spcAft>
                <a:spcPct val="0"/>
              </a:spcAft>
              <a:buClrTx/>
              <a:buSzTx/>
              <a:buFontTx/>
              <a:buNone/>
              <a:tabLst>
                <a:tab pos="2063750" algn="l"/>
              </a:tabLst>
              <a:defRPr/>
            </a:pPr>
            <a:endParaRPr kumimoji="0" lang="ar-JO"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657F6749-D9B9-49BB-A217-336E599636AC}"/>
              </a:ext>
            </a:extLst>
          </p:cNvPr>
          <p:cNvSpPr txBox="1"/>
          <p:nvPr/>
        </p:nvSpPr>
        <p:spPr>
          <a:xfrm>
            <a:off x="367146" y="1429801"/>
            <a:ext cx="8409708" cy="3785652"/>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JO" sz="4000" b="1" dirty="0">
                <a:solidFill>
                  <a:prstClr val="white"/>
                </a:solidFill>
                <a:effectLst>
                  <a:glow rad="127000">
                    <a:prstClr val="black"/>
                  </a:glow>
                </a:effectLst>
                <a:latin typeface="system-ui"/>
                <a:ea typeface="+mn-ea"/>
                <a:cs typeface="Arial" panose="020B0604020202020204" pitchFamily="34" charset="0"/>
              </a:rPr>
              <a:t>46 فجاهر بولس وبرنابا وقالا: كان يجب أن تكلموا أنتم أولاً بكلمة الله ولكن إذ </a:t>
            </a:r>
            <a:r>
              <a:rPr lang="ar-JO" sz="4000" b="1" dirty="0">
                <a:solidFill>
                  <a:srgbClr val="FFFF00"/>
                </a:solidFill>
                <a:effectLst>
                  <a:glow rad="127000">
                    <a:prstClr val="black"/>
                  </a:glow>
                </a:effectLst>
                <a:latin typeface="system-ui"/>
                <a:ea typeface="+mn-ea"/>
                <a:cs typeface="Arial" panose="020B0604020202020204" pitchFamily="34" charset="0"/>
              </a:rPr>
              <a:t>دفعتموها عنكم وحكمتم أنكم غير مستحقين للحياة الأبدية</a:t>
            </a:r>
            <a:r>
              <a:rPr lang="ar-JO" sz="4000" b="1" dirty="0">
                <a:solidFill>
                  <a:prstClr val="white"/>
                </a:solidFill>
                <a:effectLst>
                  <a:glow rad="127000">
                    <a:prstClr val="black"/>
                  </a:glow>
                </a:effectLst>
                <a:latin typeface="system-ui"/>
                <a:ea typeface="+mn-ea"/>
                <a:cs typeface="Arial" panose="020B0604020202020204" pitchFamily="34" charset="0"/>
              </a:rPr>
              <a:t> هوذا نتوجه إلى الأمم 47 لأن هكذا أوصانا الرب قد أقمتك نوراً للأمم لتكون أنت خلاصاً إلى أقصى الأرض.</a:t>
            </a:r>
            <a:endParaRPr kumimoji="0" lang="en-US" sz="4000" b="1" i="0" u="none" strike="noStrike" kern="1200" cap="none" spc="0" normalizeH="0" baseline="0" noProof="0" dirty="0">
              <a:ln>
                <a:noFill/>
              </a:ln>
              <a:solidFill>
                <a:prstClr val="white"/>
              </a:solidFill>
              <a:effectLst>
                <a:glow rad="127000">
                  <a:prstClr val="black"/>
                </a:glow>
              </a:effectLst>
              <a:uLnTx/>
              <a:uFillTx/>
              <a:latin typeface="system-ui"/>
              <a:ea typeface="+mn-ea"/>
              <a:cs typeface="+mn-cs"/>
            </a:endParaRPr>
          </a:p>
        </p:txBody>
      </p:sp>
    </p:spTree>
    <p:extLst>
      <p:ext uri="{BB962C8B-B14F-4D97-AF65-F5344CB8AC3E}">
        <p14:creationId xmlns:p14="http://schemas.microsoft.com/office/powerpoint/2010/main" val="174437804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أعمال الرسل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14</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66535775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988E1-F72A-486E-B10D-2EF590C4B04A}"/>
              </a:ext>
            </a:extLst>
          </p:cNvPr>
          <p:cNvPicPr>
            <a:picLocks noChangeAspect="1"/>
          </p:cNvPicPr>
          <p:nvPr/>
        </p:nvPicPr>
        <p:blipFill rotWithShape="1">
          <a:blip r:embed="rId3"/>
          <a:srcRect t="-1" b="32342"/>
          <a:stretch/>
        </p:blipFill>
        <p:spPr>
          <a:xfrm>
            <a:off x="0" y="1"/>
            <a:ext cx="9144000" cy="6858000"/>
          </a:xfrm>
          <a:prstGeom prst="rect">
            <a:avLst/>
          </a:prstGeom>
        </p:spPr>
      </p:pic>
      <p:sp>
        <p:nvSpPr>
          <p:cNvPr id="5" name="Rectangle: Rounded Corners 4">
            <a:extLst>
              <a:ext uri="{FF2B5EF4-FFF2-40B4-BE49-F238E27FC236}">
                <a16:creationId xmlns:a16="http://schemas.microsoft.com/office/drawing/2014/main" id="{572524B9-09E7-45D0-8B96-AF6EA6A96B9F}"/>
              </a:ext>
            </a:extLst>
          </p:cNvPr>
          <p:cNvSpPr/>
          <p:nvPr/>
        </p:nvSpPr>
        <p:spPr>
          <a:xfrm>
            <a:off x="-1" y="1"/>
            <a:ext cx="9144000" cy="2951019"/>
          </a:xfrm>
          <a:prstGeom prst="roundRect">
            <a:avLst>
              <a:gd name="adj" fmla="val 0"/>
            </a:avLst>
          </a:prstGeom>
          <a:solidFill>
            <a:srgbClr val="D0CECE">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سلاميس</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بافوس</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برجة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أنطاكية</a:t>
            </a:r>
            <a:r>
              <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36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r>
              <a:rPr lang="ar-JO" sz="36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بيسيدية</a:t>
            </a:r>
            <a:r>
              <a:rPr kumimoji="0" lang="en-US" sz="36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Rounded Corners 5">
            <a:extLst>
              <a:ext uri="{FF2B5EF4-FFF2-40B4-BE49-F238E27FC236}">
                <a16:creationId xmlns:a16="http://schemas.microsoft.com/office/drawing/2014/main" id="{DD7DB3E0-AB7B-4AE3-94ED-7F9E1AE5637B}"/>
              </a:ext>
            </a:extLst>
          </p:cNvPr>
          <p:cNvSpPr/>
          <p:nvPr/>
        </p:nvSpPr>
        <p:spPr>
          <a:xfrm>
            <a:off x="4572000" y="-41564"/>
            <a:ext cx="4572000" cy="295101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إيقونية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لسترة (14: 8)</a:t>
            </a:r>
            <a:endParaRPr kumimoji="0" lang="en-US" sz="40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دربة</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Rounded Corners 9">
            <a:extLst>
              <a:ext uri="{FF2B5EF4-FFF2-40B4-BE49-F238E27FC236}">
                <a16:creationId xmlns:a16="http://schemas.microsoft.com/office/drawing/2014/main" id="{068671CE-43EE-4B4F-8B12-C19FFDACC1E7}"/>
              </a:ext>
            </a:extLst>
          </p:cNvPr>
          <p:cNvSpPr/>
          <p:nvPr/>
        </p:nvSpPr>
        <p:spPr>
          <a:xfrm>
            <a:off x="6622473" y="3449782"/>
            <a:ext cx="2313708" cy="99752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أنطاكية</a:t>
            </a:r>
            <a:r>
              <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 (</a:t>
            </a:r>
            <a:r>
              <a:rPr lang="ar-JO" sz="40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سوريا</a:t>
            </a:r>
            <a:r>
              <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461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4EF516F-5CC1-4262-BE19-330C133A3D19}"/>
              </a:ext>
            </a:extLst>
          </p:cNvPr>
          <p:cNvSpPr/>
          <p:nvPr/>
        </p:nvSpPr>
        <p:spPr>
          <a:xfrm>
            <a:off x="309606" y="3298648"/>
            <a:ext cx="2313708" cy="99752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defTabSz="457200" rtl="0" eaLnBrk="0" fontAlgn="base" latinLnBrk="0" hangingPunct="0">
              <a:lnSpc>
                <a:spcPct val="100000"/>
              </a:lnSpc>
              <a:spcBef>
                <a:spcPct val="0"/>
              </a:spcBef>
              <a:spcAft>
                <a:spcPct val="0"/>
              </a:spcAft>
              <a:buClrTx/>
              <a:buSzTx/>
              <a:buFontTx/>
              <a:buNone/>
              <a:tabLst/>
              <a:defRPr/>
            </a:pPr>
            <a:r>
              <a:rPr lang="ar-JO" sz="40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شفاء</a:t>
            </a: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TextBox 2">
            <a:extLst>
              <a:ext uri="{FF2B5EF4-FFF2-40B4-BE49-F238E27FC236}">
                <a16:creationId xmlns:a16="http://schemas.microsoft.com/office/drawing/2014/main" id="{9599456D-5487-469C-972C-88F1DFEEF23F}"/>
              </a:ext>
            </a:extLst>
          </p:cNvPr>
          <p:cNvSpPr txBox="1"/>
          <p:nvPr/>
        </p:nvSpPr>
        <p:spPr>
          <a:xfrm>
            <a:off x="7236296" y="493113"/>
            <a:ext cx="1907704" cy="1077218"/>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ar-JO" sz="36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cs typeface="Arial" panose="020B0604020202020204" pitchFamily="34" charset="0"/>
              </a:rPr>
              <a:t>لسترة</a:t>
            </a:r>
            <a:endParaRPr kumimoji="0" lang="en-US" sz="3600" b="1" u="none" strike="noStrike" kern="0" cap="none" spc="0" normalizeH="0" baseline="0" noProof="0" dirty="0">
              <a:ln>
                <a:noFill/>
              </a:ln>
              <a:solidFill>
                <a:srgbClr val="FFFF00"/>
              </a:solidFill>
              <a:effectLst>
                <a:glow rad="190500">
                  <a:srgbClr val="000000"/>
                </a:glow>
              </a:effectLst>
              <a:uLnTx/>
              <a:uFillTx/>
              <a:latin typeface="Arial" panose="020B0604020202020204" pitchFamily="34" charset="0"/>
              <a:cs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ar-JO" sz="2800" b="1" kern="0" dirty="0">
                <a:solidFill>
                  <a:srgbClr val="FFFF00"/>
                </a:solidFill>
                <a:effectLst>
                  <a:glow rad="190500">
                    <a:srgbClr val="000000"/>
                  </a:glow>
                </a:effectLst>
                <a:latin typeface="Arial" panose="020B0604020202020204" pitchFamily="34" charset="0"/>
                <a:cs typeface="Arial" panose="020B0604020202020204" pitchFamily="34" charset="0"/>
              </a:rPr>
              <a:t>14: 8-20</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2099005-1DFA-4C50-AB83-00F16532744B}"/>
              </a:ext>
            </a:extLst>
          </p:cNvPr>
          <p:cNvPicPr>
            <a:picLocks noChangeAspect="1"/>
          </p:cNvPicPr>
          <p:nvPr/>
        </p:nvPicPr>
        <p:blipFill rotWithShape="1">
          <a:blip r:embed="rId3"/>
          <a:srcRect b="11111"/>
          <a:stretch/>
        </p:blipFill>
        <p:spPr>
          <a:xfrm>
            <a:off x="0" y="0"/>
            <a:ext cx="3247444" cy="3299547"/>
          </a:xfrm>
          <a:prstGeom prst="rect">
            <a:avLst/>
          </a:prstGeom>
        </p:spPr>
      </p:pic>
      <p:pic>
        <p:nvPicPr>
          <p:cNvPr id="5" name="Picture 4">
            <a:extLst>
              <a:ext uri="{FF2B5EF4-FFF2-40B4-BE49-F238E27FC236}">
                <a16:creationId xmlns:a16="http://schemas.microsoft.com/office/drawing/2014/main" id="{4CBDC8CB-AEFA-4830-A2B1-6D13061119C0}"/>
              </a:ext>
            </a:extLst>
          </p:cNvPr>
          <p:cNvPicPr>
            <a:picLocks noChangeAspect="1"/>
          </p:cNvPicPr>
          <p:nvPr/>
        </p:nvPicPr>
        <p:blipFill rotWithShape="1">
          <a:blip r:embed="rId4"/>
          <a:srcRect b="14854"/>
          <a:stretch/>
        </p:blipFill>
        <p:spPr>
          <a:xfrm>
            <a:off x="2195736" y="1632255"/>
            <a:ext cx="4324952" cy="3200458"/>
          </a:xfrm>
          <a:prstGeom prst="rect">
            <a:avLst/>
          </a:prstGeom>
        </p:spPr>
      </p:pic>
      <p:pic>
        <p:nvPicPr>
          <p:cNvPr id="6" name="Picture 5">
            <a:extLst>
              <a:ext uri="{FF2B5EF4-FFF2-40B4-BE49-F238E27FC236}">
                <a16:creationId xmlns:a16="http://schemas.microsoft.com/office/drawing/2014/main" id="{733210C4-7D74-4ADA-8F54-CC04E5322A22}"/>
              </a:ext>
            </a:extLst>
          </p:cNvPr>
          <p:cNvPicPr>
            <a:picLocks noChangeAspect="1"/>
          </p:cNvPicPr>
          <p:nvPr/>
        </p:nvPicPr>
        <p:blipFill>
          <a:blip r:embed="rId5"/>
          <a:stretch>
            <a:fillRect/>
          </a:stretch>
        </p:blipFill>
        <p:spPr>
          <a:xfrm>
            <a:off x="4836492" y="3625516"/>
            <a:ext cx="4307508" cy="3200458"/>
          </a:xfrm>
          <a:prstGeom prst="rect">
            <a:avLst/>
          </a:prstGeom>
        </p:spPr>
      </p:pic>
      <p:sp>
        <p:nvSpPr>
          <p:cNvPr id="9" name="Rectangle: Rounded Corners 8">
            <a:extLst>
              <a:ext uri="{FF2B5EF4-FFF2-40B4-BE49-F238E27FC236}">
                <a16:creationId xmlns:a16="http://schemas.microsoft.com/office/drawing/2014/main" id="{33243F41-959F-444D-A55B-16EE68308952}"/>
              </a:ext>
            </a:extLst>
          </p:cNvPr>
          <p:cNvSpPr/>
          <p:nvPr/>
        </p:nvSpPr>
        <p:spPr>
          <a:xfrm>
            <a:off x="2420017" y="4788090"/>
            <a:ext cx="2619773" cy="99752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معبود</a:t>
            </a: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Rounded Corners 9">
            <a:extLst>
              <a:ext uri="{FF2B5EF4-FFF2-40B4-BE49-F238E27FC236}">
                <a16:creationId xmlns:a16="http://schemas.microsoft.com/office/drawing/2014/main" id="{021C4CBC-872E-425E-A5AA-8FBC4B189AF6}"/>
              </a:ext>
            </a:extLst>
          </p:cNvPr>
          <p:cNvSpPr/>
          <p:nvPr/>
        </p:nvSpPr>
        <p:spPr>
          <a:xfrm>
            <a:off x="6243145" y="2842916"/>
            <a:ext cx="2619773" cy="997529"/>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رجم</a:t>
            </a: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8946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9" grpId="1"/>
      <p:bldP spid="10"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AE41ADD-19F3-49EC-AB3C-8E066D58F3D2}"/>
              </a:ext>
            </a:extLst>
          </p:cNvPr>
          <p:cNvSpPr/>
          <p:nvPr/>
        </p:nvSpPr>
        <p:spPr>
          <a:xfrm>
            <a:off x="-1" y="0"/>
            <a:ext cx="9144001" cy="2184400"/>
          </a:xfrm>
          <a:prstGeom prst="roundRect">
            <a:avLst>
              <a:gd name="adj" fmla="val 0"/>
            </a:avLst>
          </a:prstGeom>
          <a:solidFill>
            <a:srgbClr val="000000">
              <a:alpha val="25882"/>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115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إريك ليديل</a:t>
            </a:r>
            <a:endParaRPr kumimoji="0" lang="en-GB" sz="115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64410513"/>
      </p:ext>
    </p:extLst>
  </p:cSld>
  <p:clrMapOvr>
    <a:masterClrMapping/>
  </p:clrMapOvr>
  <p:transition>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Olympics – Let's Learn All About It!">
            <a:extLst>
              <a:ext uri="{FF2B5EF4-FFF2-40B4-BE49-F238E27FC236}">
                <a16:creationId xmlns:a16="http://schemas.microsoft.com/office/drawing/2014/main" id="{FE28BFC0-6717-4656-8BCF-817660888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49" y="915987"/>
            <a:ext cx="6008931" cy="34401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B956E1-2AAA-4875-A644-50648E474D55}"/>
              </a:ext>
            </a:extLst>
          </p:cNvPr>
          <p:cNvSpPr/>
          <p:nvPr/>
        </p:nvSpPr>
        <p:spPr>
          <a:xfrm>
            <a:off x="635000" y="5156200"/>
            <a:ext cx="7429500" cy="2540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1168141-9798-4376-A5C0-10C87EAC9B97}"/>
              </a:ext>
            </a:extLst>
          </p:cNvPr>
          <p:cNvSpPr/>
          <p:nvPr/>
        </p:nvSpPr>
        <p:spPr>
          <a:xfrm>
            <a:off x="2146300" y="5689142"/>
            <a:ext cx="4851400" cy="64633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3600" b="1" kern="0" dirty="0">
                <a:solidFill>
                  <a:prstClr val="white"/>
                </a:solidFill>
                <a:effectLst>
                  <a:glow rad="127000">
                    <a:srgbClr val="000000"/>
                  </a:glow>
                </a:effectLst>
                <a:latin typeface="Arial" panose="020B0604020202020204" pitchFamily="34" charset="0"/>
                <a:cs typeface="Arial" panose="020B0604020202020204" pitchFamily="34" charset="0"/>
              </a:rPr>
              <a:t>الألعاب الأولمبية 1924</a:t>
            </a:r>
            <a:endParaRPr kumimoji="0" lang="en-GB" sz="36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6" name="Picture 2" descr="What Is Your Favorite Quote from the Movie – “Chariots of Fire?”">
            <a:extLst>
              <a:ext uri="{FF2B5EF4-FFF2-40B4-BE49-F238E27FC236}">
                <a16:creationId xmlns:a16="http://schemas.microsoft.com/office/drawing/2014/main" id="{BB9FD93F-81B1-4BCA-B179-42FC5A676910}"/>
              </a:ext>
            </a:extLst>
          </p:cNvPr>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20650" y="-25858"/>
            <a:ext cx="40513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346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2060849"/>
            <a:ext cx="7774632" cy="2448272"/>
          </a:xfrm>
        </p:spPr>
        <p:txBody>
          <a:bodyPr/>
          <a:lstStyle/>
          <a:p>
            <a:pPr algn="r" rtl="1"/>
            <a:r>
              <a:rPr lang="ar-SA" sz="54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ما</a:t>
            </a:r>
            <a:r>
              <a:rPr lang="ar-JO" sz="60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هو دورك في خطة الله التي بدأها في تاريخ الكنيسة المبكر؟</a:t>
            </a:r>
            <a:endParaRPr lang="en-US" sz="6000" b="1" dirty="0">
              <a:solidFill>
                <a:srgbClr val="E4AF33"/>
              </a:solidFill>
              <a:latin typeface="Arial" panose="020B0604020202020204" pitchFamily="34" charset="0"/>
              <a:ea typeface="Arial" charset="0"/>
              <a:cs typeface="Arial" panose="020B0604020202020204" pitchFamily="34" charset="0"/>
            </a:endParaRPr>
          </a:p>
        </p:txBody>
      </p:sp>
      <p:sp>
        <p:nvSpPr>
          <p:cNvPr id="4" name="Rectangle 2">
            <a:extLst>
              <a:ext uri="{FF2B5EF4-FFF2-40B4-BE49-F238E27FC236}">
                <a16:creationId xmlns:a16="http://schemas.microsoft.com/office/drawing/2014/main" id="{34A83C03-45CE-CB48-A66F-D8E42EBBE8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70447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DC42B4-9391-47C2-BC45-FF36E192D35A}"/>
              </a:ext>
            </a:extLst>
          </p:cNvPr>
          <p:cNvSpPr txBox="1"/>
          <p:nvPr/>
        </p:nvSpPr>
        <p:spPr>
          <a:xfrm>
            <a:off x="1665771" y="125730"/>
            <a:ext cx="5464018" cy="769441"/>
          </a:xfrm>
          <a:prstGeom prst="rect">
            <a:avLst/>
          </a:prstGeom>
          <a:noFill/>
        </p:spPr>
        <p:txBody>
          <a:bodyPr wrap="square">
            <a:spAutoFit/>
          </a:bodyPr>
          <a:lstStyle/>
          <a:p>
            <a:pPr marL="0" marR="0" lvl="0" indent="0" defTabSz="457200" rtl="0" eaLnBrk="1" fontAlgn="base"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2B2925"/>
                </a:solidFill>
                <a:effectLst/>
                <a:uLnTx/>
                <a:uFillTx/>
                <a:latin typeface="Arial" panose="020B0604020202020204" pitchFamily="34" charset="0"/>
                <a:ea typeface="+mn-ea"/>
                <a:cs typeface="Arial" panose="020B0604020202020204" pitchFamily="34" charset="0"/>
              </a:rPr>
              <a:t>العودة إلى الصين</a:t>
            </a:r>
            <a:endParaRPr kumimoji="0" lang="en-US" sz="4400" b="1" u="none" strike="noStrike" kern="1200" cap="none" spc="0" normalizeH="0" baseline="0" noProof="0" dirty="0">
              <a:ln>
                <a:noFill/>
              </a:ln>
              <a:solidFill>
                <a:srgbClr val="2B2925"/>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01B4F46-A699-4E42-89C7-3FED7502B39F}"/>
              </a:ext>
            </a:extLst>
          </p:cNvPr>
          <p:cNvSpPr txBox="1"/>
          <p:nvPr/>
        </p:nvSpPr>
        <p:spPr>
          <a:xfrm>
            <a:off x="293371" y="2028616"/>
            <a:ext cx="7879029" cy="2123658"/>
          </a:xfrm>
          <a:prstGeom prst="rect">
            <a:avLst/>
          </a:prstGeom>
          <a:noFill/>
        </p:spPr>
        <p:txBody>
          <a:bodyPr wrap="square">
            <a:spAutoFit/>
          </a:bodyPr>
          <a:lstStyle/>
          <a:p>
            <a:pPr marL="571500" marR="0" lvl="0" indent="-571500" algn="r" defTabSz="457200" rtl="1"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1200" cap="none" spc="0" normalizeH="0" baseline="0" noProof="0" dirty="0">
                <a:ln>
                  <a:noFill/>
                </a:ln>
                <a:solidFill>
                  <a:srgbClr val="2B2925"/>
                </a:solidFill>
                <a:effectLst/>
                <a:uLnTx/>
                <a:uFillTx/>
                <a:latin typeface="Arial" panose="020B0604020202020204" pitchFamily="34" charset="0"/>
                <a:ea typeface="+mn-ea"/>
                <a:cs typeface="Arial" panose="020B0604020202020204" pitchFamily="34" charset="0"/>
              </a:rPr>
              <a:t>معلم</a:t>
            </a:r>
            <a:endParaRPr kumimoji="0" lang="en-US" sz="4400" b="1" u="none" strike="noStrike" kern="1200" cap="none" spc="0" normalizeH="0" baseline="0" noProof="0" dirty="0">
              <a:ln>
                <a:noFill/>
              </a:ln>
              <a:solidFill>
                <a:srgbClr val="2B2925"/>
              </a:solidFill>
              <a:effectLst/>
              <a:uLnTx/>
              <a:uFillTx/>
              <a:latin typeface="Arial" panose="020B0604020202020204" pitchFamily="34" charset="0"/>
              <a:ea typeface="+mn-ea"/>
              <a:cs typeface="Arial" panose="020B0604020202020204" pitchFamily="34" charset="0"/>
            </a:endParaRPr>
          </a:p>
          <a:p>
            <a:pPr marL="571500" marR="0" lvl="0" indent="-571500" algn="r" defTabSz="457200" rtl="1"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1200" cap="none" spc="0" normalizeH="0" baseline="0" noProof="0" dirty="0">
                <a:ln>
                  <a:noFill/>
                </a:ln>
                <a:solidFill>
                  <a:srgbClr val="2B2925"/>
                </a:solidFill>
                <a:effectLst/>
                <a:uLnTx/>
                <a:uFillTx/>
                <a:latin typeface="Arial" panose="020B0604020202020204" pitchFamily="34" charset="0"/>
                <a:ea typeface="+mn-ea"/>
                <a:cs typeface="Arial" panose="020B0604020202020204" pitchFamily="34" charset="0"/>
              </a:rPr>
              <a:t>زوج / أب</a:t>
            </a:r>
            <a:endParaRPr kumimoji="0" lang="en-US" sz="4400" b="1" u="none" strike="noStrike" kern="1200" cap="none" spc="0" normalizeH="0" baseline="0" noProof="0" dirty="0">
              <a:ln>
                <a:noFill/>
              </a:ln>
              <a:solidFill>
                <a:srgbClr val="2B2925"/>
              </a:solidFill>
              <a:effectLst/>
              <a:uLnTx/>
              <a:uFillTx/>
              <a:latin typeface="Arial" panose="020B0604020202020204" pitchFamily="34" charset="0"/>
              <a:ea typeface="+mn-ea"/>
              <a:cs typeface="Arial" panose="020B0604020202020204" pitchFamily="34" charset="0"/>
            </a:endParaRPr>
          </a:p>
          <a:p>
            <a:pPr marL="571500" marR="0" lvl="0" indent="-571500" algn="r" defTabSz="457200" rtl="1"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ar-JO" sz="4400" b="1" u="none" strike="noStrike" kern="1200" cap="none" spc="0" normalizeH="0" baseline="0" noProof="0" dirty="0">
                <a:ln>
                  <a:noFill/>
                </a:ln>
                <a:solidFill>
                  <a:srgbClr val="2B2925"/>
                </a:solidFill>
                <a:effectLst/>
                <a:uLnTx/>
                <a:uFillTx/>
                <a:latin typeface="Arial" panose="020B0604020202020204" pitchFamily="34" charset="0"/>
                <a:ea typeface="+mn-ea"/>
                <a:cs typeface="Arial" panose="020B0604020202020204" pitchFamily="34" charset="0"/>
              </a:rPr>
              <a:t>خادم مرسوم</a:t>
            </a:r>
            <a:endParaRPr kumimoji="0" lang="en-US" sz="4400" b="1" u="none" strike="noStrike" kern="1200" cap="none" spc="0" normalizeH="0" baseline="0" noProof="0" dirty="0">
              <a:ln>
                <a:noFill/>
              </a:ln>
              <a:solidFill>
                <a:srgbClr val="2B2925"/>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51390B54-C101-4824-9764-B8ADA14DE93A}"/>
              </a:ext>
            </a:extLst>
          </p:cNvPr>
          <p:cNvSpPr txBox="1"/>
          <p:nvPr/>
        </p:nvSpPr>
        <p:spPr>
          <a:xfrm>
            <a:off x="647701" y="5893624"/>
            <a:ext cx="3750079" cy="769441"/>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2B2925"/>
                </a:solidFill>
                <a:effectLst/>
                <a:uLnTx/>
                <a:uFillTx/>
                <a:latin typeface="Arial" panose="020B0604020202020204" pitchFamily="34" charset="0"/>
                <a:ea typeface="+mn-ea"/>
                <a:cs typeface="Arial" panose="020B0604020202020204" pitchFamily="34" charset="0"/>
              </a:rPr>
              <a:t>1925 - 1943</a:t>
            </a:r>
            <a:endParaRPr kumimoji="0" lang="en-US" sz="4400" b="1" u="none" strike="noStrike" kern="1200" cap="none" spc="0" normalizeH="0" baseline="0" noProof="0" dirty="0">
              <a:ln>
                <a:noFill/>
              </a:ln>
              <a:solidFill>
                <a:srgbClr val="2B292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08612352"/>
      </p:ext>
    </p:extLst>
  </p:cSld>
  <p:clrMapOvr>
    <a:masterClrMapping/>
  </p:clrMapOvr>
  <p:transition>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0BEA0F-BEBA-4634-9808-D3772D0AB408}"/>
              </a:ext>
            </a:extLst>
          </p:cNvPr>
          <p:cNvSpPr txBox="1"/>
          <p:nvPr/>
        </p:nvSpPr>
        <p:spPr>
          <a:xfrm>
            <a:off x="850900" y="125730"/>
            <a:ext cx="7531899" cy="769441"/>
          </a:xfrm>
          <a:prstGeom prst="rect">
            <a:avLst/>
          </a:prstGeom>
          <a:noFill/>
        </p:spPr>
        <p:txBody>
          <a:bodyPr wrap="square">
            <a:spAutoFit/>
          </a:bodyPr>
          <a:lstStyle/>
          <a:p>
            <a:pPr marL="0" marR="0" lvl="0" indent="0" defTabSz="457200" rtl="0" eaLnBrk="1" fontAlgn="base"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glow rad="228600">
                    <a:schemeClr val="tx1">
                      <a:alpha val="67065"/>
                    </a:schemeClr>
                  </a:glow>
                </a:effectLst>
                <a:uLnTx/>
                <a:uFillTx/>
                <a:latin typeface="Arial" panose="020B0604020202020204" pitchFamily="34" charset="0"/>
                <a:ea typeface="+mn-ea"/>
                <a:cs typeface="Arial" panose="020B0604020202020204" pitchFamily="34" charset="0"/>
              </a:rPr>
              <a:t>معسكر الإعتقال الياباني</a:t>
            </a:r>
            <a:endParaRPr kumimoji="0" lang="en-US" sz="4400" b="1" u="none" strike="noStrike" kern="1200" cap="none" spc="0" normalizeH="0" baseline="0" noProof="0" dirty="0">
              <a:ln>
                <a:noFill/>
              </a:ln>
              <a:solidFill>
                <a:prstClr val="white"/>
              </a:solidFill>
              <a:effectLst>
                <a:glow rad="228600">
                  <a:schemeClr val="tx1">
                    <a:alpha val="67065"/>
                  </a:schemeClr>
                </a:glow>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0D57C938-1FA4-44B9-87C0-2E447DC0ABD3}"/>
              </a:ext>
            </a:extLst>
          </p:cNvPr>
          <p:cNvSpPr txBox="1"/>
          <p:nvPr/>
        </p:nvSpPr>
        <p:spPr>
          <a:xfrm>
            <a:off x="0" y="1196752"/>
            <a:ext cx="8676456" cy="1175706"/>
          </a:xfrm>
          <a:prstGeom prst="rect">
            <a:avLst/>
          </a:prstGeom>
          <a:noFill/>
        </p:spPr>
        <p:txBody>
          <a:bodyPr wrap="square">
            <a:spAutoFit/>
          </a:bodyPr>
          <a:lstStyle/>
          <a:p>
            <a:pPr marL="228600" marR="0" lvl="0" indent="-220663" algn="r" defTabSz="457200" rtl="0" eaLnBrk="1" fontAlgn="base" latinLnBrk="0" hangingPunct="1">
              <a:lnSpc>
                <a:spcPct val="80000"/>
              </a:lnSpc>
              <a:spcBef>
                <a:spcPts val="0"/>
              </a:spcBef>
              <a:spcAft>
                <a:spcPts val="0"/>
              </a:spcAft>
              <a:buClrTx/>
              <a:buSzTx/>
              <a:buFontTx/>
              <a:buNone/>
              <a:tabLst/>
              <a:defRPr/>
            </a:pPr>
            <a:r>
              <a:rPr lang="ar-JO" sz="4400" b="1" dirty="0">
                <a:solidFill>
                  <a:srgbClr val="FFFF00"/>
                </a:solidFill>
                <a:effectLst>
                  <a:glow rad="228600">
                    <a:schemeClr val="tx1">
                      <a:alpha val="67065"/>
                    </a:schemeClr>
                  </a:glow>
                </a:effectLst>
                <a:latin typeface="Arial" panose="020B0604020202020204" pitchFamily="34" charset="0"/>
                <a:ea typeface="+mn-ea"/>
                <a:cs typeface="Arial" panose="020B0604020202020204" pitchFamily="34" charset="0"/>
              </a:rPr>
              <a:t>لم اسمعه يقول كلمة سيئة عن أي شخص مطلقاً</a:t>
            </a:r>
            <a:endParaRPr kumimoji="0" lang="en-US" sz="4400" b="1" u="none" strike="noStrike" kern="1200" cap="none" spc="0" normalizeH="0" baseline="0" noProof="0" dirty="0">
              <a:ln>
                <a:noFill/>
              </a:ln>
              <a:solidFill>
                <a:srgbClr val="FFFF00"/>
              </a:solidFill>
              <a:effectLst>
                <a:glow rad="228600">
                  <a:schemeClr val="tx1">
                    <a:alpha val="67065"/>
                  </a:schemeClr>
                </a:glow>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5A8BC0C-8A02-4B8C-AA8F-CF8BEA6669D1}"/>
              </a:ext>
            </a:extLst>
          </p:cNvPr>
          <p:cNvSpPr txBox="1"/>
          <p:nvPr/>
        </p:nvSpPr>
        <p:spPr>
          <a:xfrm>
            <a:off x="467544" y="5893624"/>
            <a:ext cx="3750079" cy="769441"/>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1943-1945</a:t>
            </a:r>
            <a:endParaRPr kumimoji="0" lang="en-US" sz="4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640A1D1C-F698-46E2-A2E2-19EA7F9AA467}"/>
              </a:ext>
            </a:extLst>
          </p:cNvPr>
          <p:cNvSpPr txBox="1"/>
          <p:nvPr/>
        </p:nvSpPr>
        <p:spPr>
          <a:xfrm>
            <a:off x="219022" y="2708920"/>
            <a:ext cx="8676456" cy="1717393"/>
          </a:xfrm>
          <a:prstGeom prst="rect">
            <a:avLst/>
          </a:prstGeom>
          <a:noFill/>
        </p:spPr>
        <p:txBody>
          <a:bodyPr wrap="square">
            <a:spAutoFit/>
          </a:bodyPr>
          <a:lstStyle/>
          <a:p>
            <a:pPr marL="228600" marR="0" lvl="0" indent="-228600" algn="r" defTabSz="457200" rtl="0" eaLnBrk="1" fontAlgn="auto" latinLnBrk="0" hangingPunct="1">
              <a:lnSpc>
                <a:spcPct val="80000"/>
              </a:lnSpc>
              <a:spcBef>
                <a:spcPts val="0"/>
              </a:spcBef>
              <a:spcAft>
                <a:spcPts val="0"/>
              </a:spcAft>
              <a:buClrTx/>
              <a:buSzTx/>
              <a:buFontTx/>
              <a:buNone/>
              <a:tabLst/>
              <a:defRPr/>
            </a:pPr>
            <a:r>
              <a:rPr lang="ar-JO" sz="4400" b="1" dirty="0">
                <a:solidFill>
                  <a:srgbClr val="FFFF00"/>
                </a:solidFill>
                <a:effectLst>
                  <a:glow rad="228600">
                    <a:schemeClr val="tx1">
                      <a:alpha val="67065"/>
                    </a:schemeClr>
                  </a:glow>
                </a:effectLst>
                <a:latin typeface="Arial" panose="020B0604020202020204" pitchFamily="34" charset="0"/>
                <a:ea typeface="+mn-ea"/>
                <a:cs typeface="Arial" panose="020B0604020202020204" pitchFamily="34" charset="0"/>
              </a:rPr>
              <a:t>أفضل شيء منحه لي هو قوة غفرانه، لقد علمني أن أحب أعدائي اليابانيين وأصلي لأجلهم.</a:t>
            </a:r>
            <a:endParaRPr kumimoji="0" lang="en-US" sz="4400" b="1" u="none" strike="noStrike" kern="1200" cap="none" spc="0" normalizeH="0" baseline="0" noProof="0" dirty="0">
              <a:ln>
                <a:noFill/>
              </a:ln>
              <a:solidFill>
                <a:srgbClr val="FFFF00"/>
              </a:solidFill>
              <a:effectLst>
                <a:glow rad="228600">
                  <a:schemeClr val="tx1">
                    <a:alpha val="67065"/>
                  </a:scheme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4807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988E1-F72A-486E-B10D-2EF590C4B04A}"/>
              </a:ext>
            </a:extLst>
          </p:cNvPr>
          <p:cNvPicPr>
            <a:picLocks noChangeAspect="1"/>
          </p:cNvPicPr>
          <p:nvPr/>
        </p:nvPicPr>
        <p:blipFill rotWithShape="1">
          <a:blip r:embed="rId3"/>
          <a:srcRect t="-1" b="32342"/>
          <a:stretch/>
        </p:blipFill>
        <p:spPr>
          <a:xfrm>
            <a:off x="0" y="1"/>
            <a:ext cx="9144000" cy="6858000"/>
          </a:xfrm>
          <a:prstGeom prst="rect">
            <a:avLst/>
          </a:prstGeom>
        </p:spPr>
      </p:pic>
      <p:sp>
        <p:nvSpPr>
          <p:cNvPr id="5" name="Rectangle: Rounded Corners 4">
            <a:extLst>
              <a:ext uri="{FF2B5EF4-FFF2-40B4-BE49-F238E27FC236}">
                <a16:creationId xmlns:a16="http://schemas.microsoft.com/office/drawing/2014/main" id="{572524B9-09E7-45D0-8B96-AF6EA6A96B9F}"/>
              </a:ext>
            </a:extLst>
          </p:cNvPr>
          <p:cNvSpPr/>
          <p:nvPr/>
        </p:nvSpPr>
        <p:spPr>
          <a:xfrm>
            <a:off x="-1" y="1"/>
            <a:ext cx="9144000" cy="1039091"/>
          </a:xfrm>
          <a:prstGeom prst="roundRect">
            <a:avLst>
              <a:gd name="adj" fmla="val 0"/>
            </a:avLst>
          </a:prstGeom>
          <a:solidFill>
            <a:srgbClr val="D0CECE">
              <a:alpha val="50196"/>
            </a:srgbClr>
          </a:solid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algn="l" defTabSz="4572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00"/>
                </a:solidFill>
                <a:effectLst>
                  <a:glow rad="190500">
                    <a:srgbClr val="000000"/>
                  </a:glow>
                </a:effectLst>
                <a:uLnTx/>
                <a:uFillTx/>
                <a:latin typeface="Arial Black" panose="020B0A04020102020204" pitchFamily="34" charset="0"/>
                <a:ea typeface="ＭＳ Ｐゴシック" charset="0"/>
                <a:cs typeface="Arial" panose="020B0604020202020204" pitchFamily="34" charset="0"/>
              </a:rPr>
              <a:t>رحلة العودة</a:t>
            </a:r>
            <a:endParaRPr kumimoji="0" lang="en-US" sz="28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mn-cs"/>
            </a:endParaRPr>
          </a:p>
        </p:txBody>
      </p:sp>
      <p:sp>
        <p:nvSpPr>
          <p:cNvPr id="10" name="Rectangle: Rounded Corners 9">
            <a:extLst>
              <a:ext uri="{FF2B5EF4-FFF2-40B4-BE49-F238E27FC236}">
                <a16:creationId xmlns:a16="http://schemas.microsoft.com/office/drawing/2014/main" id="{068671CE-43EE-4B4F-8B12-C19FFDACC1E7}"/>
              </a:ext>
            </a:extLst>
          </p:cNvPr>
          <p:cNvSpPr/>
          <p:nvPr/>
        </p:nvSpPr>
        <p:spPr>
          <a:xfrm>
            <a:off x="103908" y="4135582"/>
            <a:ext cx="8936181" cy="2317754"/>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182880" marR="0" lvl="0" indent="0" defTabSz="4572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يشددان أنفس التلاميذ ويعظانهم أن يثبتوا في الإيمان وأنه بضيقات كثيرة ينبغي أن ندخل ملكوت الله </a:t>
            </a:r>
          </a:p>
          <a:p>
            <a:pPr marL="182880" marR="0" lvl="0" indent="0" defTabSz="4572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(أعمال الرسل 14: 22)</a:t>
            </a:r>
            <a:endParaRPr kumimoji="0" lang="en-US"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36631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57C5F00-8B28-4374-9507-7AE038C4F2CE}"/>
              </a:ext>
            </a:extLst>
          </p:cNvPr>
          <p:cNvSpPr/>
          <p:nvPr/>
        </p:nvSpPr>
        <p:spPr>
          <a:xfrm>
            <a:off x="856880" y="2110579"/>
            <a:ext cx="7430240" cy="2175093"/>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80000"/>
              </a:lnSpc>
              <a:spcBef>
                <a:spcPct val="0"/>
              </a:spcBef>
              <a:spcAft>
                <a:spcPct val="0"/>
              </a:spcAft>
              <a:buClrTx/>
              <a:buSzTx/>
              <a:buFontTx/>
              <a:buNone/>
              <a:tabLst/>
              <a:defRPr/>
            </a:pPr>
            <a:r>
              <a:rPr lang="ar-JO" sz="54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لا شيء مستحيل </a:t>
            </a:r>
          </a:p>
          <a:p>
            <a:pPr marL="0" marR="0" lvl="0" indent="0" algn="ctr" defTabSz="457200" rtl="0" eaLnBrk="0" fontAlgn="base" latinLnBrk="0" hangingPunct="0">
              <a:lnSpc>
                <a:spcPct val="80000"/>
              </a:lnSpc>
              <a:spcBef>
                <a:spcPct val="0"/>
              </a:spcBef>
              <a:spcAft>
                <a:spcPct val="0"/>
              </a:spcAft>
              <a:buClrTx/>
              <a:buSzTx/>
              <a:buFontTx/>
              <a:buNone/>
              <a:tabLst/>
              <a:defRPr/>
            </a:pPr>
            <a:r>
              <a:rPr kumimoji="0" lang="ar-JO" sz="54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rPr>
              <a:t>عندما تطلب وتتبع</a:t>
            </a:r>
          </a:p>
          <a:p>
            <a:pPr marL="0" marR="0" lvl="0" indent="0" algn="ctr" defTabSz="457200" rtl="0" eaLnBrk="0" fontAlgn="base" latinLnBrk="0" hangingPunct="0">
              <a:lnSpc>
                <a:spcPct val="80000"/>
              </a:lnSpc>
              <a:spcBef>
                <a:spcPct val="0"/>
              </a:spcBef>
              <a:spcAft>
                <a:spcPct val="0"/>
              </a:spcAft>
              <a:buClrTx/>
              <a:buSzTx/>
              <a:buFontTx/>
              <a:buNone/>
              <a:tabLst/>
              <a:defRPr/>
            </a:pPr>
            <a:r>
              <a:rPr lang="ar-JO" sz="54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الروح القدس</a:t>
            </a:r>
            <a:endParaRPr kumimoji="0" lang="en-US" sz="40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Rounded Corners 1">
            <a:extLst>
              <a:ext uri="{FF2B5EF4-FFF2-40B4-BE49-F238E27FC236}">
                <a16:creationId xmlns:a16="http://schemas.microsoft.com/office/drawing/2014/main" id="{D4276987-2430-CA4A-87FF-ACBF84B15E73}"/>
              </a:ext>
            </a:extLst>
          </p:cNvPr>
          <p:cNvSpPr/>
          <p:nvPr/>
        </p:nvSpPr>
        <p:spPr>
          <a:xfrm>
            <a:off x="0" y="5486400"/>
            <a:ext cx="9144000" cy="1367811"/>
          </a:xfrm>
          <a:prstGeom prst="roundRect">
            <a:avLst>
              <a:gd name="adj" fmla="val 0"/>
            </a:avLst>
          </a:prstGeom>
          <a:noFill/>
          <a:ln w="57150">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0" fontAlgn="base" latinLnBrk="0" hangingPunct="0">
              <a:lnSpc>
                <a:spcPct val="80000"/>
              </a:lnSpc>
              <a:spcBef>
                <a:spcPct val="0"/>
              </a:spcBef>
              <a:spcAft>
                <a:spcPct val="0"/>
              </a:spcAft>
              <a:buClrTx/>
              <a:buSzTx/>
              <a:buFontTx/>
              <a:buNone/>
              <a:tabLst/>
              <a:defRPr/>
            </a:pPr>
            <a:r>
              <a:rPr lang="ar-JO" sz="44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الفكرة الرئيسية في </a:t>
            </a:r>
          </a:p>
          <a:p>
            <a:pPr marL="0" marR="0" lvl="0" indent="0" algn="ctr" defTabSz="457200" rtl="0" eaLnBrk="0" fontAlgn="base" latinLnBrk="0" hangingPunct="0">
              <a:lnSpc>
                <a:spcPct val="80000"/>
              </a:lnSpc>
              <a:spcBef>
                <a:spcPct val="0"/>
              </a:spcBef>
              <a:spcAft>
                <a:spcPct val="0"/>
              </a:spcAft>
              <a:buClrTx/>
              <a:buSzTx/>
              <a:buFontTx/>
              <a:buNone/>
              <a:tabLst/>
              <a:defRPr/>
            </a:pPr>
            <a:r>
              <a:rPr lang="ar-JO" sz="4400" b="1" kern="0" dirty="0">
                <a:solidFill>
                  <a:prstClr val="white"/>
                </a:solidFill>
                <a:effectLst>
                  <a:glow rad="190500">
                    <a:srgbClr val="000000"/>
                  </a:glow>
                </a:effectLst>
                <a:latin typeface="Arial" panose="020B0604020202020204" pitchFamily="34" charset="0"/>
                <a:ea typeface="ＭＳ Ｐゴシック" charset="0"/>
                <a:cs typeface="Arial" panose="020B0604020202020204" pitchFamily="34" charset="0"/>
              </a:rPr>
              <a:t>أعمال الرسل 12: 25-14: 28</a:t>
            </a:r>
            <a:endParaRPr kumimoji="0" lang="en-US" sz="3200" b="1" u="none" strike="noStrike" kern="0" cap="none" spc="0" normalizeH="0" baseline="0" noProof="0" dirty="0">
              <a:ln>
                <a:noFill/>
              </a:ln>
              <a:solidFill>
                <a:prstClr val="white"/>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275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405EDA-ABD0-44D7-A03B-3CB66D8A2CD9}"/>
              </a:ext>
            </a:extLst>
          </p:cNvPr>
          <p:cNvPicPr>
            <a:picLocks noChangeAspect="1"/>
          </p:cNvPicPr>
          <p:nvPr/>
        </p:nvPicPr>
        <p:blipFill>
          <a:blip r:embed="rId3">
            <a:clrChange>
              <a:clrFrom>
                <a:srgbClr val="00A2E8"/>
              </a:clrFrom>
              <a:clrTo>
                <a:srgbClr val="00A2E8">
                  <a:alpha val="0"/>
                </a:srgbClr>
              </a:clrTo>
            </a:clrChange>
          </a:blip>
          <a:stretch>
            <a:fillRect/>
          </a:stretch>
        </p:blipFill>
        <p:spPr>
          <a:xfrm rot="10800000">
            <a:off x="1124202" y="778900"/>
            <a:ext cx="6791885" cy="3446126"/>
          </a:xfrm>
          <a:prstGeom prst="rect">
            <a:avLst/>
          </a:prstGeom>
        </p:spPr>
      </p:pic>
      <p:sp>
        <p:nvSpPr>
          <p:cNvPr id="2" name="TextBox 1">
            <a:extLst>
              <a:ext uri="{FF2B5EF4-FFF2-40B4-BE49-F238E27FC236}">
                <a16:creationId xmlns:a16="http://schemas.microsoft.com/office/drawing/2014/main" id="{A5A9F9BB-1CCB-4C23-BD29-433425CC39DC}"/>
              </a:ext>
            </a:extLst>
          </p:cNvPr>
          <p:cNvSpPr txBox="1"/>
          <p:nvPr/>
        </p:nvSpPr>
        <p:spPr>
          <a:xfrm>
            <a:off x="47063" y="76294"/>
            <a:ext cx="9049871" cy="1015663"/>
          </a:xfrm>
          <a:prstGeom prst="rect">
            <a:avLst/>
          </a:prstGeom>
          <a:no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lang="ar-JO" sz="6000" dirty="0">
                <a:latin typeface="Tw Cen MT" panose="020B0602020104020603" pitchFamily="34" charset="0"/>
                <a:cs typeface="Arial" panose="020B0604020202020204" pitchFamily="34" charset="0"/>
              </a:rPr>
              <a:t>الروح القدس</a:t>
            </a:r>
            <a:endParaRPr kumimoji="0" lang="en-SG" sz="6000" u="none" strike="noStrike" kern="1200" cap="none" spc="0" normalizeH="0" baseline="0" noProof="0" dirty="0">
              <a:ln>
                <a:noFill/>
              </a:ln>
              <a:solidFill>
                <a:srgbClr val="FFFFFF"/>
              </a:solidFill>
              <a:effectLst>
                <a:glow rad="228600">
                  <a:srgbClr val="000000">
                    <a:satMod val="175000"/>
                  </a:srgbClr>
                </a:glow>
              </a:effectLst>
              <a:uLnTx/>
              <a:uFillTx/>
              <a:latin typeface="Tw Cen MT" panose="020B0602020104020603"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57F9BA03-BBBC-4994-A0FB-FF34223007BE}"/>
              </a:ext>
            </a:extLst>
          </p:cNvPr>
          <p:cNvPicPr>
            <a:picLocks noChangeAspect="1"/>
          </p:cNvPicPr>
          <p:nvPr/>
        </p:nvPicPr>
        <p:blipFill>
          <a:blip r:embed="rId3">
            <a:clrChange>
              <a:clrFrom>
                <a:srgbClr val="00A2E8"/>
              </a:clrFrom>
              <a:clrTo>
                <a:srgbClr val="00A2E8">
                  <a:alpha val="0"/>
                </a:srgbClr>
              </a:clrTo>
            </a:clrChange>
          </a:blip>
          <a:stretch>
            <a:fillRect/>
          </a:stretch>
        </p:blipFill>
        <p:spPr>
          <a:xfrm>
            <a:off x="1176057" y="3952657"/>
            <a:ext cx="6791885" cy="2865844"/>
          </a:xfrm>
          <a:prstGeom prst="rect">
            <a:avLst/>
          </a:prstGeom>
        </p:spPr>
      </p:pic>
      <p:sp>
        <p:nvSpPr>
          <p:cNvPr id="4" name="Rectangle 3">
            <a:extLst>
              <a:ext uri="{FF2B5EF4-FFF2-40B4-BE49-F238E27FC236}">
                <a16:creationId xmlns:a16="http://schemas.microsoft.com/office/drawing/2014/main" id="{8DDA9297-0881-4FC6-BE77-248F9F493899}"/>
              </a:ext>
            </a:extLst>
          </p:cNvPr>
          <p:cNvSpPr/>
          <p:nvPr/>
        </p:nvSpPr>
        <p:spPr>
          <a:xfrm>
            <a:off x="2372606" y="5129592"/>
            <a:ext cx="4398786" cy="923330"/>
          </a:xfrm>
          <a:prstGeom prst="rect">
            <a:avLst/>
          </a:prstGeom>
          <a:noFill/>
        </p:spPr>
        <p:txBody>
          <a:bodyPr wrap="none" lIns="91440" tIns="45720" rIns="91440" bIns="45720">
            <a:prstTxWarp prst="textArchDown">
              <a:avLst>
                <a:gd name="adj" fmla="val 532391"/>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4800" b="1" dirty="0">
                <a:solidFill>
                  <a:srgbClr val="FFFFFF"/>
                </a:solidFill>
                <a:effectLst>
                  <a:glow rad="114300">
                    <a:prstClr val="black"/>
                  </a:glow>
                </a:effectLst>
                <a:latin typeface="Tw Cen MT" panose="020B0602020104020603" pitchFamily="34" charset="0"/>
                <a:cs typeface="Arial" panose="020B0604020202020204" pitchFamily="34" charset="0"/>
              </a:rPr>
              <a:t>منذ 33م</a:t>
            </a:r>
            <a:endParaRPr kumimoji="0" lang="en-US" sz="4800" b="0" i="0" u="none" strike="noStrike" kern="1200" cap="none" spc="0" normalizeH="0" baseline="0" noProof="0" dirty="0">
              <a:ln w="13462">
                <a:solidFill>
                  <a:prstClr val="white"/>
                </a:solidFill>
                <a:prstDash val="solid"/>
              </a:ln>
              <a:solidFill>
                <a:prstClr val="black">
                  <a:lumMod val="85000"/>
                  <a:lumOff val="15000"/>
                </a:prstClr>
              </a:solidFill>
              <a:effectLst>
                <a:glow rad="114300">
                  <a:prstClr val="black"/>
                </a:glow>
                <a:outerShdw dist="38100" dir="2700000" algn="bl" rotWithShape="0">
                  <a:srgbClr val="5B9BD5"/>
                </a:outerShdw>
              </a:effectLst>
              <a:uLnTx/>
              <a:uFillTx/>
              <a:latin typeface="Tw Cen MT" panose="020B0602020104020603" pitchFamily="34" charset="0"/>
              <a:ea typeface="+mn-ea"/>
              <a:cs typeface="+mn-cs"/>
            </a:endParaRPr>
          </a:p>
        </p:txBody>
      </p:sp>
      <p:pic>
        <p:nvPicPr>
          <p:cNvPr id="5" name="Picture 4">
            <a:extLst>
              <a:ext uri="{FF2B5EF4-FFF2-40B4-BE49-F238E27FC236}">
                <a16:creationId xmlns:a16="http://schemas.microsoft.com/office/drawing/2014/main" id="{B0D02B2E-9960-4F97-9E68-CE91A290880B}"/>
              </a:ext>
            </a:extLst>
          </p:cNvPr>
          <p:cNvPicPr>
            <a:picLocks noChangeAspect="1"/>
          </p:cNvPicPr>
          <p:nvPr/>
        </p:nvPicPr>
        <p:blipFill>
          <a:blip r:embed="rId4" cstate="email">
            <a:clrChange>
              <a:clrFrom>
                <a:srgbClr val="00A2E8"/>
              </a:clrFrom>
              <a:clrTo>
                <a:srgbClr val="00A2E8">
                  <a:alpha val="0"/>
                </a:srgbClr>
              </a:clrTo>
            </a:clrChange>
            <a:extLst>
              <a:ext uri="{28A0092B-C50C-407E-A947-70E740481C1C}">
                <a14:useLocalDpi xmlns:a14="http://schemas.microsoft.com/office/drawing/2010/main"/>
              </a:ext>
            </a:extLst>
          </a:blip>
          <a:stretch>
            <a:fillRect/>
          </a:stretch>
        </p:blipFill>
        <p:spPr>
          <a:xfrm>
            <a:off x="2016753" y="2834726"/>
            <a:ext cx="3449003" cy="1979718"/>
          </a:xfrm>
          <a:prstGeom prst="rect">
            <a:avLst/>
          </a:prstGeom>
        </p:spPr>
      </p:pic>
      <p:pic>
        <p:nvPicPr>
          <p:cNvPr id="6" name="Picture 2" descr="Clipart Flames Tongue - Holy Spirit Tongue Of Fire , Free Transparent  Clipart - ClipartKey">
            <a:extLst>
              <a:ext uri="{FF2B5EF4-FFF2-40B4-BE49-F238E27FC236}">
                <a16:creationId xmlns:a16="http://schemas.microsoft.com/office/drawing/2014/main" id="{CABF9808-4E7F-436C-BB81-CC1CE4F647A9}"/>
              </a:ext>
            </a:extLst>
          </p:cNvPr>
          <p:cNvPicPr>
            <a:picLocks noChangeAspect="1" noChangeArrowheads="1"/>
          </p:cNvPicPr>
          <p:nvPr/>
        </p:nvPicPr>
        <p:blipFill>
          <a:blip r:embed="rId5" cstate="email">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4611233" y="2711829"/>
            <a:ext cx="2079688" cy="226018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FB31BE8-FEC7-41B5-9285-46C050E257F7}"/>
              </a:ext>
            </a:extLst>
          </p:cNvPr>
          <p:cNvSpPr/>
          <p:nvPr/>
        </p:nvSpPr>
        <p:spPr>
          <a:xfrm>
            <a:off x="2309565" y="2207814"/>
            <a:ext cx="4398786" cy="923330"/>
          </a:xfrm>
          <a:prstGeom prst="rect">
            <a:avLst/>
          </a:prstGeom>
          <a:noFill/>
        </p:spPr>
        <p:txBody>
          <a:bodyPr wrap="none" lIns="91440" tIns="45720" rIns="91440" bIns="45720">
            <a:prstTxWarp prst="textArchUp">
              <a:avLst/>
            </a:prstTxWarp>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lang="ar-JO" sz="4800" b="1" dirty="0">
                <a:solidFill>
                  <a:srgbClr val="FFFFFF"/>
                </a:solidFill>
                <a:effectLst>
                  <a:glow rad="114300">
                    <a:prstClr val="black"/>
                  </a:glow>
                </a:effectLst>
                <a:latin typeface="Tw Cen MT" panose="020B0602020104020603" pitchFamily="34" charset="0"/>
                <a:cs typeface="Arial" panose="020B0604020202020204" pitchFamily="34" charset="0"/>
              </a:rPr>
              <a:t>تحقيق</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4800" b="1" u="none" strike="noStrike" kern="1200" cap="none" spc="0" normalizeH="0" baseline="0" noProof="0" dirty="0">
                <a:ln w="13462">
                  <a:solidFill>
                    <a:prstClr val="white"/>
                  </a:solidFill>
                  <a:prstDash val="solid"/>
                </a:ln>
                <a:solidFill>
                  <a:srgbClr val="FFFFFF"/>
                </a:solidFill>
                <a:effectLst>
                  <a:glow rad="114300">
                    <a:prstClr val="black"/>
                  </a:glow>
                </a:effectLst>
                <a:uLnTx/>
                <a:uFillTx/>
                <a:latin typeface="Tw Cen MT" panose="020B0602020104020603" pitchFamily="34" charset="0"/>
                <a:ea typeface="+mn-ea"/>
                <a:cs typeface="Arial" panose="020B0604020202020204" pitchFamily="34" charset="0"/>
              </a:rPr>
              <a:t>المستحيل</a:t>
            </a:r>
            <a:endParaRPr kumimoji="0" lang="en-US" sz="4800" b="0" i="0" u="none" strike="noStrike" kern="1200" cap="none" spc="0" normalizeH="0" baseline="0" noProof="0" dirty="0">
              <a:ln w="13462">
                <a:solidFill>
                  <a:prstClr val="white"/>
                </a:solidFill>
                <a:prstDash val="solid"/>
              </a:ln>
              <a:solidFill>
                <a:prstClr val="black">
                  <a:lumMod val="85000"/>
                  <a:lumOff val="15000"/>
                </a:prstClr>
              </a:solidFill>
              <a:effectLst>
                <a:glow rad="114300">
                  <a:prstClr val="black"/>
                </a:glow>
                <a:outerShdw dist="38100" dir="2700000" algn="bl" rotWithShape="0">
                  <a:srgbClr val="5B9BD5"/>
                </a:outerShdw>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339310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Text Box 2"/>
          <p:cNvSpPr txBox="1">
            <a:spLocks noChangeArrowheads="1"/>
          </p:cNvSpPr>
          <p:nvPr/>
        </p:nvSpPr>
        <p:spPr bwMode="auto">
          <a:xfrm>
            <a:off x="8366133" y="41281"/>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b="1" dirty="0">
                <a:solidFill>
                  <a:srgbClr val="000000"/>
                </a:solidFill>
                <a:latin typeface="Arial" panose="020B0604020202020204" pitchFamily="34" charset="0"/>
                <a:cs typeface="Arial" panose="020B0604020202020204" pitchFamily="34" charset="0"/>
              </a:rPr>
              <a:t>131</a:t>
            </a:r>
            <a:endParaRPr lang="en-US" b="1" dirty="0">
              <a:solidFill>
                <a:srgbClr val="000000"/>
              </a:solidFill>
              <a:latin typeface="Arial" panose="020B0604020202020204" pitchFamily="34" charset="0"/>
              <a:cs typeface="Arial" panose="020B0604020202020204" pitchFamily="34" charset="0"/>
            </a:endParaRPr>
          </a:p>
        </p:txBody>
      </p:sp>
      <p:pic>
        <p:nvPicPr>
          <p:cNvPr id="39833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12838"/>
            <a:ext cx="9144000" cy="5745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8339" name="Rectangle 5"/>
          <p:cNvSpPr>
            <a:spLocks noGrp="1" noChangeArrowheads="1"/>
          </p:cNvSpPr>
          <p:nvPr>
            <p:ph type="title" idx="4294967295"/>
          </p:nvPr>
        </p:nvSpPr>
        <p:spPr>
          <a:xfrm>
            <a:off x="1187626" y="188640"/>
            <a:ext cx="7272808" cy="432048"/>
          </a:xfrm>
        </p:spPr>
        <p:txBody>
          <a:bodyPr/>
          <a:lstStyle/>
          <a:p>
            <a:pPr eaLnBrk="1" hangingPunct="1"/>
            <a:r>
              <a:rPr lang="ar-JO" altLang="zh-CN" sz="3200" b="1" dirty="0">
                <a:solidFill>
                  <a:schemeClr val="tx1"/>
                </a:solidFill>
                <a:latin typeface="Arial" panose="020B0604020202020204" pitchFamily="34" charset="0"/>
                <a:ea typeface="ＭＳ Ｐゴシック" charset="0"/>
                <a:cs typeface="Arial" panose="020B0604020202020204" pitchFamily="34" charset="0"/>
              </a:rPr>
              <a:t>التسلسل الزمني لسفر أعمال الرسل</a:t>
            </a:r>
            <a:endParaRPr lang="en-US" sz="4800" b="1" dirty="0">
              <a:latin typeface="Arial" panose="020B0604020202020204" pitchFamily="34" charset="0"/>
              <a:ea typeface="ＭＳ Ｐゴシック" charset="0"/>
              <a:cs typeface="Arial" panose="020B0604020202020204" pitchFamily="34" charset="0"/>
            </a:endParaRPr>
          </a:p>
        </p:txBody>
      </p:sp>
      <p:sp>
        <p:nvSpPr>
          <p:cNvPr id="5" name="Rectangle 5"/>
          <p:cNvSpPr txBox="1">
            <a:spLocks noChangeArrowheads="1"/>
          </p:cNvSpPr>
          <p:nvPr/>
        </p:nvSpPr>
        <p:spPr bwMode="auto">
          <a:xfrm>
            <a:off x="1187624" y="593304"/>
            <a:ext cx="7543800" cy="459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eaLnBrk="1" hangingPunct="1"/>
            <a:r>
              <a:rPr lang="ar-JO" altLang="zh-CN" sz="2400" b="1" dirty="0">
                <a:solidFill>
                  <a:schemeClr val="tx1"/>
                </a:solidFill>
                <a:latin typeface="Arial" panose="020B0604020202020204" pitchFamily="34" charset="0"/>
                <a:ea typeface="ＭＳ Ｐゴシック" charset="0"/>
                <a:cs typeface="Arial" panose="020B0604020202020204" pitchFamily="34" charset="0"/>
              </a:rPr>
              <a:t>السير عبر الكتاب المقدس</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284349" y="6554041"/>
            <a:ext cx="1283074" cy="21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36868" name="Rectangle 4"/>
          <p:cNvSpPr>
            <a:spLocks noChangeArrowheads="1"/>
          </p:cNvSpPr>
          <p:nvPr/>
        </p:nvSpPr>
        <p:spPr bwMode="auto">
          <a:xfrm>
            <a:off x="1776133" y="1840567"/>
            <a:ext cx="6905625" cy="846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389" tIns="44695" rIns="89389" bIns="44695">
            <a:spAutoFit/>
          </a:bodyPr>
          <a:lstStyle/>
          <a:p>
            <a:pPr defTabSz="397830" eaLnBrk="0" hangingPunct="0">
              <a:lnSpc>
                <a:spcPct val="105000"/>
              </a:lnSpc>
              <a:spcBef>
                <a:spcPts val="3144"/>
              </a:spcBef>
              <a:buClr>
                <a:srgbClr val="FFFF00"/>
              </a:buClr>
              <a:buSzPct val="100000"/>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ar-JO" sz="5030" b="1" dirty="0">
                <a:solidFill>
                  <a:srgbClr val="FFFF00"/>
                </a:solidFill>
                <a:latin typeface="Arial" panose="020B0604020202020204" pitchFamily="34" charset="0"/>
                <a:cs typeface="Arial" panose="020B0604020202020204" pitchFamily="34" charset="0"/>
              </a:rPr>
              <a:t>تقويم رحلات بولس</a:t>
            </a:r>
          </a:p>
        </p:txBody>
      </p:sp>
      <p:sp>
        <p:nvSpPr>
          <p:cNvPr id="36869" name="Rectangle 5"/>
          <p:cNvSpPr>
            <a:spLocks noChangeArrowheads="1"/>
          </p:cNvSpPr>
          <p:nvPr/>
        </p:nvSpPr>
        <p:spPr bwMode="auto">
          <a:xfrm>
            <a:off x="2405063" y="3682534"/>
            <a:ext cx="5904099" cy="2796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389" tIns="44695" rIns="89389" bIns="44695">
            <a:spAutoFit/>
          </a:bodyPr>
          <a:lstStyle/>
          <a:p>
            <a:pPr defTabSz="397830" eaLnBrk="0" hangingPunct="0">
              <a:lnSpc>
                <a:spcPct val="105000"/>
              </a:lnSpc>
              <a:spcBef>
                <a:spcPts val="1710"/>
              </a:spcBef>
              <a:buClr>
                <a:srgbClr val="FFFFFF"/>
              </a:buClr>
              <a:buSzPct val="100000"/>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ar-JO" sz="2824" b="1" dirty="0">
                <a:solidFill>
                  <a:srgbClr val="FFFFFF"/>
                </a:solidFill>
                <a:latin typeface="Arial" panose="020B0604020202020204" pitchFamily="34" charset="0"/>
                <a:ea typeface="Calibri" panose="020F0502020204030204" pitchFamily="34" charset="0"/>
                <a:cs typeface="Arial" panose="020B0604020202020204" pitchFamily="34" charset="0"/>
              </a:rPr>
              <a:t>تعرف على تلك الخريطة في الغلاف الأخير من كتابك المقدس... تلك المكونة من جميع الخطوط المنقطة... والخطوط المتقطعة... والخطوط المستقيمة... والخطوط بالدوائر الصغيرة... وخطوط بألوان مختلفة... وغالباً ما يتم طباعتها </a:t>
            </a:r>
            <a:r>
              <a:rPr lang="ar-JO" sz="2824" b="1" u="sng" dirty="0">
                <a:solidFill>
                  <a:srgbClr val="FFFFFF"/>
                </a:solidFill>
                <a:latin typeface="Arial" panose="020B0604020202020204" pitchFamily="34" charset="0"/>
                <a:ea typeface="Calibri" panose="020F0502020204030204" pitchFamily="34" charset="0"/>
                <a:cs typeface="Arial" panose="020B0604020202020204" pitchFamily="34" charset="0"/>
              </a:rPr>
              <a:t>فوق بعضها البعض</a:t>
            </a:r>
            <a:r>
              <a:rPr lang="ar-JO" sz="2824" b="1" dirty="0">
                <a:solidFill>
                  <a:srgbClr val="FFFFFF"/>
                </a:solidFill>
                <a:latin typeface="Arial" panose="020B0604020202020204" pitchFamily="34" charset="0"/>
                <a:ea typeface="Calibri" panose="020F0502020204030204" pitchFamily="34" charset="0"/>
                <a:cs typeface="Arial" panose="020B0604020202020204" pitchFamily="34" charset="0"/>
              </a:rPr>
              <a:t>. </a:t>
            </a:r>
            <a:endParaRPr lang="en-GB" sz="2735" b="1" u="sng" dirty="0">
              <a:solidFill>
                <a:srgbClr val="FFFFFF"/>
              </a:solidFill>
              <a:latin typeface="Arial" panose="020B0604020202020204" pitchFamily="34" charset="0"/>
              <a:cs typeface="Arial" panose="020B0604020202020204" pitchFamily="34" charset="0"/>
            </a:endParaRPr>
          </a:p>
        </p:txBody>
      </p:sp>
      <p:pic>
        <p:nvPicPr>
          <p:cNvPr id="7475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765" y="2837890"/>
            <a:ext cx="1647265" cy="3541059"/>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pic>
      <p:sp>
        <p:nvSpPr>
          <p:cNvPr id="74757" name="Text Box 7"/>
          <p:cNvSpPr txBox="1">
            <a:spLocks noChangeArrowheads="1"/>
          </p:cNvSpPr>
          <p:nvPr/>
        </p:nvSpPr>
        <p:spPr bwMode="auto">
          <a:xfrm>
            <a:off x="8481453" y="6213662"/>
            <a:ext cx="162485"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19" tIns="40258" rIns="80519" bIns="40258"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74758" name="Text Box 8"/>
          <p:cNvSpPr txBox="1">
            <a:spLocks noChangeArrowheads="1"/>
          </p:cNvSpPr>
          <p:nvPr/>
        </p:nvSpPr>
        <p:spPr bwMode="auto">
          <a:xfrm>
            <a:off x="8252067" y="6538411"/>
            <a:ext cx="285080"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55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882" b="1" dirty="0">
                <a:solidFill>
                  <a:srgbClr val="FFFFFF"/>
                </a:solidFill>
                <a:latin typeface="Arial" panose="020B0604020202020204" pitchFamily="34" charset="0"/>
                <a:cs typeface="Arial" panose="020B0604020202020204" pitchFamily="34" charset="0"/>
              </a:rPr>
              <a:t>34</a:t>
            </a:r>
          </a:p>
        </p:txBody>
      </p:sp>
      <p:sp>
        <p:nvSpPr>
          <p:cNvPr id="74759" name="Text Box 9"/>
          <p:cNvSpPr txBox="1">
            <a:spLocks noChangeArrowheads="1"/>
          </p:cNvSpPr>
          <p:nvPr/>
        </p:nvSpPr>
        <p:spPr bwMode="auto">
          <a:xfrm>
            <a:off x="8580655" y="6480822"/>
            <a:ext cx="261036" cy="300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88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1412" b="1" dirty="0">
                <a:solidFill>
                  <a:srgbClr val="FFFFFF"/>
                </a:solidFill>
                <a:latin typeface="Arial" panose="020B0604020202020204" pitchFamily="34" charset="0"/>
                <a:cs typeface="Arial" panose="020B0604020202020204" pitchFamily="34"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6868">
                                            <p:txEl>
                                              <p:pRg st="0" end="0"/>
                                            </p:txEl>
                                          </p:spTgt>
                                        </p:tgtEl>
                                        <p:attrNameLst>
                                          <p:attrName>style.visibility</p:attrName>
                                        </p:attrNameLst>
                                      </p:cBhvr>
                                      <p:to>
                                        <p:strVal val="visible"/>
                                      </p:to>
                                    </p:set>
                                    <p:animEffect transition="in" filter="box(out)">
                                      <p:cBhvr>
                                        <p:cTn id="7" dur="500"/>
                                        <p:tgtEl>
                                          <p:spTgt spid="368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fade">
                                      <p:cBhvr>
                                        <p:cTn id="12" dur="10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507067"/>
            <a:ext cx="7716651"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6802" name="Text Box 2"/>
          <p:cNvSpPr txBox="1">
            <a:spLocks noChangeArrowheads="1"/>
          </p:cNvSpPr>
          <p:nvPr/>
        </p:nvSpPr>
        <p:spPr bwMode="auto">
          <a:xfrm>
            <a:off x="1022537" y="5245754"/>
            <a:ext cx="2538132" cy="634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397830" eaLnBrk="0" hangingPunct="0">
              <a:spcBef>
                <a:spcPts val="2206"/>
              </a:spcBef>
              <a:buClr>
                <a:srgbClr val="0033CC"/>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3530" b="1" dirty="0">
                <a:solidFill>
                  <a:srgbClr val="0033CC"/>
                </a:solidFill>
                <a:latin typeface="Arial" panose="020B0604020202020204" pitchFamily="34" charset="0"/>
                <a:cs typeface="Arial" panose="020B0604020202020204" pitchFamily="34" charset="0"/>
              </a:rPr>
              <a:t>أفريقيا</a:t>
            </a:r>
            <a:endParaRPr lang="en-GB" sz="3530" b="1" dirty="0">
              <a:solidFill>
                <a:srgbClr val="0033CC"/>
              </a:solidFill>
              <a:latin typeface="Arial" panose="020B0604020202020204" pitchFamily="34" charset="0"/>
              <a:cs typeface="Arial" panose="020B0604020202020204" pitchFamily="34" charset="0"/>
            </a:endParaRPr>
          </a:p>
        </p:txBody>
      </p:sp>
      <p:sp>
        <p:nvSpPr>
          <p:cNvPr id="76803" name="Text Box 3"/>
          <p:cNvSpPr txBox="1">
            <a:spLocks noChangeArrowheads="1"/>
          </p:cNvSpPr>
          <p:nvPr/>
        </p:nvSpPr>
        <p:spPr bwMode="auto">
          <a:xfrm>
            <a:off x="6272493" y="4915181"/>
            <a:ext cx="2084294" cy="634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397830" eaLnBrk="0" hangingPunct="0">
              <a:spcBef>
                <a:spcPts val="2206"/>
              </a:spcBef>
              <a:buClr>
                <a:srgbClr val="0033CC"/>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3530" b="1" dirty="0">
                <a:solidFill>
                  <a:srgbClr val="0033CC"/>
                </a:solidFill>
                <a:latin typeface="Arial" panose="020B0604020202020204" pitchFamily="34" charset="0"/>
                <a:cs typeface="Arial" panose="020B0604020202020204" pitchFamily="34" charset="0"/>
              </a:rPr>
              <a:t>العربية</a:t>
            </a:r>
            <a:endParaRPr lang="en-GB" sz="3530" b="1" dirty="0">
              <a:solidFill>
                <a:srgbClr val="0033CC"/>
              </a:solidFill>
              <a:latin typeface="Arial" panose="020B0604020202020204" pitchFamily="34" charset="0"/>
              <a:cs typeface="Arial" panose="020B0604020202020204" pitchFamily="34" charset="0"/>
            </a:endParaRPr>
          </a:p>
        </p:txBody>
      </p:sp>
      <p:sp>
        <p:nvSpPr>
          <p:cNvPr id="76804" name="Text Box 4"/>
          <p:cNvSpPr txBox="1">
            <a:spLocks noChangeArrowheads="1"/>
          </p:cNvSpPr>
          <p:nvPr/>
        </p:nvSpPr>
        <p:spPr bwMode="auto">
          <a:xfrm>
            <a:off x="6272493" y="2095501"/>
            <a:ext cx="1442757" cy="511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397830" eaLnBrk="0" hangingPunct="0">
              <a:spcBef>
                <a:spcPts val="1710"/>
              </a:spcBef>
              <a:buClr>
                <a:srgbClr val="0033CC"/>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2735" b="1" dirty="0">
                <a:solidFill>
                  <a:srgbClr val="0033CC"/>
                </a:solidFill>
                <a:latin typeface="Arial" panose="020B0604020202020204" pitchFamily="34" charset="0"/>
                <a:cs typeface="Arial" panose="020B0604020202020204" pitchFamily="34" charset="0"/>
              </a:rPr>
              <a:t>آسيا</a:t>
            </a:r>
            <a:endParaRPr lang="en-GB" sz="2735" b="1" dirty="0">
              <a:solidFill>
                <a:srgbClr val="0033CC"/>
              </a:solidFill>
              <a:latin typeface="Arial" panose="020B0604020202020204" pitchFamily="34" charset="0"/>
              <a:cs typeface="Arial" panose="020B0604020202020204" pitchFamily="34" charset="0"/>
            </a:endParaRPr>
          </a:p>
        </p:txBody>
      </p:sp>
      <p:sp>
        <p:nvSpPr>
          <p:cNvPr id="76805" name="Text Box 5"/>
          <p:cNvSpPr txBox="1">
            <a:spLocks noChangeArrowheads="1"/>
          </p:cNvSpPr>
          <p:nvPr/>
        </p:nvSpPr>
        <p:spPr bwMode="auto">
          <a:xfrm rot="1320000">
            <a:off x="3228696" y="4298834"/>
            <a:ext cx="2046474" cy="308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88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FFFF"/>
                </a:solidFill>
                <a:latin typeface="Arial" panose="020B0604020202020204" pitchFamily="34" charset="0"/>
                <a:cs typeface="Arial" panose="020B0604020202020204" pitchFamily="34" charset="0"/>
              </a:rPr>
              <a:t>البحر الأبيض المتوسط</a:t>
            </a:r>
            <a:endParaRPr lang="en-GB" sz="1412" b="1" dirty="0">
              <a:solidFill>
                <a:srgbClr val="FFFFFF"/>
              </a:solidFill>
              <a:latin typeface="Arial" panose="020B0604020202020204" pitchFamily="34" charset="0"/>
              <a:cs typeface="Arial" panose="020B0604020202020204" pitchFamily="34" charset="0"/>
            </a:endParaRPr>
          </a:p>
        </p:txBody>
      </p:sp>
      <p:sp>
        <p:nvSpPr>
          <p:cNvPr id="76806" name="Text Box 6"/>
          <p:cNvSpPr txBox="1">
            <a:spLocks noChangeArrowheads="1"/>
          </p:cNvSpPr>
          <p:nvPr/>
        </p:nvSpPr>
        <p:spPr bwMode="auto">
          <a:xfrm rot="1320000">
            <a:off x="701769" y="1213342"/>
            <a:ext cx="1323694" cy="640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88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FFFF"/>
                </a:solidFill>
                <a:latin typeface="Arial" panose="020B0604020202020204" pitchFamily="34" charset="0"/>
                <a:cs typeface="Arial" panose="020B0604020202020204" pitchFamily="34" charset="0"/>
              </a:rPr>
              <a:t>المحيط</a:t>
            </a:r>
          </a:p>
          <a:p>
            <a:pPr defTabSz="397830" eaLnBrk="0" hangingPunct="0">
              <a:spcBef>
                <a:spcPts val="88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FFFF"/>
                </a:solidFill>
                <a:latin typeface="Arial" panose="020B0604020202020204" pitchFamily="34" charset="0"/>
                <a:cs typeface="Arial" panose="020B0604020202020204" pitchFamily="34" charset="0"/>
              </a:rPr>
              <a:t>الأطلسي</a:t>
            </a:r>
            <a:endParaRPr lang="en-GB" sz="1412" b="1" dirty="0">
              <a:solidFill>
                <a:srgbClr val="FFFFFF"/>
              </a:solidFill>
              <a:latin typeface="Arial" panose="020B0604020202020204" pitchFamily="34" charset="0"/>
              <a:cs typeface="Arial" panose="020B0604020202020204" pitchFamily="34" charset="0"/>
            </a:endParaRPr>
          </a:p>
        </p:txBody>
      </p:sp>
      <p:sp>
        <p:nvSpPr>
          <p:cNvPr id="76807" name="Freeform 7"/>
          <p:cNvSpPr>
            <a:spLocks noChangeArrowheads="1"/>
          </p:cNvSpPr>
          <p:nvPr/>
        </p:nvSpPr>
        <p:spPr bwMode="auto">
          <a:xfrm>
            <a:off x="6202456" y="5350809"/>
            <a:ext cx="886666"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76808" name="Rectangle 8"/>
          <p:cNvSpPr>
            <a:spLocks noChangeArrowheads="1"/>
          </p:cNvSpPr>
          <p:nvPr/>
        </p:nvSpPr>
        <p:spPr bwMode="auto">
          <a:xfrm>
            <a:off x="689162" y="495860"/>
            <a:ext cx="7716651"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76809" name="AutoShape 9"/>
          <p:cNvSpPr>
            <a:spLocks noChangeArrowheads="1"/>
          </p:cNvSpPr>
          <p:nvPr/>
        </p:nvSpPr>
        <p:spPr bwMode="auto">
          <a:xfrm>
            <a:off x="7865130" y="3452813"/>
            <a:ext cx="708772" cy="358588"/>
          </a:xfrm>
          <a:prstGeom prst="roundRect">
            <a:avLst>
              <a:gd name="adj" fmla="val 16667"/>
            </a:avLst>
          </a:prstGeom>
          <a:solidFill>
            <a:srgbClr val="E7EC26"/>
          </a:solidFill>
          <a:ln w="38160">
            <a:solidFill>
              <a:srgbClr val="919191"/>
            </a:solidFill>
            <a:miter lim="800000"/>
            <a:headEnd/>
            <a:tailEnd/>
          </a:ln>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76810" name="Rectangle 10"/>
          <p:cNvSpPr>
            <a:spLocks noChangeArrowheads="1"/>
          </p:cNvSpPr>
          <p:nvPr/>
        </p:nvSpPr>
        <p:spPr bwMode="auto">
          <a:xfrm>
            <a:off x="7863728" y="3584483"/>
            <a:ext cx="924485" cy="395007"/>
          </a:xfrm>
          <a:prstGeom prst="rect">
            <a:avLst/>
          </a:prstGeom>
          <a:solidFill>
            <a:srgbClr val="FFFF00"/>
          </a:solidFill>
          <a:ln w="38160">
            <a:solidFill>
              <a:srgbClr val="000000"/>
            </a:solidFill>
            <a:miter lim="800000"/>
            <a:headEnd/>
            <a:tailEnd/>
          </a:ln>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76811" name="AutoShape 11"/>
          <p:cNvSpPr>
            <a:spLocks noChangeArrowheads="1"/>
          </p:cNvSpPr>
          <p:nvPr/>
        </p:nvSpPr>
        <p:spPr bwMode="auto">
          <a:xfrm>
            <a:off x="7883338" y="3478026"/>
            <a:ext cx="672353" cy="358588"/>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76812" name="Line 12"/>
          <p:cNvSpPr>
            <a:spLocks noChangeShapeType="1"/>
          </p:cNvSpPr>
          <p:nvPr/>
        </p:nvSpPr>
        <p:spPr bwMode="auto">
          <a:xfrm>
            <a:off x="7904350" y="3739963"/>
            <a:ext cx="839040" cy="1401"/>
          </a:xfrm>
          <a:prstGeom prst="line">
            <a:avLst/>
          </a:prstGeom>
          <a:noFill/>
          <a:ln w="12600">
            <a:solidFill>
              <a:srgbClr val="000000"/>
            </a:solidFill>
            <a:miter lim="800000"/>
            <a:headEnd/>
            <a:tailEnd/>
          </a:ln>
          <a:extLst>
            <a:ext uri="{909E8E84-426E-40dd-AFC4-6F175D3DCCD1}">
              <a14:hiddenFill xmlns:a14="http://schemas.microsoft.com/office/drawing/2010/main" xmlns="">
                <a:noFill/>
              </a14:hiddenFill>
            </a:ext>
          </a:extLst>
        </p:spPr>
        <p:txBody>
          <a:bodyPr lIns="80519" tIns="40258" rIns="80519" bIns="40258"/>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76813" name="Line 13"/>
          <p:cNvSpPr>
            <a:spLocks noChangeShapeType="1"/>
          </p:cNvSpPr>
          <p:nvPr/>
        </p:nvSpPr>
        <p:spPr bwMode="auto">
          <a:xfrm>
            <a:off x="7904350" y="3892644"/>
            <a:ext cx="839040" cy="1400"/>
          </a:xfrm>
          <a:prstGeom prst="line">
            <a:avLst/>
          </a:prstGeom>
          <a:noFill/>
          <a:ln w="12600">
            <a:solidFill>
              <a:srgbClr val="000000"/>
            </a:solidFill>
            <a:miter lim="800000"/>
            <a:headEnd/>
            <a:tailEnd/>
          </a:ln>
          <a:extLst>
            <a:ext uri="{909E8E84-426E-40dd-AFC4-6F175D3DCCD1}">
              <a14:hiddenFill xmlns:a14="http://schemas.microsoft.com/office/drawing/2010/main" xmlns="">
                <a:noFill/>
              </a14:hiddenFill>
            </a:ext>
          </a:extLst>
        </p:spPr>
        <p:txBody>
          <a:bodyPr lIns="80519" tIns="40258" rIns="80519" bIns="40258"/>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76814" name="Rectangle 14"/>
          <p:cNvSpPr>
            <a:spLocks noChangeArrowheads="1"/>
          </p:cNvSpPr>
          <p:nvPr/>
        </p:nvSpPr>
        <p:spPr bwMode="auto">
          <a:xfrm>
            <a:off x="7832912" y="3724556"/>
            <a:ext cx="1057691" cy="2240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8756" tIns="43743" rIns="88756" bIns="43743">
            <a:spAutoFit/>
          </a:bodyPr>
          <a:lstStyle/>
          <a:p>
            <a:pPr algn="l" defTabSz="397830" eaLnBrk="0" hangingPunct="0">
              <a:buClr>
                <a:srgbClr val="000000"/>
              </a:buClr>
              <a:buSzPct val="100000"/>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en-GB" sz="882" b="1" dirty="0">
                <a:solidFill>
                  <a:srgbClr val="000000"/>
                </a:solidFill>
                <a:latin typeface="Arial" panose="020B0604020202020204" pitchFamily="34" charset="0"/>
                <a:cs typeface="Arial" panose="020B0604020202020204" pitchFamily="34" charset="0"/>
              </a:rPr>
              <a:t>Roman Systems</a:t>
            </a:r>
          </a:p>
        </p:txBody>
      </p:sp>
      <p:sp>
        <p:nvSpPr>
          <p:cNvPr id="76815" name="Rectangle 15"/>
          <p:cNvSpPr>
            <a:spLocks noChangeArrowheads="1"/>
          </p:cNvSpPr>
          <p:nvPr/>
        </p:nvSpPr>
        <p:spPr bwMode="auto">
          <a:xfrm>
            <a:off x="7853923" y="3569074"/>
            <a:ext cx="969526" cy="2240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8756" tIns="43743" rIns="88756" bIns="43743">
            <a:spAutoFit/>
          </a:bodyPr>
          <a:lstStyle/>
          <a:p>
            <a:pPr algn="l" defTabSz="397830" eaLnBrk="0" hangingPunct="0">
              <a:buClr>
                <a:srgbClr val="000000"/>
              </a:buClr>
              <a:buSzPct val="100000"/>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en-GB" sz="882" b="1" dirty="0">
                <a:solidFill>
                  <a:srgbClr val="000000"/>
                </a:solidFill>
                <a:latin typeface="Arial" panose="020B0604020202020204" pitchFamily="34" charset="0"/>
                <a:cs typeface="Arial" panose="020B0604020202020204" pitchFamily="34" charset="0"/>
              </a:rPr>
              <a:t>Alex the Greek</a:t>
            </a:r>
          </a:p>
        </p:txBody>
      </p:sp>
      <p:sp>
        <p:nvSpPr>
          <p:cNvPr id="76816" name="Rectangle 16"/>
          <p:cNvSpPr>
            <a:spLocks noChangeArrowheads="1"/>
          </p:cNvSpPr>
          <p:nvPr/>
        </p:nvSpPr>
        <p:spPr bwMode="auto">
          <a:xfrm>
            <a:off x="7876336" y="3429000"/>
            <a:ext cx="669764" cy="2240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8756" tIns="43743" rIns="88756" bIns="43743">
            <a:spAutoFit/>
          </a:bodyPr>
          <a:lstStyle/>
          <a:p>
            <a:pPr algn="l" defTabSz="397830" eaLnBrk="0" hangingPunct="0">
              <a:buClr>
                <a:srgbClr val="000000"/>
              </a:buClr>
              <a:buSzPct val="100000"/>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en-GB" sz="882" b="1" dirty="0">
                <a:solidFill>
                  <a:srgbClr val="000000"/>
                </a:solidFill>
                <a:latin typeface="Arial" panose="020B0604020202020204" pitchFamily="34" charset="0"/>
                <a:cs typeface="Arial" panose="020B0604020202020204" pitchFamily="34" charset="0"/>
              </a:rPr>
              <a:t>SILENCE</a:t>
            </a:r>
          </a:p>
        </p:txBody>
      </p:sp>
      <p:sp>
        <p:nvSpPr>
          <p:cNvPr id="76817" name="Text Box 17"/>
          <p:cNvSpPr txBox="1">
            <a:spLocks noChangeArrowheads="1"/>
          </p:cNvSpPr>
          <p:nvPr/>
        </p:nvSpPr>
        <p:spPr bwMode="auto">
          <a:xfrm>
            <a:off x="8597030" y="94464"/>
            <a:ext cx="254902" cy="389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706" tIns="45013" rIns="89706" bIns="45013"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1213"/>
              </a:spcBef>
              <a:buClr>
                <a:srgbClr val="FFA27C"/>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1941" b="1" dirty="0">
                <a:solidFill>
                  <a:srgbClr val="FFA27C"/>
                </a:solidFill>
                <a:latin typeface="Arial" panose="020B0604020202020204" pitchFamily="34" charset="0"/>
                <a:cs typeface="Arial" panose="020B0604020202020204" pitchFamily="34" charset="0"/>
              </a:rPr>
              <a:t> </a:t>
            </a:r>
          </a:p>
        </p:txBody>
      </p:sp>
      <p:sp>
        <p:nvSpPr>
          <p:cNvPr id="37906" name="Rectangle 18"/>
          <p:cNvSpPr>
            <a:spLocks noChangeArrowheads="1"/>
          </p:cNvSpPr>
          <p:nvPr/>
        </p:nvSpPr>
        <p:spPr bwMode="auto">
          <a:xfrm>
            <a:off x="1128993" y="682159"/>
            <a:ext cx="7283823" cy="3578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389" tIns="44695" rIns="89389" bIns="44695">
            <a:spAutoFit/>
          </a:bodyPr>
          <a:lstStyle/>
          <a:p>
            <a:pPr defTabSz="397830" eaLnBrk="0" hangingPunct="0">
              <a:spcBef>
                <a:spcPts val="2813"/>
              </a:spcBef>
              <a:buClr>
                <a:srgbClr val="FC0128"/>
              </a:buClr>
              <a:buSzPct val="100000"/>
              <a:tabLst>
                <a:tab pos="0" algn="l"/>
                <a:tab pos="801263" algn="l"/>
                <a:tab pos="1606730" algn="l"/>
                <a:tab pos="2412195" algn="l"/>
                <a:tab pos="3216260" algn="l"/>
                <a:tab pos="4021726" algn="l"/>
                <a:tab pos="4828593" algn="l"/>
                <a:tab pos="5634058" algn="l"/>
                <a:tab pos="6438123" algn="l"/>
                <a:tab pos="7243589" algn="l"/>
                <a:tab pos="8049054" algn="l"/>
                <a:tab pos="8855921" algn="l"/>
              </a:tabLst>
              <a:defRPr/>
            </a:pPr>
            <a:r>
              <a:rPr lang="ar-JO" sz="4500" b="1" dirty="0">
                <a:solidFill>
                  <a:srgbClr val="FC0128"/>
                </a:solidFill>
                <a:effectLst>
                  <a:glow rad="101600">
                    <a:srgbClr val="FFFFFF"/>
                  </a:glow>
                </a:effectLst>
                <a:latin typeface="Arial" panose="020B0604020202020204" pitchFamily="34" charset="0"/>
                <a:cs typeface="Arial" panose="020B0604020202020204" pitchFamily="34" charset="0"/>
              </a:rPr>
              <a:t>كان بولس رحالة حقيقياً...</a:t>
            </a:r>
          </a:p>
          <a:p>
            <a:pPr defTabSz="397830" eaLnBrk="0" hangingPunct="0">
              <a:spcBef>
                <a:spcPts val="2813"/>
              </a:spcBef>
              <a:buClr>
                <a:srgbClr val="FC0128"/>
              </a:buClr>
              <a:buSzPct val="100000"/>
              <a:tabLst>
                <a:tab pos="0" algn="l"/>
                <a:tab pos="801263" algn="l"/>
                <a:tab pos="1606730" algn="l"/>
                <a:tab pos="2412195" algn="l"/>
                <a:tab pos="3216260" algn="l"/>
                <a:tab pos="4021726" algn="l"/>
                <a:tab pos="4828593" algn="l"/>
                <a:tab pos="5634058" algn="l"/>
                <a:tab pos="6438123" algn="l"/>
                <a:tab pos="7243589" algn="l"/>
                <a:tab pos="8049054" algn="l"/>
                <a:tab pos="8855921" algn="l"/>
              </a:tabLst>
              <a:defRPr/>
            </a:pPr>
            <a:r>
              <a:rPr lang="ar-JO" sz="4500" b="1" dirty="0">
                <a:solidFill>
                  <a:srgbClr val="FC0128"/>
                </a:solidFill>
                <a:effectLst>
                  <a:glow rad="101600">
                    <a:srgbClr val="FFFFFF"/>
                  </a:glow>
                </a:effectLst>
                <a:latin typeface="Arial" panose="020B0604020202020204" pitchFamily="34" charset="0"/>
                <a:cs typeface="Arial" panose="020B0604020202020204" pitchFamily="34" charset="0"/>
              </a:rPr>
              <a:t>في جميع أنحاء حوض البحر الأبيض المتوسط</a:t>
            </a:r>
          </a:p>
          <a:p>
            <a:pPr defTabSz="397830" eaLnBrk="0" hangingPunct="0">
              <a:spcBef>
                <a:spcPts val="2813"/>
              </a:spcBef>
              <a:buClr>
                <a:srgbClr val="FC0128"/>
              </a:buClr>
              <a:buSzPct val="100000"/>
              <a:tabLst>
                <a:tab pos="0" algn="l"/>
                <a:tab pos="801263" algn="l"/>
                <a:tab pos="1606730" algn="l"/>
                <a:tab pos="2412195" algn="l"/>
                <a:tab pos="3216260" algn="l"/>
                <a:tab pos="4021726" algn="l"/>
                <a:tab pos="4828593" algn="l"/>
                <a:tab pos="5634058" algn="l"/>
                <a:tab pos="6438123" algn="l"/>
                <a:tab pos="7243589" algn="l"/>
                <a:tab pos="8049054" algn="l"/>
                <a:tab pos="8855921" algn="l"/>
              </a:tabLst>
              <a:defRPr/>
            </a:pPr>
            <a:endParaRPr lang="en-GB" sz="4500" b="1" dirty="0">
              <a:solidFill>
                <a:srgbClr val="FC0128"/>
              </a:solidFill>
              <a:effectLst>
                <a:glow rad="101600">
                  <a:srgbClr val="FFFFFF"/>
                </a:glow>
              </a:effectLst>
              <a:latin typeface="Arial" panose="020B0604020202020204" pitchFamily="34" charset="0"/>
              <a:cs typeface="Arial" panose="020B0604020202020204" pitchFamily="34" charset="0"/>
            </a:endParaRPr>
          </a:p>
        </p:txBody>
      </p:sp>
      <p:sp>
        <p:nvSpPr>
          <p:cNvPr id="37907" name="Oval 19"/>
          <p:cNvSpPr>
            <a:spLocks noChangeArrowheads="1"/>
          </p:cNvSpPr>
          <p:nvPr/>
        </p:nvSpPr>
        <p:spPr bwMode="auto">
          <a:xfrm rot="1200000">
            <a:off x="2563346" y="3259511"/>
            <a:ext cx="4586007" cy="1640261"/>
          </a:xfrm>
          <a:prstGeom prst="ellipse">
            <a:avLst/>
          </a:prstGeom>
          <a:noFill/>
          <a:ln w="7632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37908" name="Oval 20"/>
          <p:cNvSpPr>
            <a:spLocks noChangeArrowheads="1"/>
          </p:cNvSpPr>
          <p:nvPr/>
        </p:nvSpPr>
        <p:spPr bwMode="auto">
          <a:xfrm rot="1200000">
            <a:off x="2574552" y="3248305"/>
            <a:ext cx="4586007" cy="1640261"/>
          </a:xfrm>
          <a:prstGeom prst="ellipse">
            <a:avLst/>
          </a:prstGeom>
          <a:noFill/>
          <a:ln w="7632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37909" name="Oval 21"/>
          <p:cNvSpPr>
            <a:spLocks noChangeArrowheads="1"/>
          </p:cNvSpPr>
          <p:nvPr/>
        </p:nvSpPr>
        <p:spPr bwMode="auto">
          <a:xfrm rot="1200000">
            <a:off x="2536733" y="3246905"/>
            <a:ext cx="4586007" cy="1640261"/>
          </a:xfrm>
          <a:prstGeom prst="ellipse">
            <a:avLst/>
          </a:prstGeom>
          <a:noFill/>
          <a:ln w="7632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37910" name="Oval 22"/>
          <p:cNvSpPr>
            <a:spLocks noChangeArrowheads="1"/>
          </p:cNvSpPr>
          <p:nvPr/>
        </p:nvSpPr>
        <p:spPr bwMode="auto">
          <a:xfrm rot="1200000">
            <a:off x="2552140" y="3237100"/>
            <a:ext cx="4586007" cy="1640261"/>
          </a:xfrm>
          <a:prstGeom prst="ellipse">
            <a:avLst/>
          </a:prstGeom>
          <a:noFill/>
          <a:ln w="7632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76823" name="Text Box 23"/>
          <p:cNvSpPr txBox="1">
            <a:spLocks noChangeArrowheads="1"/>
          </p:cNvSpPr>
          <p:nvPr/>
        </p:nvSpPr>
        <p:spPr bwMode="auto">
          <a:xfrm>
            <a:off x="7918357" y="6538633"/>
            <a:ext cx="162485"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19" tIns="40258" rIns="80519" bIns="40258"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76824" name="Text Box 24"/>
          <p:cNvSpPr txBox="1">
            <a:spLocks noChangeArrowheads="1"/>
          </p:cNvSpPr>
          <p:nvPr/>
        </p:nvSpPr>
        <p:spPr bwMode="auto">
          <a:xfrm>
            <a:off x="8252067" y="6538411"/>
            <a:ext cx="285080"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55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882" b="1" dirty="0">
                <a:solidFill>
                  <a:srgbClr val="FFFFFF"/>
                </a:solidFill>
                <a:latin typeface="Arial" panose="020B0604020202020204" pitchFamily="34" charset="0"/>
                <a:cs typeface="Arial" panose="020B0604020202020204" pitchFamily="34" charset="0"/>
              </a:rPr>
              <a:t>35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37910"/>
                                        </p:tgtEl>
                                        <p:attrNameLst>
                                          <p:attrName>style.visibility</p:attrName>
                                        </p:attrNameLst>
                                      </p:cBhvr>
                                      <p:to>
                                        <p:strVal val="visible"/>
                                      </p:to>
                                    </p:set>
                                    <p:anim calcmode="lin" valueType="num">
                                      <p:cBhvr>
                                        <p:cTn id="7" dur="500" fill="hold"/>
                                        <p:tgtEl>
                                          <p:spTgt spid="37910"/>
                                        </p:tgtEl>
                                        <p:attrNameLst>
                                          <p:attrName>ppt_w</p:attrName>
                                        </p:attrNameLst>
                                      </p:cBhvr>
                                      <p:tavLst>
                                        <p:tav tm="100000">
                                          <p:val>
                                            <p:strVal val="2/3*#ppt_w"/>
                                          </p:val>
                                        </p:tav>
                                        <p:tav>
                                          <p:val>
                                            <p:strVal val="#ppt_w"/>
                                          </p:val>
                                        </p:tav>
                                      </p:tavLst>
                                    </p:anim>
                                    <p:anim calcmode="lin" valueType="num">
                                      <p:cBhvr>
                                        <p:cTn id="8" dur="500" fill="hold"/>
                                        <p:tgtEl>
                                          <p:spTgt spid="37910"/>
                                        </p:tgtEl>
                                        <p:attrNameLst>
                                          <p:attrName>ppt_h</p:attrName>
                                        </p:attrNameLst>
                                      </p:cBhvr>
                                      <p:tavLst>
                                        <p:tav tm="100000">
                                          <p:val>
                                            <p:strVal val="2/3*#ppt_h"/>
                                          </p:val>
                                        </p:tav>
                                        <p:tav>
                                          <p:val>
                                            <p:strVal val="#ppt_h"/>
                                          </p:val>
                                        </p:tav>
                                      </p:tavLst>
                                    </p:anim>
                                  </p:childTnLst>
                                  <p:subTnLst>
                                    <p:set>
                                      <p:cBhvr override="childStyle">
                                        <p:cTn dur="1" fill="hold" display="0" masterRel="sameClick" afterEffect="1">
                                          <p:stCondLst>
                                            <p:cond evt="end" delay="0">
                                              <p:tn val="5"/>
                                            </p:cond>
                                          </p:stCondLst>
                                        </p:cTn>
                                        <p:tgtEl>
                                          <p:spTgt spid="37910"/>
                                        </p:tgtEl>
                                        <p:attrNameLst>
                                          <p:attrName>style.visibility</p:attrName>
                                        </p:attrNameLst>
                                      </p:cBhvr>
                                      <p:to>
                                        <p:strVal val="hidden"/>
                                      </p:to>
                                    </p:set>
                                  </p:sub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37907"/>
                                        </p:tgtEl>
                                        <p:attrNameLst>
                                          <p:attrName>style.visibility</p:attrName>
                                        </p:attrNameLst>
                                      </p:cBhvr>
                                      <p:to>
                                        <p:strVal val="visible"/>
                                      </p:to>
                                    </p:set>
                                    <p:anim calcmode="lin" valueType="num">
                                      <p:cBhvr>
                                        <p:cTn id="12" dur="500" fill="hold"/>
                                        <p:tgtEl>
                                          <p:spTgt spid="37907"/>
                                        </p:tgtEl>
                                        <p:attrNameLst>
                                          <p:attrName>ppt_w</p:attrName>
                                        </p:attrNameLst>
                                      </p:cBhvr>
                                      <p:tavLst>
                                        <p:tav tm="100000">
                                          <p:val>
                                            <p:strVal val="2/3*#ppt_w"/>
                                          </p:val>
                                        </p:tav>
                                        <p:tav>
                                          <p:val>
                                            <p:strVal val="#ppt_w"/>
                                          </p:val>
                                        </p:tav>
                                      </p:tavLst>
                                    </p:anim>
                                    <p:anim calcmode="lin" valueType="num">
                                      <p:cBhvr>
                                        <p:cTn id="13" dur="500" fill="hold"/>
                                        <p:tgtEl>
                                          <p:spTgt spid="37907"/>
                                        </p:tgtEl>
                                        <p:attrNameLst>
                                          <p:attrName>ppt_h</p:attrName>
                                        </p:attrNameLst>
                                      </p:cBhvr>
                                      <p:tavLst>
                                        <p:tav tm="100000">
                                          <p:val>
                                            <p:strVal val="2/3*#ppt_h"/>
                                          </p:val>
                                        </p:tav>
                                        <p:tav>
                                          <p:val>
                                            <p:strVal val="#ppt_h"/>
                                          </p:val>
                                        </p:tav>
                                      </p:tavLst>
                                    </p:anim>
                                  </p:childTnLst>
                                  <p:subTnLst>
                                    <p:set>
                                      <p:cBhvr override="childStyle">
                                        <p:cTn dur="1" fill="hold" display="0" masterRel="sameClick" afterEffect="1">
                                          <p:stCondLst>
                                            <p:cond evt="end" delay="0">
                                              <p:tn val="10"/>
                                            </p:cond>
                                          </p:stCondLst>
                                        </p:cTn>
                                        <p:tgtEl>
                                          <p:spTgt spid="37907"/>
                                        </p:tgtEl>
                                        <p:attrNameLst>
                                          <p:attrName>style.visibility</p:attrName>
                                        </p:attrNameLst>
                                      </p:cBhvr>
                                      <p:to>
                                        <p:strVal val="hidden"/>
                                      </p:to>
                                    </p:set>
                                  </p:sub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37908"/>
                                        </p:tgtEl>
                                        <p:attrNameLst>
                                          <p:attrName>style.visibility</p:attrName>
                                        </p:attrNameLst>
                                      </p:cBhvr>
                                      <p:to>
                                        <p:strVal val="visible"/>
                                      </p:to>
                                    </p:set>
                                    <p:anim calcmode="lin" valueType="num">
                                      <p:cBhvr>
                                        <p:cTn id="17" dur="500" fill="hold"/>
                                        <p:tgtEl>
                                          <p:spTgt spid="37908"/>
                                        </p:tgtEl>
                                        <p:attrNameLst>
                                          <p:attrName>ppt_w</p:attrName>
                                        </p:attrNameLst>
                                      </p:cBhvr>
                                      <p:tavLst>
                                        <p:tav tm="100000">
                                          <p:val>
                                            <p:strVal val="2/3*#ppt_w"/>
                                          </p:val>
                                        </p:tav>
                                        <p:tav>
                                          <p:val>
                                            <p:strVal val="#ppt_w"/>
                                          </p:val>
                                        </p:tav>
                                      </p:tavLst>
                                    </p:anim>
                                    <p:anim calcmode="lin" valueType="num">
                                      <p:cBhvr>
                                        <p:cTn id="18" dur="500" fill="hold"/>
                                        <p:tgtEl>
                                          <p:spTgt spid="37908"/>
                                        </p:tgtEl>
                                        <p:attrNameLst>
                                          <p:attrName>ppt_h</p:attrName>
                                        </p:attrNameLst>
                                      </p:cBhvr>
                                      <p:tavLst>
                                        <p:tav tm="100000">
                                          <p:val>
                                            <p:strVal val="2/3*#ppt_h"/>
                                          </p:val>
                                        </p:tav>
                                        <p:tav>
                                          <p:val>
                                            <p:strVal val="#ppt_h"/>
                                          </p:val>
                                        </p:tav>
                                      </p:tavLst>
                                    </p:anim>
                                  </p:childTnLst>
                                  <p:subTnLst>
                                    <p:set>
                                      <p:cBhvr override="childStyle">
                                        <p:cTn dur="1" fill="hold" display="0" masterRel="sameClick" afterEffect="1">
                                          <p:stCondLst>
                                            <p:cond evt="end" delay="0">
                                              <p:tn val="15"/>
                                            </p:cond>
                                          </p:stCondLst>
                                        </p:cTn>
                                        <p:tgtEl>
                                          <p:spTgt spid="37908"/>
                                        </p:tgtEl>
                                        <p:attrNameLst>
                                          <p:attrName>style.visibility</p:attrName>
                                        </p:attrNameLst>
                                      </p:cBhvr>
                                      <p:to>
                                        <p:strVal val="hidden"/>
                                      </p:to>
                                    </p:set>
                                  </p:sub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37909"/>
                                        </p:tgtEl>
                                        <p:attrNameLst>
                                          <p:attrName>style.visibility</p:attrName>
                                        </p:attrNameLst>
                                      </p:cBhvr>
                                      <p:to>
                                        <p:strVal val="visible"/>
                                      </p:to>
                                    </p:set>
                                    <p:anim calcmode="lin" valueType="num">
                                      <p:cBhvr>
                                        <p:cTn id="22" dur="500" fill="hold"/>
                                        <p:tgtEl>
                                          <p:spTgt spid="37909"/>
                                        </p:tgtEl>
                                        <p:attrNameLst>
                                          <p:attrName>ppt_w</p:attrName>
                                        </p:attrNameLst>
                                      </p:cBhvr>
                                      <p:tavLst>
                                        <p:tav tm="100000">
                                          <p:val>
                                            <p:strVal val="2/3*#ppt_w"/>
                                          </p:val>
                                        </p:tav>
                                        <p:tav>
                                          <p:val>
                                            <p:strVal val="#ppt_w"/>
                                          </p:val>
                                        </p:tav>
                                      </p:tavLst>
                                    </p:anim>
                                    <p:anim calcmode="lin" valueType="num">
                                      <p:cBhvr>
                                        <p:cTn id="23" dur="500" fill="hold"/>
                                        <p:tgtEl>
                                          <p:spTgt spid="37909"/>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7" grpId="0" animBg="1"/>
      <p:bldP spid="37908" grpId="0" animBg="1"/>
      <p:bldP spid="37909" grpId="0" animBg="1"/>
      <p:bldP spid="37910"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55482" y="-28014"/>
            <a:ext cx="8852647" cy="6884614"/>
            <a:chOff x="15" y="-20"/>
            <a:chExt cx="6320" cy="4915"/>
          </a:xfrm>
        </p:grpSpPr>
        <p:pic>
          <p:nvPicPr>
            <p:cNvPr id="7886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185" y="58"/>
              <a:ext cx="5398" cy="48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61" name="Rectangle 3"/>
            <p:cNvSpPr>
              <a:spLocks noChangeArrowheads="1"/>
            </p:cNvSpPr>
            <p:nvPr/>
          </p:nvSpPr>
          <p:spPr bwMode="auto">
            <a:xfrm>
              <a:off x="5576" y="-12"/>
              <a:ext cx="760" cy="4855"/>
            </a:xfrm>
            <a:prstGeom prst="rect">
              <a:avLst/>
            </a:prstGeom>
            <a:solidFill>
              <a:srgbClr val="040404"/>
            </a:solidFill>
            <a:ln w="12600">
              <a:solidFill>
                <a:srgbClr val="000000"/>
              </a:solidFill>
              <a:miter lim="800000"/>
              <a:headEnd/>
              <a:tailEnd/>
            </a:ln>
          </p:spPr>
          <p:txBody>
            <a:bodyPr wrap="none"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78862" name="Rectangle 4"/>
            <p:cNvSpPr>
              <a:spLocks noChangeArrowheads="1"/>
            </p:cNvSpPr>
            <p:nvPr/>
          </p:nvSpPr>
          <p:spPr bwMode="auto">
            <a:xfrm>
              <a:off x="31" y="54"/>
              <a:ext cx="453" cy="4747"/>
            </a:xfrm>
            <a:prstGeom prst="rect">
              <a:avLst/>
            </a:prstGeom>
            <a:solidFill>
              <a:srgbClr val="040404"/>
            </a:solidFill>
            <a:ln w="12600">
              <a:solidFill>
                <a:srgbClr val="000000"/>
              </a:solidFill>
              <a:miter lim="800000"/>
              <a:headEnd/>
              <a:tailEnd/>
            </a:ln>
          </p:spPr>
          <p:txBody>
            <a:bodyPr wrap="none"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78863" name="Rectangle 5"/>
            <p:cNvSpPr>
              <a:spLocks noChangeArrowheads="1"/>
            </p:cNvSpPr>
            <p:nvPr/>
          </p:nvSpPr>
          <p:spPr bwMode="auto">
            <a:xfrm>
              <a:off x="15" y="4620"/>
              <a:ext cx="5823" cy="276"/>
            </a:xfrm>
            <a:prstGeom prst="rect">
              <a:avLst/>
            </a:prstGeom>
            <a:solidFill>
              <a:srgbClr val="040404"/>
            </a:solidFill>
            <a:ln w="12600">
              <a:solidFill>
                <a:srgbClr val="000000"/>
              </a:solidFill>
              <a:miter lim="800000"/>
              <a:headEnd/>
              <a:tailEnd/>
            </a:ln>
          </p:spPr>
          <p:txBody>
            <a:bodyPr wrap="none"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78864" name="Rectangle 6"/>
            <p:cNvSpPr>
              <a:spLocks noChangeArrowheads="1"/>
            </p:cNvSpPr>
            <p:nvPr/>
          </p:nvSpPr>
          <p:spPr bwMode="auto">
            <a:xfrm>
              <a:off x="15" y="-20"/>
              <a:ext cx="5823" cy="137"/>
            </a:xfrm>
            <a:prstGeom prst="rect">
              <a:avLst/>
            </a:prstGeom>
            <a:solidFill>
              <a:srgbClr val="040404"/>
            </a:solidFill>
            <a:ln w="12600">
              <a:solidFill>
                <a:srgbClr val="000000"/>
              </a:solidFill>
              <a:miter lim="800000"/>
              <a:headEnd/>
              <a:tailEnd/>
            </a:ln>
          </p:spPr>
          <p:txBody>
            <a:bodyPr wrap="none"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78865" name="Rectangle 7"/>
            <p:cNvSpPr>
              <a:spLocks noChangeArrowheads="1"/>
            </p:cNvSpPr>
            <p:nvPr/>
          </p:nvSpPr>
          <p:spPr bwMode="auto">
            <a:xfrm>
              <a:off x="513" y="4620"/>
              <a:ext cx="5823" cy="276"/>
            </a:xfrm>
            <a:prstGeom prst="rect">
              <a:avLst/>
            </a:prstGeom>
            <a:solidFill>
              <a:srgbClr val="040404"/>
            </a:solidFill>
            <a:ln w="12600">
              <a:solidFill>
                <a:srgbClr val="000000"/>
              </a:solidFill>
              <a:miter lim="800000"/>
              <a:headEnd/>
              <a:tailEnd/>
            </a:ln>
          </p:spPr>
          <p:txBody>
            <a:bodyPr wrap="none"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grpSp>
      <p:sp>
        <p:nvSpPr>
          <p:cNvPr id="78850" name="Rectangle 8"/>
          <p:cNvSpPr>
            <a:spLocks noChangeArrowheads="1"/>
          </p:cNvSpPr>
          <p:nvPr/>
        </p:nvSpPr>
        <p:spPr bwMode="auto">
          <a:xfrm>
            <a:off x="134471" y="44824"/>
            <a:ext cx="8875059" cy="6813176"/>
          </a:xfrm>
          <a:prstGeom prst="rect">
            <a:avLst/>
          </a:prstGeom>
          <a:solidFill>
            <a:srgbClr val="040404">
              <a:alpha val="50195"/>
            </a:srgbClr>
          </a:solidFill>
          <a:ln w="12600">
            <a:solidFill>
              <a:srgbClr val="000000"/>
            </a:solidFill>
            <a:miter lim="800000"/>
            <a:headEnd/>
            <a:tailEnd/>
          </a:ln>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78851" name="Line 9"/>
          <p:cNvSpPr>
            <a:spLocks noChangeShapeType="1"/>
          </p:cNvSpPr>
          <p:nvPr/>
        </p:nvSpPr>
        <p:spPr bwMode="auto">
          <a:xfrm>
            <a:off x="2907926" y="470647"/>
            <a:ext cx="5630956" cy="140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80519" tIns="40258" rIns="80519" bIns="40258"/>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38922" name="Rectangle 10"/>
          <p:cNvSpPr>
            <a:spLocks noChangeArrowheads="1"/>
          </p:cNvSpPr>
          <p:nvPr/>
        </p:nvSpPr>
        <p:spPr bwMode="auto">
          <a:xfrm>
            <a:off x="1301284" y="1250858"/>
            <a:ext cx="6905625" cy="766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389" tIns="44695" rIns="89389" bIns="44695">
            <a:spAutoFit/>
          </a:bodyPr>
          <a:lstStyle/>
          <a:p>
            <a:pPr defTabSz="397830" eaLnBrk="0" hangingPunct="0">
              <a:lnSpc>
                <a:spcPct val="105000"/>
              </a:lnSpc>
              <a:spcBef>
                <a:spcPts val="2813"/>
              </a:spcBef>
              <a:buClr>
                <a:srgbClr val="FFFF00"/>
              </a:buClr>
              <a:buSzPct val="100000"/>
              <a:tabLst>
                <a:tab pos="0" algn="l"/>
                <a:tab pos="801263" algn="l"/>
                <a:tab pos="1606730" algn="l"/>
                <a:tab pos="2412195" algn="l"/>
                <a:tab pos="3216260" algn="l"/>
                <a:tab pos="4021726" algn="l"/>
                <a:tab pos="4828593" algn="l"/>
                <a:tab pos="5634058" algn="l"/>
                <a:tab pos="6438123" algn="l"/>
                <a:tab pos="7243589" algn="l"/>
                <a:tab pos="8049054" algn="l"/>
                <a:tab pos="8855921" algn="l"/>
              </a:tabLst>
              <a:defRPr/>
            </a:pPr>
            <a:r>
              <a:rPr lang="ar-JO" sz="45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لماذا هذا مهم؟</a:t>
            </a:r>
            <a:endParaRPr lang="en-GB" sz="45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38923" name="Rectangle 11"/>
          <p:cNvSpPr>
            <a:spLocks noChangeArrowheads="1"/>
          </p:cNvSpPr>
          <p:nvPr/>
        </p:nvSpPr>
        <p:spPr bwMode="auto">
          <a:xfrm>
            <a:off x="1116387" y="2166938"/>
            <a:ext cx="6905625" cy="766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389" tIns="44695" rIns="89389" bIns="44695">
            <a:spAutoFit/>
          </a:bodyPr>
          <a:lstStyle/>
          <a:p>
            <a:pPr defTabSz="397830" eaLnBrk="0" hangingPunct="0">
              <a:lnSpc>
                <a:spcPct val="105000"/>
              </a:lnSpc>
              <a:spcBef>
                <a:spcPts val="2813"/>
              </a:spcBef>
              <a:buClr>
                <a:srgbClr val="FFFF00"/>
              </a:buClr>
              <a:buSzPct val="100000"/>
              <a:tabLst>
                <a:tab pos="0" algn="l"/>
                <a:tab pos="801263" algn="l"/>
                <a:tab pos="1606730" algn="l"/>
                <a:tab pos="2412195" algn="l"/>
                <a:tab pos="3216260" algn="l"/>
                <a:tab pos="4021726" algn="l"/>
                <a:tab pos="4828593" algn="l"/>
                <a:tab pos="5634058" algn="l"/>
                <a:tab pos="6438123" algn="l"/>
                <a:tab pos="7243589" algn="l"/>
                <a:tab pos="8049054" algn="l"/>
                <a:tab pos="8855921" algn="l"/>
              </a:tabLst>
              <a:defRPr/>
            </a:pPr>
            <a:r>
              <a:rPr lang="ar-JO" sz="45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لأن...</a:t>
            </a:r>
            <a:endParaRPr lang="en-GB" sz="45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38924" name="Rectangle 12"/>
          <p:cNvSpPr>
            <a:spLocks noChangeArrowheads="1"/>
          </p:cNvSpPr>
          <p:nvPr/>
        </p:nvSpPr>
        <p:spPr bwMode="auto">
          <a:xfrm>
            <a:off x="878262" y="3535456"/>
            <a:ext cx="7409890" cy="293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389" tIns="44695" rIns="89389" bIns="44695">
            <a:spAutoFit/>
          </a:bodyPr>
          <a:lstStyle/>
          <a:p>
            <a:pPr defTabSz="397830" eaLnBrk="0" hangingPunct="0">
              <a:lnSpc>
                <a:spcPct val="105000"/>
              </a:lnSpc>
              <a:spcBef>
                <a:spcPts val="2813"/>
              </a:spcBef>
              <a:buClr>
                <a:srgbClr val="FFFF00"/>
              </a:buClr>
              <a:buSzPct val="100000"/>
              <a:tabLst>
                <a:tab pos="0" algn="l"/>
                <a:tab pos="801263" algn="l"/>
                <a:tab pos="1606730" algn="l"/>
                <a:tab pos="2412195" algn="l"/>
                <a:tab pos="3216260" algn="l"/>
                <a:tab pos="4021726" algn="l"/>
                <a:tab pos="4828593" algn="l"/>
                <a:tab pos="5634058" algn="l"/>
                <a:tab pos="6438123" algn="l"/>
                <a:tab pos="7243589" algn="l"/>
                <a:tab pos="8049054" algn="l"/>
                <a:tab pos="8855921" algn="l"/>
              </a:tabLst>
              <a:defRPr/>
            </a:pPr>
            <a:r>
              <a:rPr lang="ar-JO" sz="45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هنا... في سفر أعمال الرسل...</a:t>
            </a:r>
          </a:p>
          <a:p>
            <a:pPr defTabSz="397830" eaLnBrk="0" hangingPunct="0">
              <a:lnSpc>
                <a:spcPct val="105000"/>
              </a:lnSpc>
              <a:spcBef>
                <a:spcPts val="2813"/>
              </a:spcBef>
              <a:buClr>
                <a:srgbClr val="FFFF00"/>
              </a:buClr>
              <a:buSzPct val="100000"/>
              <a:tabLst>
                <a:tab pos="0" algn="l"/>
                <a:tab pos="801263" algn="l"/>
                <a:tab pos="1606730" algn="l"/>
                <a:tab pos="2412195" algn="l"/>
                <a:tab pos="3216260" algn="l"/>
                <a:tab pos="4021726" algn="l"/>
                <a:tab pos="4828593" algn="l"/>
                <a:tab pos="5634058" algn="l"/>
                <a:tab pos="6438123" algn="l"/>
                <a:tab pos="7243589" algn="l"/>
                <a:tab pos="8049054" algn="l"/>
                <a:tab pos="8855921" algn="l"/>
              </a:tabLst>
              <a:defRPr/>
            </a:pPr>
            <a:r>
              <a:rPr lang="ar-JO" sz="45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البدايات المطلقة</a:t>
            </a:r>
          </a:p>
          <a:p>
            <a:pPr defTabSz="397830" eaLnBrk="0" hangingPunct="0">
              <a:lnSpc>
                <a:spcPct val="105000"/>
              </a:lnSpc>
              <a:spcBef>
                <a:spcPts val="2813"/>
              </a:spcBef>
              <a:buClr>
                <a:srgbClr val="FFFF00"/>
              </a:buClr>
              <a:buSzPct val="100000"/>
              <a:tabLst>
                <a:tab pos="0" algn="l"/>
                <a:tab pos="801263" algn="l"/>
                <a:tab pos="1606730" algn="l"/>
                <a:tab pos="2412195" algn="l"/>
                <a:tab pos="3216260" algn="l"/>
                <a:tab pos="4021726" algn="l"/>
                <a:tab pos="4828593" algn="l"/>
                <a:tab pos="5634058" algn="l"/>
                <a:tab pos="6438123" algn="l"/>
                <a:tab pos="7243589" algn="l"/>
                <a:tab pos="8049054" algn="l"/>
                <a:tab pos="8855921" algn="l"/>
              </a:tabLst>
              <a:defRPr/>
            </a:pPr>
            <a:r>
              <a:rPr lang="ar-JO" sz="45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للمأموريات العالمية!!!</a:t>
            </a:r>
            <a:endParaRPr lang="en-GB" sz="45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8855" name="Rectangle 13"/>
          <p:cNvSpPr>
            <a:spLocks noChangeArrowheads="1"/>
          </p:cNvSpPr>
          <p:nvPr/>
        </p:nvSpPr>
        <p:spPr bwMode="auto">
          <a:xfrm>
            <a:off x="7846862" y="6537010"/>
            <a:ext cx="568812"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p>
            <a:pPr defTabSz="397830" eaLnBrk="0" hangingPunct="0">
              <a:buClr>
                <a:srgbClr val="FFFFFF"/>
              </a:buClr>
              <a:buSzPct val="100000"/>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en-GB" sz="882" b="1" dirty="0">
                <a:solidFill>
                  <a:srgbClr val="FFFFFF"/>
                </a:solidFill>
                <a:latin typeface="Arial" panose="020B0604020202020204" pitchFamily="34" charset="0"/>
                <a:cs typeface="Arial" panose="020B0604020202020204" pitchFamily="34" charset="0"/>
              </a:rPr>
              <a:t>9.65.08.</a:t>
            </a:r>
          </a:p>
        </p:txBody>
      </p:sp>
      <p:sp>
        <p:nvSpPr>
          <p:cNvPr id="78856" name="Text Box 14"/>
          <p:cNvSpPr txBox="1">
            <a:spLocks noChangeArrowheads="1"/>
          </p:cNvSpPr>
          <p:nvPr/>
        </p:nvSpPr>
        <p:spPr bwMode="auto">
          <a:xfrm>
            <a:off x="898550" y="6554981"/>
            <a:ext cx="812469" cy="205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497"/>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794" b="1" dirty="0">
                <a:solidFill>
                  <a:srgbClr val="FFFFFF"/>
                </a:solidFill>
                <a:latin typeface="Arial" panose="020B0604020202020204" pitchFamily="34" charset="0"/>
                <a:cs typeface="Arial" panose="020B0604020202020204" pitchFamily="34" charset="0"/>
              </a:rPr>
              <a:t>©2006 TBBMI</a:t>
            </a:r>
          </a:p>
        </p:txBody>
      </p:sp>
      <p:sp>
        <p:nvSpPr>
          <p:cNvPr id="78857" name="Text Box 15"/>
          <p:cNvSpPr txBox="1">
            <a:spLocks noChangeArrowheads="1"/>
          </p:cNvSpPr>
          <p:nvPr/>
        </p:nvSpPr>
        <p:spPr bwMode="auto">
          <a:xfrm>
            <a:off x="8391806" y="6115611"/>
            <a:ext cx="162485"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19" tIns="40258" rIns="80519" bIns="40258"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78858" name="Text Box 16"/>
          <p:cNvSpPr txBox="1">
            <a:spLocks noChangeArrowheads="1"/>
          </p:cNvSpPr>
          <p:nvPr/>
        </p:nvSpPr>
        <p:spPr bwMode="auto">
          <a:xfrm>
            <a:off x="8250666" y="6538411"/>
            <a:ext cx="285080"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55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882" b="1" dirty="0">
                <a:solidFill>
                  <a:srgbClr val="FFFFFF"/>
                </a:solidFill>
                <a:latin typeface="Arial" panose="020B0604020202020204" pitchFamily="34" charset="0"/>
                <a:cs typeface="Arial" panose="020B0604020202020204" pitchFamily="34" charset="0"/>
              </a:rPr>
              <a:t>36</a:t>
            </a:r>
          </a:p>
        </p:txBody>
      </p:sp>
      <p:sp>
        <p:nvSpPr>
          <p:cNvPr id="78859" name="Text Box 17"/>
          <p:cNvSpPr txBox="1">
            <a:spLocks noChangeArrowheads="1"/>
          </p:cNvSpPr>
          <p:nvPr/>
        </p:nvSpPr>
        <p:spPr bwMode="auto">
          <a:xfrm>
            <a:off x="8580655" y="6483623"/>
            <a:ext cx="261036" cy="300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88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1412" b="1" dirty="0">
                <a:solidFill>
                  <a:srgbClr val="FFFFFF"/>
                </a:solidFill>
                <a:latin typeface="Arial" panose="020B0604020202020204" pitchFamily="34" charset="0"/>
                <a:cs typeface="Arial" panose="020B0604020202020204" pitchFamily="34"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38922"/>
                                        </p:tgtEl>
                                        <p:attrNameLst>
                                          <p:attrName>style.visibility</p:attrName>
                                        </p:attrNameLst>
                                      </p:cBhvr>
                                      <p:to>
                                        <p:strVal val="visible"/>
                                      </p:to>
                                    </p:set>
                                    <p:animEffect transition="in" filter="fade">
                                      <p:cBhvr>
                                        <p:cTn id="7" dur="1000"/>
                                        <p:tgtEl>
                                          <p:spTgt spid="38922"/>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38923">
                                            <p:txEl>
                                              <p:pRg st="0" end="0"/>
                                            </p:txEl>
                                          </p:spTgt>
                                        </p:tgtEl>
                                        <p:attrNameLst>
                                          <p:attrName>style.visibility</p:attrName>
                                        </p:attrNameLst>
                                      </p:cBhvr>
                                      <p:to>
                                        <p:strVal val="visible"/>
                                      </p:to>
                                    </p:set>
                                    <p:animEffect transition="in" filter="box(out)">
                                      <p:cBhvr>
                                        <p:cTn id="11" dur="500"/>
                                        <p:tgtEl>
                                          <p:spTgt spid="389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100000">
                                          <p:val>
                                            <p:fltVal val="0"/>
                                          </p:val>
                                        </p:tav>
                                        <p:tav>
                                          <p:val>
                                            <p:strVal val="#ppt_w"/>
                                          </p:val>
                                        </p:tav>
                                      </p:tavLst>
                                    </p:anim>
                                    <p:anim calcmode="lin" valueType="num">
                                      <p:cBhvr>
                                        <p:cTn id="17" dur="500" fill="hold"/>
                                        <p:tgtEl>
                                          <p:spTgt spid="2"/>
                                        </p:tgtEl>
                                        <p:attrNameLst>
                                          <p:attrName>ppt_h</p:attrName>
                                        </p:attrNameLst>
                                      </p:cBhvr>
                                      <p:tavLst>
                                        <p:tav tm="100000">
                                          <p:val>
                                            <p:fltVal val="0"/>
                                          </p:val>
                                        </p:tav>
                                        <p:tav>
                                          <p:val>
                                            <p:strVal val="#ppt_h"/>
                                          </p:val>
                                        </p:tav>
                                      </p:tavLst>
                                    </p:anim>
                                    <p:anim calcmode="lin" valueType="num">
                                      <p:cBhvr>
                                        <p:cTn id="18" dur="500" fill="hold"/>
                                        <p:tgtEl>
                                          <p:spTgt spid="2"/>
                                        </p:tgtEl>
                                        <p:attrNameLst>
                                          <p:attrName>ppt_x</p:attrName>
                                        </p:attrNameLst>
                                      </p:cBhvr>
                                      <p:tavLst>
                                        <p:tav tm="100000">
                                          <p:val>
                                            <p:fltVal val="0.5"/>
                                          </p:val>
                                        </p:tav>
                                        <p:tav>
                                          <p:val>
                                            <p:strVal val="#ppt_x"/>
                                          </p:val>
                                        </p:tav>
                                      </p:tavLst>
                                    </p:anim>
                                    <p:anim calcmode="lin" valueType="num">
                                      <p:cBhvr>
                                        <p:cTn id="19" dur="500" fill="hold"/>
                                        <p:tgtEl>
                                          <p:spTgt spid="2"/>
                                        </p:tgtEl>
                                        <p:attrNameLst>
                                          <p:attrName>ppt_y</p:attrName>
                                        </p:attrNameLst>
                                      </p:cBhvr>
                                      <p:tavLst>
                                        <p:tav tm="100000">
                                          <p:val>
                                            <p:fltVal val="0.5"/>
                                          </p:val>
                                        </p:tav>
                                        <p:tav>
                                          <p:val>
                                            <p:strVal val="#ppt_y"/>
                                          </p:val>
                                        </p:tav>
                                      </p:tavLst>
                                    </p:anim>
                                  </p:childTnLst>
                                </p:cTn>
                              </p:par>
                            </p:childTnLst>
                          </p:cTn>
                        </p:par>
                        <p:par>
                          <p:cTn id="20" fill="hold" nodeType="afterGroup">
                            <p:stCondLst>
                              <p:cond delay="0"/>
                            </p:stCondLst>
                            <p:childTnLst>
                              <p:par>
                                <p:cTn id="21" presetID="10" presetClass="entr" fill="hold" nodeType="afterEffect">
                                  <p:stCondLst>
                                    <p:cond delay="0"/>
                                  </p:stCondLst>
                                  <p:childTnLst>
                                    <p:set>
                                      <p:cBhvr>
                                        <p:cTn id="22" dur="1" fill="hold">
                                          <p:stCondLst>
                                            <p:cond delay="0"/>
                                          </p:stCondLst>
                                        </p:cTn>
                                        <p:tgtEl>
                                          <p:spTgt spid="38924"/>
                                        </p:tgtEl>
                                        <p:attrNameLst>
                                          <p:attrName>style.visibility</p:attrName>
                                        </p:attrNameLst>
                                      </p:cBhvr>
                                      <p:to>
                                        <p:strVal val="visible"/>
                                      </p:to>
                                    </p:set>
                                    <p:animEffect transition="in" filter="fade">
                                      <p:cBhvr>
                                        <p:cTn id="23" dur="1000"/>
                                        <p:tgtEl>
                                          <p:spTgt spid="3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134471" y="0"/>
            <a:ext cx="8875059"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0519" tIns="40258" rIns="80519" bIns="40258" anchor="ctr"/>
          <a:lstStyle/>
          <a:p>
            <a:pPr algn="l" defTabSz="397830" eaLnBrk="0" hangingPunct="0">
              <a:lnSpc>
                <a:spcPct val="93000"/>
              </a:lnSpc>
              <a:buClr>
                <a:srgbClr val="000000"/>
              </a:buClr>
              <a:buSzPct val="100000"/>
            </a:pPr>
            <a:endParaRPr lang="en-US" sz="2206">
              <a:solidFill>
                <a:srgbClr val="FFFFFF"/>
              </a:solidFill>
            </a:endParaRPr>
          </a:p>
        </p:txBody>
      </p:sp>
      <p:sp>
        <p:nvSpPr>
          <p:cNvPr id="80898" name="Line 2"/>
          <p:cNvSpPr>
            <a:spLocks noChangeShapeType="1"/>
          </p:cNvSpPr>
          <p:nvPr/>
        </p:nvSpPr>
        <p:spPr bwMode="auto">
          <a:xfrm>
            <a:off x="2907926" y="470647"/>
            <a:ext cx="5630956" cy="140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80519" tIns="40258" rIns="80519" bIns="40258"/>
          <a:lstStyle/>
          <a:p>
            <a:pPr algn="l" defTabSz="397830" eaLnBrk="0" hangingPunct="0">
              <a:lnSpc>
                <a:spcPct val="93000"/>
              </a:lnSpc>
              <a:buClr>
                <a:srgbClr val="000000"/>
              </a:buClr>
              <a:buSzPct val="100000"/>
            </a:pPr>
            <a:endParaRPr lang="en-US" sz="2206">
              <a:solidFill>
                <a:srgbClr val="FFFFFF"/>
              </a:solidFill>
            </a:endParaRPr>
          </a:p>
        </p:txBody>
      </p:sp>
      <p:pic>
        <p:nvPicPr>
          <p:cNvPr id="39939" name="Picture 3"/>
          <p:cNvPicPr>
            <a:picLocks noChangeAspect="1" noChangeArrowheads="1"/>
          </p:cNvPicPr>
          <p:nvPr/>
        </p:nvPicPr>
        <p:blipFill>
          <a:blip r:embed="rId3"/>
          <a:srcRect/>
          <a:stretch>
            <a:fillRect/>
          </a:stretch>
        </p:blipFill>
        <p:spPr bwMode="auto">
          <a:xfrm>
            <a:off x="2421872" y="112059"/>
            <a:ext cx="846044" cy="2045074"/>
          </a:xfrm>
          <a:prstGeom prst="rect">
            <a:avLst/>
          </a:prstGeom>
          <a:noFill/>
          <a:ln>
            <a:noFill/>
          </a:ln>
          <a:effectLst>
            <a:outerShdw blurRad="63500" dist="107933" dir="2700000" algn="ctr" rotWithShape="0">
              <a:srgbClr val="000000"/>
            </a:outerShdw>
          </a:effectLst>
        </p:spPr>
      </p:pic>
      <p:sp>
        <p:nvSpPr>
          <p:cNvPr id="39940" name="Text Box 4"/>
          <p:cNvSpPr txBox="1">
            <a:spLocks noChangeArrowheads="1"/>
          </p:cNvSpPr>
          <p:nvPr/>
        </p:nvSpPr>
        <p:spPr bwMode="auto">
          <a:xfrm>
            <a:off x="2194953" y="511269"/>
            <a:ext cx="1014132" cy="10608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3971"/>
              </a:spcBef>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6353" b="1">
                <a:solidFill>
                  <a:srgbClr val="FFEA18"/>
                </a:solidFill>
                <a:latin typeface="Comic Sans MS" charset="0"/>
              </a:rPr>
              <a:t>?</a:t>
            </a:r>
          </a:p>
        </p:txBody>
      </p:sp>
      <p:sp>
        <p:nvSpPr>
          <p:cNvPr id="39941" name="Text Box 5"/>
          <p:cNvSpPr txBox="1">
            <a:spLocks noChangeArrowheads="1"/>
          </p:cNvSpPr>
          <p:nvPr/>
        </p:nvSpPr>
        <p:spPr bwMode="auto">
          <a:xfrm>
            <a:off x="1889593" y="0"/>
            <a:ext cx="1014132" cy="1169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4412"/>
              </a:spcBef>
              <a:buClr>
                <a:srgbClr val="19FF21"/>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7059" b="1">
                <a:solidFill>
                  <a:srgbClr val="19FF21"/>
                </a:solidFill>
                <a:latin typeface="Comic Sans MS" charset="0"/>
              </a:rPr>
              <a:t>?</a:t>
            </a:r>
          </a:p>
        </p:txBody>
      </p:sp>
      <p:sp>
        <p:nvSpPr>
          <p:cNvPr id="39942" name="Text Box 6"/>
          <p:cNvSpPr txBox="1">
            <a:spLocks noChangeArrowheads="1"/>
          </p:cNvSpPr>
          <p:nvPr/>
        </p:nvSpPr>
        <p:spPr bwMode="auto">
          <a:xfrm>
            <a:off x="2837890" y="539284"/>
            <a:ext cx="1014132" cy="979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3640"/>
              </a:spcBef>
              <a:buClr>
                <a:srgbClr val="FF5757"/>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5824" b="1">
                <a:solidFill>
                  <a:srgbClr val="FF5757"/>
                </a:solidFill>
                <a:latin typeface="Comic Sans MS" charset="0"/>
              </a:rPr>
              <a:t>?</a:t>
            </a:r>
          </a:p>
        </p:txBody>
      </p:sp>
      <p:sp>
        <p:nvSpPr>
          <p:cNvPr id="39943" name="Text Box 7"/>
          <p:cNvSpPr txBox="1">
            <a:spLocks noChangeArrowheads="1"/>
          </p:cNvSpPr>
          <p:nvPr/>
        </p:nvSpPr>
        <p:spPr bwMode="auto">
          <a:xfrm>
            <a:off x="3230096" y="84045"/>
            <a:ext cx="641537" cy="735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2647"/>
              </a:spcBef>
              <a:buClr>
                <a:srgbClr val="FC012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4236" b="1">
                <a:solidFill>
                  <a:srgbClr val="FC0128"/>
                </a:solidFill>
                <a:latin typeface="Comic Sans MS" charset="0"/>
              </a:rPr>
              <a:t>?</a:t>
            </a:r>
          </a:p>
        </p:txBody>
      </p:sp>
      <p:sp>
        <p:nvSpPr>
          <p:cNvPr id="39944" name="Text Box 8"/>
          <p:cNvSpPr txBox="1">
            <a:spLocks noChangeArrowheads="1"/>
          </p:cNvSpPr>
          <p:nvPr/>
        </p:nvSpPr>
        <p:spPr bwMode="auto">
          <a:xfrm>
            <a:off x="2674004" y="-126066"/>
            <a:ext cx="1014132" cy="979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3640"/>
              </a:spcBef>
              <a:buClr>
                <a:srgbClr val="919191"/>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5824" b="1">
                <a:solidFill>
                  <a:srgbClr val="919191"/>
                </a:solidFill>
                <a:latin typeface="Comic Sans MS" charset="0"/>
              </a:rPr>
              <a:t>?</a:t>
            </a:r>
          </a:p>
        </p:txBody>
      </p:sp>
      <p:sp>
        <p:nvSpPr>
          <p:cNvPr id="39945" name="Text Box 9"/>
          <p:cNvSpPr txBox="1">
            <a:spLocks noChangeArrowheads="1"/>
          </p:cNvSpPr>
          <p:nvPr/>
        </p:nvSpPr>
        <p:spPr bwMode="auto">
          <a:xfrm>
            <a:off x="1270467" y="2413468"/>
            <a:ext cx="6510618" cy="2429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80000"/>
              </a:lnSpc>
              <a:spcBef>
                <a:spcPts val="3971"/>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6353" b="1" dirty="0">
                <a:solidFill>
                  <a:srgbClr val="FFFFFF"/>
                </a:solidFill>
                <a:latin typeface="Arial" panose="020B0604020202020204" pitchFamily="34" charset="0"/>
                <a:ea typeface="Calibri" panose="020F0502020204030204" pitchFamily="34" charset="0"/>
                <a:cs typeface="Arial" panose="020B0604020202020204" pitchFamily="34" charset="0"/>
              </a:rPr>
              <a:t>كيف </a:t>
            </a:r>
            <a:r>
              <a:rPr lang="ar-JO" sz="6353" b="1" u="sng" dirty="0">
                <a:solidFill>
                  <a:srgbClr val="FFFFFF"/>
                </a:solidFill>
                <a:latin typeface="Arial" panose="020B0604020202020204" pitchFamily="34" charset="0"/>
                <a:ea typeface="Calibri" panose="020F0502020204030204" pitchFamily="34" charset="0"/>
                <a:cs typeface="Arial" panose="020B0604020202020204" pitchFamily="34" charset="0"/>
              </a:rPr>
              <a:t>تخطط وتحزم أمرك</a:t>
            </a:r>
            <a:r>
              <a:rPr lang="ar-JO" sz="6353" b="1" dirty="0">
                <a:solidFill>
                  <a:srgbClr val="FFFFFF"/>
                </a:solidFill>
                <a:latin typeface="Arial" panose="020B0604020202020204" pitchFamily="34" charset="0"/>
                <a:ea typeface="Calibri" panose="020F0502020204030204" pitchFamily="34" charset="0"/>
                <a:cs typeface="Arial" panose="020B0604020202020204" pitchFamily="34" charset="0"/>
              </a:rPr>
              <a:t> لأربع رحلات طويلة حقاً؟</a:t>
            </a:r>
            <a:endParaRPr lang="en-GB" sz="6353" b="1" dirty="0">
              <a:solidFill>
                <a:srgbClr val="FFFFFF"/>
              </a:solidFill>
              <a:latin typeface="Arial" panose="020B0604020202020204" pitchFamily="34" charset="0"/>
              <a:cs typeface="Arial" panose="020B0604020202020204" pitchFamily="34" charset="0"/>
            </a:endParaRPr>
          </a:p>
        </p:txBody>
      </p:sp>
      <p:sp>
        <p:nvSpPr>
          <p:cNvPr id="80906" name="Rectangle 10"/>
          <p:cNvSpPr>
            <a:spLocks noChangeArrowheads="1"/>
          </p:cNvSpPr>
          <p:nvPr/>
        </p:nvSpPr>
        <p:spPr bwMode="auto">
          <a:xfrm>
            <a:off x="7835641" y="6539812"/>
            <a:ext cx="591254"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p>
            <a:pPr defTabSz="397830" eaLnBrk="0" hangingPunct="0">
              <a:buClr>
                <a:srgbClr val="FFFFFF"/>
              </a:buClr>
              <a:buSzPct val="100000"/>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en-GB" sz="882" b="1">
                <a:solidFill>
                  <a:srgbClr val="FFFFFF"/>
                </a:solidFill>
                <a:latin typeface="Comic Sans MS" charset="0"/>
              </a:rPr>
              <a:t>9.65.08.</a:t>
            </a:r>
          </a:p>
        </p:txBody>
      </p:sp>
      <p:sp>
        <p:nvSpPr>
          <p:cNvPr id="80907" name="Text Box 11"/>
          <p:cNvSpPr txBox="1">
            <a:spLocks noChangeArrowheads="1"/>
          </p:cNvSpPr>
          <p:nvPr/>
        </p:nvSpPr>
        <p:spPr bwMode="auto">
          <a:xfrm>
            <a:off x="898550" y="6554981"/>
            <a:ext cx="812469" cy="205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497"/>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794" b="1" dirty="0">
                <a:solidFill>
                  <a:srgbClr val="FFFFFF"/>
                </a:solidFill>
                <a:latin typeface="Arial" panose="020B0604020202020204" pitchFamily="34" charset="0"/>
              </a:rPr>
              <a:t>©2006 TBBMI</a:t>
            </a:r>
          </a:p>
        </p:txBody>
      </p:sp>
      <p:sp>
        <p:nvSpPr>
          <p:cNvPr id="80908" name="Text Box 12"/>
          <p:cNvSpPr txBox="1">
            <a:spLocks noChangeArrowheads="1"/>
          </p:cNvSpPr>
          <p:nvPr/>
        </p:nvSpPr>
        <p:spPr bwMode="auto">
          <a:xfrm>
            <a:off x="8245655" y="6538411"/>
            <a:ext cx="297904"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55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882" b="1">
                <a:solidFill>
                  <a:srgbClr val="FFFFFF"/>
                </a:solidFill>
                <a:latin typeface="Comic Sans MS" charset="0"/>
              </a:rPr>
              <a:t>37</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39945"/>
                                        </p:tgtEl>
                                        <p:attrNameLst>
                                          <p:attrName>style.visibility</p:attrName>
                                        </p:attrNameLst>
                                      </p:cBhvr>
                                      <p:to>
                                        <p:strVal val="visible"/>
                                      </p:to>
                                    </p:set>
                                    <p:anim calcmode="lin" valueType="num">
                                      <p:cBhvr>
                                        <p:cTn id="7" dur="500" fill="hold"/>
                                        <p:tgtEl>
                                          <p:spTgt spid="39945"/>
                                        </p:tgtEl>
                                        <p:attrNameLst>
                                          <p:attrName>ppt_x</p:attrName>
                                        </p:attrNameLst>
                                      </p:cBhvr>
                                      <p:tavLst>
                                        <p:tav tm="100000">
                                          <p:val>
                                            <p:strVal val="#ppt_x-#ppt_w/2"/>
                                          </p:val>
                                        </p:tav>
                                        <p:tav>
                                          <p:val>
                                            <p:strVal val="#ppt_x"/>
                                          </p:val>
                                        </p:tav>
                                      </p:tavLst>
                                    </p:anim>
                                    <p:anim calcmode="lin" valueType="num">
                                      <p:cBhvr>
                                        <p:cTn id="8" dur="500" fill="hold"/>
                                        <p:tgtEl>
                                          <p:spTgt spid="39945"/>
                                        </p:tgtEl>
                                        <p:attrNameLst>
                                          <p:attrName>ppt_y</p:attrName>
                                        </p:attrNameLst>
                                      </p:cBhvr>
                                      <p:tavLst>
                                        <p:tav tm="100000">
                                          <p:val>
                                            <p:strVal val="#ppt_y"/>
                                          </p:val>
                                        </p:tav>
                                        <p:tav>
                                          <p:val>
                                            <p:strVal val="#ppt_y"/>
                                          </p:val>
                                        </p:tav>
                                      </p:tavLst>
                                    </p:anim>
                                    <p:anim calcmode="lin" valueType="num">
                                      <p:cBhvr>
                                        <p:cTn id="9" dur="500" fill="hold"/>
                                        <p:tgtEl>
                                          <p:spTgt spid="39945"/>
                                        </p:tgtEl>
                                        <p:attrNameLst>
                                          <p:attrName>ppt_w</p:attrName>
                                        </p:attrNameLst>
                                      </p:cBhvr>
                                      <p:tavLst>
                                        <p:tav tm="100000">
                                          <p:val>
                                            <p:fltVal val="0"/>
                                          </p:val>
                                        </p:tav>
                                        <p:tav>
                                          <p:val>
                                            <p:strVal val="#ppt_w"/>
                                          </p:val>
                                        </p:tav>
                                      </p:tavLst>
                                    </p:anim>
                                    <p:anim calcmode="lin" valueType="num">
                                      <p:cBhvr>
                                        <p:cTn id="10" dur="500" fill="hold"/>
                                        <p:tgtEl>
                                          <p:spTgt spid="39945"/>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39944"/>
                                        </p:tgtEl>
                                        <p:attrNameLst>
                                          <p:attrName>style.visibility</p:attrName>
                                        </p:attrNameLst>
                                      </p:cBhvr>
                                      <p:to>
                                        <p:strVal val="visible"/>
                                      </p:to>
                                    </p:set>
                                    <p:anim calcmode="lin" valueType="num">
                                      <p:cBhvr>
                                        <p:cTn id="14" dur="500" fill="hold"/>
                                        <p:tgtEl>
                                          <p:spTgt spid="39944"/>
                                        </p:tgtEl>
                                        <p:attrNameLst>
                                          <p:attrName>ppt_w</p:attrName>
                                        </p:attrNameLst>
                                      </p:cBhvr>
                                      <p:tavLst>
                                        <p:tav tm="100000">
                                          <p:val>
                                            <p:strVal val="2/3*#ppt_w"/>
                                          </p:val>
                                        </p:tav>
                                        <p:tav>
                                          <p:val>
                                            <p:strVal val="#ppt_w"/>
                                          </p:val>
                                        </p:tav>
                                      </p:tavLst>
                                    </p:anim>
                                    <p:anim calcmode="lin" valueType="num">
                                      <p:cBhvr>
                                        <p:cTn id="15" dur="500" fill="hold"/>
                                        <p:tgtEl>
                                          <p:spTgt spid="39944"/>
                                        </p:tgtEl>
                                        <p:attrNameLst>
                                          <p:attrName>ppt_h</p:attrName>
                                        </p:attrNameLst>
                                      </p:cBhvr>
                                      <p:tavLst>
                                        <p:tav tm="100000">
                                          <p:val>
                                            <p:strVal val="2/3*#ppt_h"/>
                                          </p:val>
                                        </p:tav>
                                        <p:tav>
                                          <p:val>
                                            <p:strVal val="#ppt_h"/>
                                          </p:val>
                                        </p:tav>
                                      </p:tavLst>
                                    </p:anim>
                                  </p:childTnLst>
                                </p:cTn>
                              </p:par>
                            </p:childTnLst>
                          </p:cTn>
                        </p:par>
                        <p:par>
                          <p:cTn id="16" fill="hold" nodeType="afterGroup">
                            <p:stCondLst>
                              <p:cond delay="1000"/>
                            </p:stCondLst>
                            <p:childTnLst>
                              <p:par>
                                <p:cTn id="17" presetID="23" presetClass="entr" presetSubtype="272" fill="hold" nodeType="afterEffect">
                                  <p:stCondLst>
                                    <p:cond delay="0"/>
                                  </p:stCondLst>
                                  <p:childTnLst>
                                    <p:set>
                                      <p:cBhvr>
                                        <p:cTn id="18" dur="1" fill="hold">
                                          <p:stCondLst>
                                            <p:cond delay="0"/>
                                          </p:stCondLst>
                                        </p:cTn>
                                        <p:tgtEl>
                                          <p:spTgt spid="39942"/>
                                        </p:tgtEl>
                                        <p:attrNameLst>
                                          <p:attrName>style.visibility</p:attrName>
                                        </p:attrNameLst>
                                      </p:cBhvr>
                                      <p:to>
                                        <p:strVal val="visible"/>
                                      </p:to>
                                    </p:set>
                                    <p:anim calcmode="lin" valueType="num">
                                      <p:cBhvr>
                                        <p:cTn id="19" dur="500" fill="hold"/>
                                        <p:tgtEl>
                                          <p:spTgt spid="39942"/>
                                        </p:tgtEl>
                                        <p:attrNameLst>
                                          <p:attrName>ppt_w</p:attrName>
                                        </p:attrNameLst>
                                      </p:cBhvr>
                                      <p:tavLst>
                                        <p:tav tm="100000">
                                          <p:val>
                                            <p:strVal val="2/3*#ppt_w"/>
                                          </p:val>
                                        </p:tav>
                                        <p:tav>
                                          <p:val>
                                            <p:strVal val="#ppt_w"/>
                                          </p:val>
                                        </p:tav>
                                      </p:tavLst>
                                    </p:anim>
                                    <p:anim calcmode="lin" valueType="num">
                                      <p:cBhvr>
                                        <p:cTn id="20" dur="500" fill="hold"/>
                                        <p:tgtEl>
                                          <p:spTgt spid="39942"/>
                                        </p:tgtEl>
                                        <p:attrNameLst>
                                          <p:attrName>ppt_h</p:attrName>
                                        </p:attrNameLst>
                                      </p:cBhvr>
                                      <p:tavLst>
                                        <p:tav tm="100000">
                                          <p:val>
                                            <p:strVal val="2/3*#ppt_h"/>
                                          </p:val>
                                        </p:tav>
                                        <p:tav>
                                          <p:val>
                                            <p:strVal val="#ppt_h"/>
                                          </p:val>
                                        </p:tav>
                                      </p:tavLst>
                                    </p:anim>
                                  </p:childTnLst>
                                </p:cTn>
                              </p:par>
                            </p:childTnLst>
                          </p:cTn>
                        </p:par>
                        <p:par>
                          <p:cTn id="21" fill="hold" nodeType="afterGroup">
                            <p:stCondLst>
                              <p:cond delay="1500"/>
                            </p:stCondLst>
                            <p:childTnLst>
                              <p:par>
                                <p:cTn id="22" presetID="23" presetClass="entr" presetSubtype="272" fill="hold" nodeType="afterEffect">
                                  <p:stCondLst>
                                    <p:cond delay="0"/>
                                  </p:stCondLst>
                                  <p:childTnLst>
                                    <p:set>
                                      <p:cBhvr>
                                        <p:cTn id="23" dur="1" fill="hold">
                                          <p:stCondLst>
                                            <p:cond delay="0"/>
                                          </p:stCondLst>
                                        </p:cTn>
                                        <p:tgtEl>
                                          <p:spTgt spid="39940"/>
                                        </p:tgtEl>
                                        <p:attrNameLst>
                                          <p:attrName>style.visibility</p:attrName>
                                        </p:attrNameLst>
                                      </p:cBhvr>
                                      <p:to>
                                        <p:strVal val="visible"/>
                                      </p:to>
                                    </p:set>
                                    <p:anim calcmode="lin" valueType="num">
                                      <p:cBhvr>
                                        <p:cTn id="24" dur="500" fill="hold"/>
                                        <p:tgtEl>
                                          <p:spTgt spid="39940"/>
                                        </p:tgtEl>
                                        <p:attrNameLst>
                                          <p:attrName>ppt_w</p:attrName>
                                        </p:attrNameLst>
                                      </p:cBhvr>
                                      <p:tavLst>
                                        <p:tav tm="100000">
                                          <p:val>
                                            <p:strVal val="2/3*#ppt_w"/>
                                          </p:val>
                                        </p:tav>
                                        <p:tav>
                                          <p:val>
                                            <p:strVal val="#ppt_w"/>
                                          </p:val>
                                        </p:tav>
                                      </p:tavLst>
                                    </p:anim>
                                    <p:anim calcmode="lin" valueType="num">
                                      <p:cBhvr>
                                        <p:cTn id="25" dur="500" fill="hold"/>
                                        <p:tgtEl>
                                          <p:spTgt spid="39940"/>
                                        </p:tgtEl>
                                        <p:attrNameLst>
                                          <p:attrName>ppt_h</p:attrName>
                                        </p:attrNameLst>
                                      </p:cBhvr>
                                      <p:tavLst>
                                        <p:tav tm="100000">
                                          <p:val>
                                            <p:strVal val="2/3*#ppt_h"/>
                                          </p:val>
                                        </p:tav>
                                        <p:tav>
                                          <p:val>
                                            <p:strVal val="#ppt_h"/>
                                          </p:val>
                                        </p:tav>
                                      </p:tavLst>
                                    </p:anim>
                                  </p:childTnLst>
                                </p:cTn>
                              </p:par>
                            </p:childTnLst>
                          </p:cTn>
                        </p:par>
                        <p:par>
                          <p:cTn id="26" fill="hold" nodeType="afterGroup">
                            <p:stCondLst>
                              <p:cond delay="2000"/>
                            </p:stCondLst>
                            <p:childTnLst>
                              <p:par>
                                <p:cTn id="27" presetID="23" presetClass="entr" presetSubtype="272" fill="hold" nodeType="afterEffect">
                                  <p:stCondLst>
                                    <p:cond delay="0"/>
                                  </p:stCondLst>
                                  <p:childTnLst>
                                    <p:set>
                                      <p:cBhvr>
                                        <p:cTn id="28" dur="1" fill="hold">
                                          <p:stCondLst>
                                            <p:cond delay="0"/>
                                          </p:stCondLst>
                                        </p:cTn>
                                        <p:tgtEl>
                                          <p:spTgt spid="39943"/>
                                        </p:tgtEl>
                                        <p:attrNameLst>
                                          <p:attrName>style.visibility</p:attrName>
                                        </p:attrNameLst>
                                      </p:cBhvr>
                                      <p:to>
                                        <p:strVal val="visible"/>
                                      </p:to>
                                    </p:set>
                                    <p:anim calcmode="lin" valueType="num">
                                      <p:cBhvr>
                                        <p:cTn id="29" dur="500" fill="hold"/>
                                        <p:tgtEl>
                                          <p:spTgt spid="39943"/>
                                        </p:tgtEl>
                                        <p:attrNameLst>
                                          <p:attrName>ppt_w</p:attrName>
                                        </p:attrNameLst>
                                      </p:cBhvr>
                                      <p:tavLst>
                                        <p:tav tm="100000">
                                          <p:val>
                                            <p:strVal val="2/3*#ppt_w"/>
                                          </p:val>
                                        </p:tav>
                                        <p:tav>
                                          <p:val>
                                            <p:strVal val="#ppt_w"/>
                                          </p:val>
                                        </p:tav>
                                      </p:tavLst>
                                    </p:anim>
                                    <p:anim calcmode="lin" valueType="num">
                                      <p:cBhvr>
                                        <p:cTn id="30" dur="500" fill="hold"/>
                                        <p:tgtEl>
                                          <p:spTgt spid="39943"/>
                                        </p:tgtEl>
                                        <p:attrNameLst>
                                          <p:attrName>ppt_h</p:attrName>
                                        </p:attrNameLst>
                                      </p:cBhvr>
                                      <p:tavLst>
                                        <p:tav tm="100000">
                                          <p:val>
                                            <p:strVal val="2/3*#ppt_h"/>
                                          </p:val>
                                        </p:tav>
                                        <p:tav>
                                          <p:val>
                                            <p:strVal val="#ppt_h"/>
                                          </p:val>
                                        </p:tav>
                                      </p:tavLst>
                                    </p:anim>
                                  </p:childTnLst>
                                </p:cTn>
                              </p:par>
                            </p:childTnLst>
                          </p:cTn>
                        </p:par>
                        <p:par>
                          <p:cTn id="31" fill="hold" nodeType="afterGroup">
                            <p:stCondLst>
                              <p:cond delay="2500"/>
                            </p:stCondLst>
                            <p:childTnLst>
                              <p:par>
                                <p:cTn id="32" presetID="23" presetClass="entr" presetSubtype="272" fill="hold" nodeType="afterEffect">
                                  <p:stCondLst>
                                    <p:cond delay="0"/>
                                  </p:stCondLst>
                                  <p:childTnLst>
                                    <p:set>
                                      <p:cBhvr>
                                        <p:cTn id="33" dur="1" fill="hold">
                                          <p:stCondLst>
                                            <p:cond delay="0"/>
                                          </p:stCondLst>
                                        </p:cTn>
                                        <p:tgtEl>
                                          <p:spTgt spid="39941"/>
                                        </p:tgtEl>
                                        <p:attrNameLst>
                                          <p:attrName>style.visibility</p:attrName>
                                        </p:attrNameLst>
                                      </p:cBhvr>
                                      <p:to>
                                        <p:strVal val="visible"/>
                                      </p:to>
                                    </p:set>
                                    <p:anim calcmode="lin" valueType="num">
                                      <p:cBhvr>
                                        <p:cTn id="34" dur="500" fill="hold"/>
                                        <p:tgtEl>
                                          <p:spTgt spid="39941"/>
                                        </p:tgtEl>
                                        <p:attrNameLst>
                                          <p:attrName>ppt_w</p:attrName>
                                        </p:attrNameLst>
                                      </p:cBhvr>
                                      <p:tavLst>
                                        <p:tav tm="100000">
                                          <p:val>
                                            <p:strVal val="2/3*#ppt_w"/>
                                          </p:val>
                                        </p:tav>
                                        <p:tav>
                                          <p:val>
                                            <p:strVal val="#ppt_w"/>
                                          </p:val>
                                        </p:tav>
                                      </p:tavLst>
                                    </p:anim>
                                    <p:anim calcmode="lin" valueType="num">
                                      <p:cBhvr>
                                        <p:cTn id="35" dur="500" fill="hold"/>
                                        <p:tgtEl>
                                          <p:spTgt spid="39941"/>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75964"/>
            <a:ext cx="9144000" cy="198914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السيادة ٢</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917558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25645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134471" y="0"/>
            <a:ext cx="8875059"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40962" name="Text Box 2"/>
          <p:cNvSpPr txBox="1">
            <a:spLocks noChangeArrowheads="1"/>
          </p:cNvSpPr>
          <p:nvPr/>
        </p:nvSpPr>
        <p:spPr bwMode="auto">
          <a:xfrm>
            <a:off x="6918233" y="1920409"/>
            <a:ext cx="1799944" cy="3927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125000"/>
              </a:lnSpc>
              <a:buClr>
                <a:srgbClr val="19FF21"/>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765" b="1" dirty="0">
                <a:solidFill>
                  <a:srgbClr val="19FF21"/>
                </a:solidFill>
                <a:latin typeface="Arial" panose="020B0604020202020204" pitchFamily="34" charset="0"/>
                <a:cs typeface="Arial" panose="020B0604020202020204" pitchFamily="34" charset="0"/>
              </a:rPr>
              <a:t>قيصرية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صيدون</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حول قبرص</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ميرا</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كريت</a:t>
            </a:r>
          </a:p>
          <a:p>
            <a:pPr defTabSz="397830" eaLnBrk="0" hangingPunct="0">
              <a:lnSpc>
                <a:spcPct val="12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الموانيء</a:t>
            </a:r>
            <a:r>
              <a:rPr lang="ar-JO" sz="1412" b="1" dirty="0">
                <a:solidFill>
                  <a:srgbClr val="FFEA18"/>
                </a:solidFill>
                <a:latin typeface="Arial" panose="020B0604020202020204" pitchFamily="34" charset="0"/>
                <a:cs typeface="Arial" panose="020B0604020202020204" pitchFamily="34" charset="0"/>
              </a:rPr>
              <a:t> الحسنة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مليطة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سراكوسا</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ريغيون</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بوطيولي</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فورن أبيوس</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الحوانيت الثلاثة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5000"/>
              </a:lnSpc>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u="sng" dirty="0">
                <a:solidFill>
                  <a:srgbClr val="FFFFFF"/>
                </a:solidFill>
                <a:latin typeface="Arial" panose="020B0604020202020204" pitchFamily="34" charset="0"/>
                <a:cs typeface="Arial" panose="020B0604020202020204" pitchFamily="34" charset="0"/>
              </a:rPr>
              <a:t>روما</a:t>
            </a:r>
            <a:endParaRPr lang="en-GB" sz="1412" b="1" u="sng" dirty="0">
              <a:solidFill>
                <a:srgbClr val="FFFFFF"/>
              </a:solidFill>
              <a:latin typeface="Arial" panose="020B0604020202020204" pitchFamily="34" charset="0"/>
              <a:cs typeface="Arial" panose="020B0604020202020204" pitchFamily="34" charset="0"/>
            </a:endParaRPr>
          </a:p>
        </p:txBody>
      </p:sp>
      <p:sp>
        <p:nvSpPr>
          <p:cNvPr id="82947" name="Line 3"/>
          <p:cNvSpPr>
            <a:spLocks noChangeShapeType="1"/>
          </p:cNvSpPr>
          <p:nvPr/>
        </p:nvSpPr>
        <p:spPr bwMode="auto">
          <a:xfrm>
            <a:off x="2907926" y="470647"/>
            <a:ext cx="5630956" cy="140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80519" tIns="40258" rIns="80519" bIns="40258"/>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40964" name="Text Box 4"/>
          <p:cNvSpPr txBox="1">
            <a:spLocks noChangeArrowheads="1"/>
          </p:cNvSpPr>
          <p:nvPr/>
        </p:nvSpPr>
        <p:spPr bwMode="auto">
          <a:xfrm>
            <a:off x="3224493" y="305361"/>
            <a:ext cx="2547938" cy="65587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أنطاكية السورية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طرسوس</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دربة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لسترة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أيقونية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أنطاكية </a:t>
            </a:r>
            <a:r>
              <a:rPr lang="ar-JO" sz="1412" b="1" dirty="0" err="1">
                <a:solidFill>
                  <a:srgbClr val="FFEA18"/>
                </a:solidFill>
                <a:latin typeface="Arial" panose="020B0604020202020204" pitchFamily="34" charset="0"/>
                <a:cs typeface="Arial" panose="020B0604020202020204" pitchFamily="34" charset="0"/>
              </a:rPr>
              <a:t>بيسيدية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فريجية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غلاطية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ميسية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ترواس</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ساموثراكي</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نيابوليس</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فيليبي</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أمفيبوليس</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أبولونية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تسالونيكي</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بيرية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u="sng" dirty="0">
                <a:solidFill>
                  <a:srgbClr val="FFFFFF"/>
                </a:solidFill>
                <a:latin typeface="Arial" panose="020B0604020202020204" pitchFamily="34" charset="0"/>
                <a:cs typeface="Arial" panose="020B0604020202020204" pitchFamily="34" charset="0"/>
              </a:rPr>
              <a:t>أثينا</a:t>
            </a:r>
            <a:endParaRPr lang="en-GB" sz="1412" b="1" u="sng" dirty="0">
              <a:solidFill>
                <a:srgbClr val="FFFFFF"/>
              </a:solidFill>
              <a:latin typeface="Arial" panose="020B0604020202020204" pitchFamily="34" charset="0"/>
              <a:cs typeface="Arial" panose="020B0604020202020204" pitchFamily="34" charset="0"/>
            </a:endParaRPr>
          </a:p>
          <a:p>
            <a:pPr defTabSz="397830" eaLnBrk="0" hangingPunct="0">
              <a:lnSpc>
                <a:spcPct val="115000"/>
              </a:lnSpc>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u="sng" dirty="0">
                <a:solidFill>
                  <a:srgbClr val="FFFFFF"/>
                </a:solidFill>
                <a:latin typeface="Arial" panose="020B0604020202020204" pitchFamily="34" charset="0"/>
                <a:cs typeface="Arial" panose="020B0604020202020204" pitchFamily="34" charset="0"/>
              </a:rPr>
              <a:t>كورنثوس</a:t>
            </a:r>
            <a:endParaRPr lang="en-GB" sz="1412" b="1" u="sng" dirty="0">
              <a:solidFill>
                <a:srgbClr val="FFFFFF"/>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كنخيريا</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أفسس</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قيصرية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أورشليم</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قيصرية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أنطاكية السورية</a:t>
            </a:r>
            <a:endParaRPr lang="en-GB" sz="1412" b="1" dirty="0">
              <a:solidFill>
                <a:srgbClr val="FFEA18"/>
              </a:solidFill>
              <a:latin typeface="Arial" panose="020B0604020202020204" pitchFamily="34" charset="0"/>
              <a:cs typeface="Arial" panose="020B0604020202020204" pitchFamily="34" charset="0"/>
            </a:endParaRPr>
          </a:p>
        </p:txBody>
      </p:sp>
      <p:sp>
        <p:nvSpPr>
          <p:cNvPr id="40965" name="Text Box 5"/>
          <p:cNvSpPr txBox="1">
            <a:spLocks noChangeArrowheads="1"/>
          </p:cNvSpPr>
          <p:nvPr/>
        </p:nvSpPr>
        <p:spPr bwMode="auto">
          <a:xfrm>
            <a:off x="5252758" y="972110"/>
            <a:ext cx="1801346" cy="5535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12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أنطاكية السورية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غلاطية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فريجيا</a:t>
            </a:r>
            <a:r>
              <a:rPr lang="en-GB" sz="1412" b="1" dirty="0">
                <a:solidFill>
                  <a:srgbClr val="FFEA18"/>
                </a:solidFill>
                <a:latin typeface="Arial" panose="020B0604020202020204" pitchFamily="34" charset="0"/>
                <a:cs typeface="Arial" panose="020B0604020202020204" pitchFamily="34" charset="0"/>
              </a:rPr>
              <a:t>   </a:t>
            </a:r>
          </a:p>
          <a:p>
            <a:pPr defTabSz="397830" eaLnBrk="0" hangingPunct="0">
              <a:lnSpc>
                <a:spcPct val="12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1412" b="1" dirty="0">
                <a:solidFill>
                  <a:srgbClr val="FFEA18"/>
                </a:solidFill>
                <a:latin typeface="Arial" panose="020B0604020202020204" pitchFamily="34" charset="0"/>
                <a:cs typeface="Arial" panose="020B0604020202020204" pitchFamily="34" charset="0"/>
              </a:rPr>
              <a:t>   </a:t>
            </a:r>
            <a:r>
              <a:rPr lang="ar-JO" sz="1412" b="1" dirty="0">
                <a:solidFill>
                  <a:srgbClr val="FFEA18"/>
                </a:solidFill>
                <a:latin typeface="Arial" panose="020B0604020202020204" pitchFamily="34" charset="0"/>
                <a:cs typeface="Arial" panose="020B0604020202020204" pitchFamily="34" charset="0"/>
              </a:rPr>
              <a:t>الأقاليم</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0000"/>
              </a:lnSpc>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u="sng" dirty="0">
                <a:solidFill>
                  <a:srgbClr val="FFFFFF"/>
                </a:solidFill>
                <a:latin typeface="Arial" panose="020B0604020202020204" pitchFamily="34" charset="0"/>
                <a:cs typeface="Arial" panose="020B0604020202020204" pitchFamily="34" charset="0"/>
              </a:rPr>
              <a:t>أفسس</a:t>
            </a:r>
            <a:endParaRPr lang="en-GB" sz="1412" b="1" u="sng" dirty="0">
              <a:solidFill>
                <a:srgbClr val="FFFFFF"/>
              </a:solidFill>
              <a:latin typeface="Arial" panose="020B0604020202020204" pitchFamily="34" charset="0"/>
              <a:cs typeface="Arial" panose="020B0604020202020204" pitchFamily="34" charset="0"/>
            </a:endParaRPr>
          </a:p>
          <a:p>
            <a:pPr defTabSz="397830" eaLnBrk="0" hangingPunct="0">
              <a:lnSpc>
                <a:spcPct val="12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مكدونية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ترواس</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فيليبي</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كورنثوس</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فيليبي</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ترواس</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آسوس</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ميليتس</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كوس</a:t>
            </a:r>
            <a:r>
              <a:rPr lang="en-GB" sz="1412" b="1" dirty="0">
                <a:solidFill>
                  <a:srgbClr val="FFEA18"/>
                </a:solidFill>
                <a:latin typeface="Arial" panose="020B0604020202020204" pitchFamily="34" charset="0"/>
                <a:cs typeface="Arial" panose="020B0604020202020204" pitchFamily="34" charset="0"/>
              </a:rPr>
              <a:t> </a:t>
            </a:r>
          </a:p>
          <a:p>
            <a:pPr defTabSz="397830" eaLnBrk="0" hangingPunct="0">
              <a:lnSpc>
                <a:spcPct val="12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رودس</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باترا</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صور</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بتولمايس</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قيصرية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أورشليم</a:t>
            </a:r>
            <a:endParaRPr lang="en-GB" sz="1412" b="1" dirty="0">
              <a:solidFill>
                <a:srgbClr val="FFEA18"/>
              </a:solidFill>
              <a:latin typeface="Arial" panose="020B0604020202020204" pitchFamily="34" charset="0"/>
              <a:cs typeface="Arial" panose="020B0604020202020204" pitchFamily="34" charset="0"/>
            </a:endParaRPr>
          </a:p>
        </p:txBody>
      </p:sp>
      <p:pic>
        <p:nvPicPr>
          <p:cNvPr id="40966" name="Picture 6"/>
          <p:cNvPicPr>
            <a:picLocks noChangeAspect="1" noChangeArrowheads="1"/>
          </p:cNvPicPr>
          <p:nvPr/>
        </p:nvPicPr>
        <p:blipFill>
          <a:blip r:embed="rId3"/>
          <a:srcRect/>
          <a:stretch>
            <a:fillRect/>
          </a:stretch>
        </p:blipFill>
        <p:spPr bwMode="auto">
          <a:xfrm>
            <a:off x="2421872" y="112059"/>
            <a:ext cx="846044" cy="2045074"/>
          </a:xfrm>
          <a:prstGeom prst="rect">
            <a:avLst/>
          </a:prstGeom>
          <a:noFill/>
          <a:ln>
            <a:noFill/>
          </a:ln>
          <a:effectLst>
            <a:outerShdw blurRad="63500" dist="107933" dir="2700000" algn="ctr" rotWithShape="0">
              <a:srgbClr val="000000"/>
            </a:outerShdw>
          </a:effectLst>
        </p:spPr>
      </p:pic>
      <p:sp>
        <p:nvSpPr>
          <p:cNvPr id="40967" name="Text Box 7"/>
          <p:cNvSpPr txBox="1">
            <a:spLocks noChangeArrowheads="1"/>
          </p:cNvSpPr>
          <p:nvPr/>
        </p:nvSpPr>
        <p:spPr bwMode="auto">
          <a:xfrm>
            <a:off x="7000875" y="1266460"/>
            <a:ext cx="2008654" cy="793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80000"/>
              </a:lnSpc>
              <a:spcBef>
                <a:spcPts val="1324"/>
              </a:spcBef>
              <a:buClr>
                <a:srgbClr val="19FF21"/>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2206" b="1" dirty="0">
                <a:solidFill>
                  <a:srgbClr val="19FF21"/>
                </a:solidFill>
                <a:latin typeface="Arial" panose="020B0604020202020204" pitchFamily="34" charset="0"/>
                <a:cs typeface="Arial" panose="020B0604020202020204" pitchFamily="34" charset="0"/>
              </a:rPr>
              <a:t>الرحلة الرابعة:</a:t>
            </a:r>
          </a:p>
          <a:p>
            <a:pPr defTabSz="397830" eaLnBrk="0" hangingPunct="0">
              <a:lnSpc>
                <a:spcPct val="80000"/>
              </a:lnSpc>
              <a:spcBef>
                <a:spcPts val="1324"/>
              </a:spcBef>
              <a:buClr>
                <a:srgbClr val="19FF21"/>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2206" b="1" dirty="0">
                <a:solidFill>
                  <a:srgbClr val="19FFF4"/>
                </a:solidFill>
                <a:latin typeface="Arial" panose="020B0604020202020204" pitchFamily="34" charset="0"/>
                <a:cs typeface="Arial" panose="020B0604020202020204" pitchFamily="34" charset="0"/>
              </a:rPr>
              <a:t>إلى روما!</a:t>
            </a:r>
            <a:endParaRPr lang="en-GB" sz="2206" b="1" dirty="0">
              <a:solidFill>
                <a:srgbClr val="19FFF4"/>
              </a:solidFill>
              <a:latin typeface="Arial" panose="020B0604020202020204" pitchFamily="34" charset="0"/>
              <a:cs typeface="Arial" panose="020B0604020202020204" pitchFamily="34" charset="0"/>
            </a:endParaRPr>
          </a:p>
        </p:txBody>
      </p:sp>
      <p:sp>
        <p:nvSpPr>
          <p:cNvPr id="82952" name="Text Box 8"/>
          <p:cNvSpPr txBox="1">
            <a:spLocks noChangeArrowheads="1"/>
          </p:cNvSpPr>
          <p:nvPr/>
        </p:nvSpPr>
        <p:spPr bwMode="auto">
          <a:xfrm>
            <a:off x="2194953" y="511269"/>
            <a:ext cx="1014132" cy="10608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3971"/>
              </a:spcBef>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6353" b="1" dirty="0">
                <a:solidFill>
                  <a:srgbClr val="FFEA18"/>
                </a:solidFill>
                <a:latin typeface="Arial" panose="020B0604020202020204" pitchFamily="34" charset="0"/>
                <a:cs typeface="Arial" panose="020B0604020202020204" pitchFamily="34" charset="0"/>
              </a:rPr>
              <a:t>?</a:t>
            </a:r>
          </a:p>
        </p:txBody>
      </p:sp>
      <p:sp>
        <p:nvSpPr>
          <p:cNvPr id="40969" name="Text Box 9"/>
          <p:cNvSpPr txBox="1">
            <a:spLocks noChangeArrowheads="1"/>
          </p:cNvSpPr>
          <p:nvPr/>
        </p:nvSpPr>
        <p:spPr bwMode="auto">
          <a:xfrm>
            <a:off x="2087096" y="3555066"/>
            <a:ext cx="1574426" cy="2031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أنطاكية السورية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فينيقية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السامرة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u="sng" dirty="0">
                <a:solidFill>
                  <a:srgbClr val="FFFFFF"/>
                </a:solidFill>
                <a:latin typeface="Arial" panose="020B0604020202020204" pitchFamily="34" charset="0"/>
                <a:cs typeface="Arial" panose="020B0604020202020204" pitchFamily="34" charset="0"/>
              </a:rPr>
              <a:t>أورشليم</a:t>
            </a:r>
            <a:endParaRPr lang="en-GB" sz="1412" b="1" u="sng" dirty="0">
              <a:solidFill>
                <a:srgbClr val="FFFFFF"/>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السامرة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فينيقية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أنطاكية السورية</a:t>
            </a:r>
            <a:endParaRPr lang="en-GB" sz="1412" b="1" dirty="0">
              <a:solidFill>
                <a:srgbClr val="FFEA18"/>
              </a:solidFill>
              <a:latin typeface="Arial" panose="020B0604020202020204" pitchFamily="34" charset="0"/>
              <a:cs typeface="Arial" panose="020B0604020202020204" pitchFamily="34" charset="0"/>
            </a:endParaRPr>
          </a:p>
        </p:txBody>
      </p:sp>
      <p:sp>
        <p:nvSpPr>
          <p:cNvPr id="82954" name="Text Box 10"/>
          <p:cNvSpPr txBox="1">
            <a:spLocks noChangeArrowheads="1"/>
          </p:cNvSpPr>
          <p:nvPr/>
        </p:nvSpPr>
        <p:spPr bwMode="auto">
          <a:xfrm>
            <a:off x="1889593" y="0"/>
            <a:ext cx="1014132" cy="1169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4412"/>
              </a:spcBef>
              <a:buClr>
                <a:srgbClr val="19FF21"/>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7059" b="1" dirty="0">
                <a:solidFill>
                  <a:srgbClr val="19FF21"/>
                </a:solidFill>
                <a:latin typeface="Arial" panose="020B0604020202020204" pitchFamily="34" charset="0"/>
                <a:cs typeface="Arial" panose="020B0604020202020204" pitchFamily="34" charset="0"/>
              </a:rPr>
              <a:t>?</a:t>
            </a:r>
          </a:p>
        </p:txBody>
      </p:sp>
      <p:sp>
        <p:nvSpPr>
          <p:cNvPr id="82955" name="Text Box 11"/>
          <p:cNvSpPr txBox="1">
            <a:spLocks noChangeArrowheads="1"/>
          </p:cNvSpPr>
          <p:nvPr/>
        </p:nvSpPr>
        <p:spPr bwMode="auto">
          <a:xfrm>
            <a:off x="2837890" y="539284"/>
            <a:ext cx="1014132" cy="979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3640"/>
              </a:spcBef>
              <a:buClr>
                <a:srgbClr val="FF5757"/>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5824" b="1" dirty="0">
                <a:solidFill>
                  <a:srgbClr val="FF5757"/>
                </a:solidFill>
                <a:latin typeface="Arial" panose="020B0604020202020204" pitchFamily="34" charset="0"/>
                <a:cs typeface="Arial" panose="020B0604020202020204" pitchFamily="34" charset="0"/>
              </a:rPr>
              <a:t>?</a:t>
            </a:r>
          </a:p>
        </p:txBody>
      </p:sp>
      <p:sp>
        <p:nvSpPr>
          <p:cNvPr id="82956" name="Text Box 12"/>
          <p:cNvSpPr txBox="1">
            <a:spLocks noChangeArrowheads="1"/>
          </p:cNvSpPr>
          <p:nvPr/>
        </p:nvSpPr>
        <p:spPr bwMode="auto">
          <a:xfrm>
            <a:off x="3230096" y="84045"/>
            <a:ext cx="641537" cy="735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2647"/>
              </a:spcBef>
              <a:buClr>
                <a:srgbClr val="FC012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4236" b="1" dirty="0">
                <a:solidFill>
                  <a:srgbClr val="FC0128"/>
                </a:solidFill>
                <a:latin typeface="Arial" panose="020B0604020202020204" pitchFamily="34" charset="0"/>
                <a:cs typeface="Arial" panose="020B0604020202020204" pitchFamily="34" charset="0"/>
              </a:rPr>
              <a:t>?</a:t>
            </a:r>
          </a:p>
        </p:txBody>
      </p:sp>
      <p:sp>
        <p:nvSpPr>
          <p:cNvPr id="82957" name="Text Box 13"/>
          <p:cNvSpPr txBox="1">
            <a:spLocks noChangeArrowheads="1"/>
          </p:cNvSpPr>
          <p:nvPr/>
        </p:nvSpPr>
        <p:spPr bwMode="auto">
          <a:xfrm>
            <a:off x="2674004" y="-126066"/>
            <a:ext cx="1014132" cy="979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3640"/>
              </a:spcBef>
              <a:buClr>
                <a:srgbClr val="919191"/>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5824" b="1" dirty="0">
                <a:solidFill>
                  <a:srgbClr val="919191"/>
                </a:solidFill>
                <a:latin typeface="Arial" panose="020B0604020202020204" pitchFamily="34" charset="0"/>
                <a:cs typeface="Arial" panose="020B0604020202020204" pitchFamily="34" charset="0"/>
              </a:rPr>
              <a:t>?</a:t>
            </a:r>
          </a:p>
        </p:txBody>
      </p:sp>
      <p:sp>
        <p:nvSpPr>
          <p:cNvPr id="40974" name="Text Box 14"/>
          <p:cNvSpPr txBox="1">
            <a:spLocks noChangeArrowheads="1"/>
          </p:cNvSpPr>
          <p:nvPr/>
        </p:nvSpPr>
        <p:spPr bwMode="auto">
          <a:xfrm>
            <a:off x="315057" y="839126"/>
            <a:ext cx="1779021" cy="354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397830" eaLnBrk="0" hangingPunct="0">
              <a:lnSpc>
                <a:spcPct val="80000"/>
              </a:lnSpc>
              <a:spcBef>
                <a:spcPts val="1324"/>
              </a:spcBef>
              <a:buClr>
                <a:srgbClr val="19FF21"/>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2206" b="1" dirty="0">
                <a:solidFill>
                  <a:srgbClr val="19FF21"/>
                </a:solidFill>
                <a:latin typeface="Arial" panose="020B0604020202020204" pitchFamily="34" charset="0"/>
                <a:cs typeface="Arial" panose="020B0604020202020204" pitchFamily="34" charset="0"/>
              </a:rPr>
              <a:t>الرحلة الأولى</a:t>
            </a:r>
            <a:endParaRPr lang="en-GB" sz="2206" b="1" dirty="0">
              <a:solidFill>
                <a:srgbClr val="19FF21"/>
              </a:solidFill>
              <a:latin typeface="Arial" panose="020B0604020202020204" pitchFamily="34" charset="0"/>
              <a:cs typeface="Arial" panose="020B0604020202020204" pitchFamily="34" charset="0"/>
            </a:endParaRPr>
          </a:p>
        </p:txBody>
      </p:sp>
      <p:sp>
        <p:nvSpPr>
          <p:cNvPr id="40975" name="Text Box 15"/>
          <p:cNvSpPr txBox="1">
            <a:spLocks noChangeArrowheads="1"/>
          </p:cNvSpPr>
          <p:nvPr/>
        </p:nvSpPr>
        <p:spPr bwMode="auto">
          <a:xfrm>
            <a:off x="2019861" y="2192151"/>
            <a:ext cx="1722904" cy="874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80000"/>
              </a:lnSpc>
              <a:spcBef>
                <a:spcPts val="993"/>
              </a:spcBef>
              <a:buClr>
                <a:srgbClr val="19FFF4"/>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2206" b="1" dirty="0">
                <a:solidFill>
                  <a:srgbClr val="19FFF4"/>
                </a:solidFill>
                <a:latin typeface="Arial" panose="020B0604020202020204" pitchFamily="34" charset="0"/>
                <a:cs typeface="Arial" panose="020B0604020202020204" pitchFamily="34" charset="0"/>
              </a:rPr>
              <a:t>مجمع أورشليم</a:t>
            </a:r>
            <a:br>
              <a:rPr lang="en-GB" sz="2206" b="1" dirty="0">
                <a:solidFill>
                  <a:srgbClr val="19FFF4"/>
                </a:solidFill>
                <a:latin typeface="Arial" panose="020B0604020202020204" pitchFamily="34" charset="0"/>
                <a:cs typeface="Arial" panose="020B0604020202020204" pitchFamily="34" charset="0"/>
              </a:rPr>
            </a:br>
            <a:r>
              <a:rPr lang="ar-JO" sz="1588" b="1" dirty="0">
                <a:solidFill>
                  <a:srgbClr val="19FFF4"/>
                </a:solidFill>
                <a:latin typeface="Arial" panose="020B0604020202020204" pitchFamily="34" charset="0"/>
                <a:cs typeface="Arial" panose="020B0604020202020204" pitchFamily="34" charset="0"/>
              </a:rPr>
              <a:t>(رحلة سريعة غيّرت</a:t>
            </a:r>
          </a:p>
          <a:p>
            <a:pPr defTabSz="397830" eaLnBrk="0" hangingPunct="0">
              <a:lnSpc>
                <a:spcPct val="80000"/>
              </a:lnSpc>
              <a:spcBef>
                <a:spcPts val="993"/>
              </a:spcBef>
              <a:buClr>
                <a:srgbClr val="19FFF4"/>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588" b="1" dirty="0">
                <a:solidFill>
                  <a:srgbClr val="19FFF4"/>
                </a:solidFill>
                <a:latin typeface="Arial" panose="020B0604020202020204" pitchFamily="34" charset="0"/>
                <a:cs typeface="Arial" panose="020B0604020202020204" pitchFamily="34" charset="0"/>
              </a:rPr>
              <a:t>الكنيسة إلى الأبد!)</a:t>
            </a:r>
            <a:endParaRPr lang="en-GB" sz="1588" b="1" dirty="0">
              <a:solidFill>
                <a:srgbClr val="19FFF4"/>
              </a:solidFill>
              <a:latin typeface="Arial" panose="020B0604020202020204" pitchFamily="34" charset="0"/>
              <a:cs typeface="Arial" panose="020B0604020202020204" pitchFamily="34" charset="0"/>
            </a:endParaRPr>
          </a:p>
        </p:txBody>
      </p:sp>
      <p:sp>
        <p:nvSpPr>
          <p:cNvPr id="40976" name="Text Box 16"/>
          <p:cNvSpPr txBox="1">
            <a:spLocks noChangeArrowheads="1"/>
          </p:cNvSpPr>
          <p:nvPr/>
        </p:nvSpPr>
        <p:spPr bwMode="auto">
          <a:xfrm>
            <a:off x="3189475" y="125104"/>
            <a:ext cx="2703419" cy="354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80000"/>
              </a:lnSpc>
              <a:spcBef>
                <a:spcPts val="1324"/>
              </a:spcBef>
              <a:buClr>
                <a:srgbClr val="19FF21"/>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2206" b="1" dirty="0">
                <a:solidFill>
                  <a:srgbClr val="19FF21"/>
                </a:solidFill>
                <a:latin typeface="Arial" panose="020B0604020202020204" pitchFamily="34" charset="0"/>
                <a:cs typeface="Arial" panose="020B0604020202020204" pitchFamily="34" charset="0"/>
              </a:rPr>
              <a:t>الرحلة الثانية</a:t>
            </a:r>
            <a:endParaRPr lang="en-GB" sz="2206" b="1" dirty="0">
              <a:solidFill>
                <a:srgbClr val="19FF21"/>
              </a:solidFill>
              <a:latin typeface="Arial" panose="020B0604020202020204" pitchFamily="34" charset="0"/>
              <a:cs typeface="Arial" panose="020B0604020202020204" pitchFamily="34" charset="0"/>
            </a:endParaRPr>
          </a:p>
        </p:txBody>
      </p:sp>
      <p:sp>
        <p:nvSpPr>
          <p:cNvPr id="40977" name="Text Box 17"/>
          <p:cNvSpPr txBox="1">
            <a:spLocks noChangeArrowheads="1"/>
          </p:cNvSpPr>
          <p:nvPr/>
        </p:nvSpPr>
        <p:spPr bwMode="auto">
          <a:xfrm>
            <a:off x="5334438" y="775589"/>
            <a:ext cx="1778561" cy="354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80000"/>
              </a:lnSpc>
              <a:spcBef>
                <a:spcPts val="1324"/>
              </a:spcBef>
              <a:buClr>
                <a:srgbClr val="19FF21"/>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2206" b="1" dirty="0">
                <a:solidFill>
                  <a:srgbClr val="19FF21"/>
                </a:solidFill>
                <a:latin typeface="Arial" panose="020B0604020202020204" pitchFamily="34" charset="0"/>
                <a:cs typeface="Arial" panose="020B0604020202020204" pitchFamily="34" charset="0"/>
              </a:rPr>
              <a:t>الرحلة الثالثة</a:t>
            </a:r>
            <a:endParaRPr lang="en-GB" sz="2206" b="1" dirty="0">
              <a:solidFill>
                <a:srgbClr val="19FF21"/>
              </a:solidFill>
              <a:latin typeface="Arial" panose="020B0604020202020204" pitchFamily="34" charset="0"/>
              <a:cs typeface="Arial" panose="020B0604020202020204" pitchFamily="34" charset="0"/>
            </a:endParaRPr>
          </a:p>
        </p:txBody>
      </p:sp>
      <p:grpSp>
        <p:nvGrpSpPr>
          <p:cNvPr id="2" name="Group 18"/>
          <p:cNvGrpSpPr>
            <a:grpSpLocks/>
          </p:cNvGrpSpPr>
          <p:nvPr/>
        </p:nvGrpSpPr>
        <p:grpSpPr bwMode="auto">
          <a:xfrm>
            <a:off x="134471" y="967909"/>
            <a:ext cx="1984842" cy="5139297"/>
            <a:chOff x="0" y="691"/>
            <a:chExt cx="1417" cy="3669"/>
          </a:xfrm>
        </p:grpSpPr>
        <p:sp>
          <p:nvSpPr>
            <p:cNvPr id="82984" name="Text Box 19"/>
            <p:cNvSpPr txBox="1">
              <a:spLocks noChangeArrowheads="1"/>
            </p:cNvSpPr>
            <p:nvPr/>
          </p:nvSpPr>
          <p:spPr bwMode="auto">
            <a:xfrm>
              <a:off x="0" y="691"/>
              <a:ext cx="1417" cy="3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412" tIns="41294" rIns="79412" bIns="41294">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أنطاكية السورية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سلوكية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سلاميس</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بافوس</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برجا</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أنطاكية </a:t>
              </a:r>
              <a:r>
                <a:rPr lang="ar-JO" sz="1412" b="1" dirty="0" err="1">
                  <a:solidFill>
                    <a:srgbClr val="FFEA18"/>
                  </a:solidFill>
                  <a:latin typeface="Arial" panose="020B0604020202020204" pitchFamily="34" charset="0"/>
                  <a:cs typeface="Arial" panose="020B0604020202020204" pitchFamily="34" charset="0"/>
                </a:rPr>
                <a:t>بيسيدية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أيقونية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لسترة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1412" b="1" dirty="0">
                  <a:solidFill>
                    <a:srgbClr val="FFEA18"/>
                  </a:solidFill>
                  <a:latin typeface="Arial" panose="020B0604020202020204" pitchFamily="34" charset="0"/>
                  <a:cs typeface="Arial" panose="020B0604020202020204" pitchFamily="34" charset="0"/>
                </a:rPr>
                <a:t> </a:t>
              </a:r>
              <a:r>
                <a:rPr lang="ar-JO" sz="1412" b="1" dirty="0">
                  <a:solidFill>
                    <a:srgbClr val="FFEA18"/>
                  </a:solidFill>
                  <a:latin typeface="Arial" panose="020B0604020202020204" pitchFamily="34" charset="0"/>
                  <a:cs typeface="Arial" panose="020B0604020202020204" pitchFamily="34" charset="0"/>
                </a:rPr>
                <a:t>دربة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لسترة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أيقونية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أنطاكية </a:t>
              </a:r>
              <a:r>
                <a:rPr lang="ar-JO" sz="1412" b="1" dirty="0" err="1">
                  <a:solidFill>
                    <a:srgbClr val="FFEA18"/>
                  </a:solidFill>
                  <a:latin typeface="Arial" panose="020B0604020202020204" pitchFamily="34" charset="0"/>
                  <a:cs typeface="Arial" panose="020B0604020202020204" pitchFamily="34" charset="0"/>
                </a:rPr>
                <a:t>بيسيدية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برجا</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FFEA18"/>
                  </a:solidFill>
                  <a:latin typeface="Arial" panose="020B0604020202020204" pitchFamily="34" charset="0"/>
                  <a:cs typeface="Arial" panose="020B0604020202020204" pitchFamily="34" charset="0"/>
                </a:rPr>
                <a:t>أتالية</a:t>
              </a: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EA18"/>
                  </a:solidFill>
                  <a:latin typeface="Arial" panose="020B0604020202020204" pitchFamily="34" charset="0"/>
                  <a:cs typeface="Arial" panose="020B0604020202020204" pitchFamily="34" charset="0"/>
                </a:rPr>
                <a:t>أنطاكية السورية</a:t>
              </a:r>
              <a:endParaRPr lang="en-GB" sz="1412" b="1" dirty="0">
                <a:solidFill>
                  <a:srgbClr val="FFEA18"/>
                </a:solidFill>
                <a:latin typeface="Arial" panose="020B0604020202020204" pitchFamily="34" charset="0"/>
                <a:cs typeface="Arial" panose="020B0604020202020204" pitchFamily="34" charset="0"/>
              </a:endParaRPr>
            </a:p>
          </p:txBody>
        </p:sp>
        <p:sp>
          <p:nvSpPr>
            <p:cNvPr id="82985" name="AutoShape 20"/>
            <p:cNvSpPr>
              <a:spLocks noChangeArrowheads="1"/>
            </p:cNvSpPr>
            <p:nvPr/>
          </p:nvSpPr>
          <p:spPr bwMode="auto">
            <a:xfrm>
              <a:off x="441" y="2828"/>
              <a:ext cx="569" cy="4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1 w 21600"/>
                <a:gd name="T19" fmla="*/ 3142 h 21600"/>
                <a:gd name="T20" fmla="*/ 18449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00" y="10800"/>
                  </a:moveTo>
                  <a:cubicBezTo>
                    <a:pt x="16300" y="7762"/>
                    <a:pt x="13837" y="5300"/>
                    <a:pt x="10800" y="5300"/>
                  </a:cubicBezTo>
                  <a:cubicBezTo>
                    <a:pt x="7762" y="5300"/>
                    <a:pt x="5300" y="7762"/>
                    <a:pt x="5300" y="10800"/>
                  </a:cubicBezTo>
                  <a:lnTo>
                    <a:pt x="0" y="10800"/>
                  </a:lnTo>
                  <a:cubicBezTo>
                    <a:pt x="0" y="4835"/>
                    <a:pt x="4835" y="0"/>
                    <a:pt x="10800" y="0"/>
                  </a:cubicBezTo>
                  <a:cubicBezTo>
                    <a:pt x="16764" y="0"/>
                    <a:pt x="21599" y="4835"/>
                    <a:pt x="21599" y="10799"/>
                  </a:cubicBezTo>
                  <a:lnTo>
                    <a:pt x="21600" y="10800"/>
                  </a:lnTo>
                  <a:lnTo>
                    <a:pt x="24300" y="10800"/>
                  </a:lnTo>
                  <a:lnTo>
                    <a:pt x="18950" y="16150"/>
                  </a:lnTo>
                  <a:lnTo>
                    <a:pt x="13600" y="10800"/>
                  </a:lnTo>
                  <a:lnTo>
                    <a:pt x="16300" y="10800"/>
                  </a:lnTo>
                  <a:close/>
                </a:path>
              </a:pathLst>
            </a:custGeom>
            <a:solidFill>
              <a:srgbClr val="FFFFFF"/>
            </a:solidFill>
            <a:ln w="28440">
              <a:solidFill>
                <a:srgbClr val="000000"/>
              </a:solidFill>
              <a:miter lim="800000"/>
              <a:headEnd/>
              <a:tailEnd/>
            </a:ln>
          </p:spPr>
          <p:txBody>
            <a:bodyPr wrap="none"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grpSp>
      <p:sp>
        <p:nvSpPr>
          <p:cNvPr id="82963" name="Text Box 21"/>
          <p:cNvSpPr txBox="1">
            <a:spLocks noChangeArrowheads="1"/>
          </p:cNvSpPr>
          <p:nvPr/>
        </p:nvSpPr>
        <p:spPr bwMode="auto">
          <a:xfrm>
            <a:off x="8529078" y="6177243"/>
            <a:ext cx="162485"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19" tIns="40258" rIns="80519" bIns="40258"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82964" name="Rectangle 22"/>
          <p:cNvSpPr>
            <a:spLocks noChangeArrowheads="1"/>
          </p:cNvSpPr>
          <p:nvPr/>
        </p:nvSpPr>
        <p:spPr bwMode="auto">
          <a:xfrm>
            <a:off x="7837042" y="6537010"/>
            <a:ext cx="591254"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p>
            <a:pPr defTabSz="397830" eaLnBrk="0" hangingPunct="0">
              <a:buClr>
                <a:srgbClr val="FFFFFF"/>
              </a:buClr>
              <a:buSzPct val="100000"/>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en-GB" sz="882" b="1" dirty="0">
                <a:solidFill>
                  <a:srgbClr val="FFFFFF"/>
                </a:solidFill>
                <a:latin typeface="Arial" panose="020B0604020202020204" pitchFamily="34" charset="0"/>
                <a:cs typeface="Arial" panose="020B0604020202020204" pitchFamily="34" charset="0"/>
              </a:rPr>
              <a:t>9.65.08.</a:t>
            </a:r>
          </a:p>
        </p:txBody>
      </p:sp>
      <p:sp>
        <p:nvSpPr>
          <p:cNvPr id="82965" name="Text Box 23"/>
          <p:cNvSpPr txBox="1">
            <a:spLocks noChangeArrowheads="1"/>
          </p:cNvSpPr>
          <p:nvPr/>
        </p:nvSpPr>
        <p:spPr bwMode="auto">
          <a:xfrm>
            <a:off x="898550" y="6554981"/>
            <a:ext cx="812469" cy="205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497"/>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794" b="1" dirty="0">
                <a:solidFill>
                  <a:srgbClr val="FFFFFF"/>
                </a:solidFill>
                <a:latin typeface="Arial" panose="020B0604020202020204" pitchFamily="34" charset="0"/>
                <a:cs typeface="Arial" panose="020B0604020202020204" pitchFamily="34" charset="0"/>
              </a:rPr>
              <a:t>©2006 TBBMI</a:t>
            </a:r>
          </a:p>
        </p:txBody>
      </p:sp>
      <p:sp>
        <p:nvSpPr>
          <p:cNvPr id="82966" name="Text Box 24"/>
          <p:cNvSpPr txBox="1">
            <a:spLocks noChangeArrowheads="1"/>
          </p:cNvSpPr>
          <p:nvPr/>
        </p:nvSpPr>
        <p:spPr bwMode="auto">
          <a:xfrm>
            <a:off x="8252067" y="6538411"/>
            <a:ext cx="285080"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55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882" b="1" dirty="0">
                <a:solidFill>
                  <a:srgbClr val="FFFFFF"/>
                </a:solidFill>
                <a:latin typeface="Arial" panose="020B0604020202020204" pitchFamily="34" charset="0"/>
                <a:cs typeface="Arial" panose="020B0604020202020204" pitchFamily="34" charset="0"/>
              </a:rPr>
              <a:t>38</a:t>
            </a:r>
          </a:p>
        </p:txBody>
      </p:sp>
      <p:sp>
        <p:nvSpPr>
          <p:cNvPr id="82967" name="Text Box 25"/>
          <p:cNvSpPr txBox="1">
            <a:spLocks noChangeArrowheads="1"/>
          </p:cNvSpPr>
          <p:nvPr/>
        </p:nvSpPr>
        <p:spPr bwMode="auto">
          <a:xfrm>
            <a:off x="8593512" y="6476619"/>
            <a:ext cx="231121" cy="300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397830" eaLnBrk="0" hangingPunct="0">
              <a:spcBef>
                <a:spcPts val="88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1412" b="1" dirty="0">
                <a:solidFill>
                  <a:srgbClr val="FFFFFF"/>
                </a:solidFill>
                <a:latin typeface="Arial" panose="020B0604020202020204" pitchFamily="34" charset="0"/>
                <a:cs typeface="Arial" panose="020B0604020202020204" pitchFamily="34" charset="0"/>
              </a:rPr>
              <a:t>4</a:t>
            </a:r>
          </a:p>
        </p:txBody>
      </p:sp>
      <p:sp>
        <p:nvSpPr>
          <p:cNvPr id="40986" name="AutoShape 26"/>
          <p:cNvSpPr>
            <a:spLocks noChangeArrowheads="1"/>
          </p:cNvSpPr>
          <p:nvPr/>
        </p:nvSpPr>
        <p:spPr bwMode="auto">
          <a:xfrm>
            <a:off x="413217" y="1339103"/>
            <a:ext cx="1350309" cy="257735"/>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0987" name="AutoShape 27"/>
          <p:cNvSpPr>
            <a:spLocks noChangeArrowheads="1"/>
          </p:cNvSpPr>
          <p:nvPr/>
        </p:nvSpPr>
        <p:spPr bwMode="auto">
          <a:xfrm>
            <a:off x="393607" y="5804647"/>
            <a:ext cx="1350309" cy="257735"/>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0988" name="AutoShape 28"/>
          <p:cNvSpPr>
            <a:spLocks noChangeArrowheads="1"/>
          </p:cNvSpPr>
          <p:nvPr/>
        </p:nvSpPr>
        <p:spPr bwMode="auto">
          <a:xfrm>
            <a:off x="2199154" y="3622302"/>
            <a:ext cx="1350309" cy="257735"/>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0989" name="AutoShape 29"/>
          <p:cNvSpPr>
            <a:spLocks noChangeArrowheads="1"/>
          </p:cNvSpPr>
          <p:nvPr/>
        </p:nvSpPr>
        <p:spPr bwMode="auto">
          <a:xfrm>
            <a:off x="2175342" y="5317191"/>
            <a:ext cx="1350309" cy="257735"/>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0990" name="AutoShape 30"/>
          <p:cNvSpPr>
            <a:spLocks noChangeArrowheads="1"/>
          </p:cNvSpPr>
          <p:nvPr/>
        </p:nvSpPr>
        <p:spPr bwMode="auto">
          <a:xfrm>
            <a:off x="3734360" y="598115"/>
            <a:ext cx="1508592" cy="257735"/>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0991" name="AutoShape 31"/>
          <p:cNvSpPr>
            <a:spLocks noChangeArrowheads="1"/>
          </p:cNvSpPr>
          <p:nvPr/>
        </p:nvSpPr>
        <p:spPr bwMode="auto">
          <a:xfrm>
            <a:off x="5291978" y="1250858"/>
            <a:ext cx="1694890" cy="299757"/>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0992" name="AutoShape 32"/>
          <p:cNvSpPr>
            <a:spLocks noChangeArrowheads="1"/>
          </p:cNvSpPr>
          <p:nvPr/>
        </p:nvSpPr>
        <p:spPr bwMode="auto">
          <a:xfrm>
            <a:off x="5513295" y="6191251"/>
            <a:ext cx="1263463" cy="299757"/>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0993" name="AutoShape 33"/>
          <p:cNvSpPr>
            <a:spLocks noChangeArrowheads="1"/>
          </p:cNvSpPr>
          <p:nvPr/>
        </p:nvSpPr>
        <p:spPr bwMode="auto">
          <a:xfrm>
            <a:off x="7341254" y="2003051"/>
            <a:ext cx="1014132" cy="28575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0994" name="AutoShape 34"/>
          <p:cNvSpPr>
            <a:spLocks noChangeArrowheads="1"/>
          </p:cNvSpPr>
          <p:nvPr/>
        </p:nvSpPr>
        <p:spPr bwMode="auto">
          <a:xfrm>
            <a:off x="7325846" y="5263963"/>
            <a:ext cx="1014132" cy="28575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0995" name="AutoShape 35"/>
          <p:cNvSpPr>
            <a:spLocks noChangeArrowheads="1"/>
          </p:cNvSpPr>
          <p:nvPr/>
        </p:nvSpPr>
        <p:spPr bwMode="auto">
          <a:xfrm>
            <a:off x="3723155" y="6559644"/>
            <a:ext cx="1508592" cy="257735"/>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0996" name="Line 36"/>
          <p:cNvSpPr>
            <a:spLocks noChangeShapeType="1"/>
          </p:cNvSpPr>
          <p:nvPr/>
        </p:nvSpPr>
        <p:spPr bwMode="auto">
          <a:xfrm>
            <a:off x="1096039" y="1907551"/>
            <a:ext cx="6001" cy="3908751"/>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80519" tIns="40258" rIns="80519" bIns="40258"/>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0997" name="Line 37"/>
          <p:cNvSpPr>
            <a:spLocks noChangeShapeType="1"/>
          </p:cNvSpPr>
          <p:nvPr/>
        </p:nvSpPr>
        <p:spPr bwMode="auto">
          <a:xfrm>
            <a:off x="4515712" y="1181152"/>
            <a:ext cx="58831" cy="5349409"/>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80519" tIns="40258" rIns="80519" bIns="40258"/>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0998" name="Line 38"/>
          <p:cNvSpPr>
            <a:spLocks noChangeShapeType="1"/>
          </p:cNvSpPr>
          <p:nvPr/>
        </p:nvSpPr>
        <p:spPr bwMode="auto">
          <a:xfrm>
            <a:off x="6175841" y="1813252"/>
            <a:ext cx="1401" cy="4525775"/>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80519" tIns="40258" rIns="80519" bIns="40258"/>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0999" name="Line 39"/>
          <p:cNvSpPr>
            <a:spLocks noChangeShapeType="1"/>
          </p:cNvSpPr>
          <p:nvPr/>
        </p:nvSpPr>
        <p:spPr bwMode="auto">
          <a:xfrm>
            <a:off x="2934541" y="4062133"/>
            <a:ext cx="1400" cy="1337703"/>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80519" tIns="40258" rIns="80519" bIns="40258"/>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1000" name="Line 40"/>
          <p:cNvSpPr>
            <a:spLocks noChangeShapeType="1"/>
          </p:cNvSpPr>
          <p:nvPr/>
        </p:nvSpPr>
        <p:spPr bwMode="auto">
          <a:xfrm>
            <a:off x="7879137" y="2340630"/>
            <a:ext cx="1400" cy="1400"/>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80519" tIns="40258" rIns="80519" bIns="40258"/>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1001" name="Line 41"/>
          <p:cNvSpPr>
            <a:spLocks noChangeShapeType="1"/>
          </p:cNvSpPr>
          <p:nvPr/>
        </p:nvSpPr>
        <p:spPr bwMode="auto">
          <a:xfrm>
            <a:off x="7885439" y="2425024"/>
            <a:ext cx="1401" cy="2899522"/>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80519" tIns="40258" rIns="80519" bIns="40258"/>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0974"/>
                                        </p:tgtEl>
                                        <p:attrNameLst>
                                          <p:attrName>style.visibility</p:attrName>
                                        </p:attrNameLst>
                                      </p:cBhvr>
                                      <p:to>
                                        <p:strVal val="visible"/>
                                      </p:to>
                                    </p:set>
                                    <p:anim calcmode="lin" valueType="num">
                                      <p:cBhvr>
                                        <p:cTn id="7" dur="500" fill="hold"/>
                                        <p:tgtEl>
                                          <p:spTgt spid="40974"/>
                                        </p:tgtEl>
                                        <p:attrNameLst>
                                          <p:attrName>ppt_x</p:attrName>
                                        </p:attrNameLst>
                                      </p:cBhvr>
                                      <p:tavLst>
                                        <p:tav tm="100000">
                                          <p:val>
                                            <p:strVal val="#ppt_x"/>
                                          </p:val>
                                        </p:tav>
                                        <p:tav>
                                          <p:val>
                                            <p:strVal val="#ppt_x"/>
                                          </p:val>
                                        </p:tav>
                                      </p:tavLst>
                                    </p:anim>
                                    <p:anim calcmode="lin" valueType="num">
                                      <p:cBhvr>
                                        <p:cTn id="8" dur="500" fill="hold"/>
                                        <p:tgtEl>
                                          <p:spTgt spid="40974"/>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40976"/>
                                        </p:tgtEl>
                                        <p:attrNameLst>
                                          <p:attrName>style.visibility</p:attrName>
                                        </p:attrNameLst>
                                      </p:cBhvr>
                                      <p:to>
                                        <p:strVal val="visible"/>
                                      </p:to>
                                    </p:set>
                                    <p:anim calcmode="lin" valueType="num">
                                      <p:cBhvr>
                                        <p:cTn id="12" dur="500" fill="hold"/>
                                        <p:tgtEl>
                                          <p:spTgt spid="40976"/>
                                        </p:tgtEl>
                                        <p:attrNameLst>
                                          <p:attrName>ppt_x</p:attrName>
                                        </p:attrNameLst>
                                      </p:cBhvr>
                                      <p:tavLst>
                                        <p:tav tm="100000">
                                          <p:val>
                                            <p:strVal val="#ppt_x"/>
                                          </p:val>
                                        </p:tav>
                                        <p:tav>
                                          <p:val>
                                            <p:strVal val="#ppt_x"/>
                                          </p:val>
                                        </p:tav>
                                      </p:tavLst>
                                    </p:anim>
                                    <p:anim calcmode="lin" valueType="num">
                                      <p:cBhvr>
                                        <p:cTn id="13" dur="500" fill="hold"/>
                                        <p:tgtEl>
                                          <p:spTgt spid="40976"/>
                                        </p:tgtEl>
                                        <p:attrNameLst>
                                          <p:attrName>ppt_y</p:attrName>
                                        </p:attrNameLst>
                                      </p:cBhvr>
                                      <p:tavLst>
                                        <p:tav tm="100000">
                                          <p:val>
                                            <p:strVal val="1+#ppt_h/2"/>
                                          </p:val>
                                        </p:tav>
                                        <p:tav>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40977"/>
                                        </p:tgtEl>
                                        <p:attrNameLst>
                                          <p:attrName>style.visibility</p:attrName>
                                        </p:attrNameLst>
                                      </p:cBhvr>
                                      <p:to>
                                        <p:strVal val="visible"/>
                                      </p:to>
                                    </p:set>
                                    <p:anim calcmode="lin" valueType="num">
                                      <p:cBhvr>
                                        <p:cTn id="17" dur="500" fill="hold"/>
                                        <p:tgtEl>
                                          <p:spTgt spid="40977"/>
                                        </p:tgtEl>
                                        <p:attrNameLst>
                                          <p:attrName>ppt_x</p:attrName>
                                        </p:attrNameLst>
                                      </p:cBhvr>
                                      <p:tavLst>
                                        <p:tav tm="100000">
                                          <p:val>
                                            <p:strVal val="#ppt_x"/>
                                          </p:val>
                                        </p:tav>
                                        <p:tav>
                                          <p:val>
                                            <p:strVal val="#ppt_x"/>
                                          </p:val>
                                        </p:tav>
                                      </p:tavLst>
                                    </p:anim>
                                    <p:anim calcmode="lin" valueType="num">
                                      <p:cBhvr>
                                        <p:cTn id="18" dur="500" fill="hold"/>
                                        <p:tgtEl>
                                          <p:spTgt spid="40977"/>
                                        </p:tgtEl>
                                        <p:attrNameLst>
                                          <p:attrName>ppt_y</p:attrName>
                                        </p:attrNameLst>
                                      </p:cBhvr>
                                      <p:tavLst>
                                        <p:tav tm="100000">
                                          <p:val>
                                            <p:strVal val="1+#ppt_h/2"/>
                                          </p:val>
                                        </p:tav>
                                        <p:tav>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40967"/>
                                        </p:tgtEl>
                                        <p:attrNameLst>
                                          <p:attrName>style.visibility</p:attrName>
                                        </p:attrNameLst>
                                      </p:cBhvr>
                                      <p:to>
                                        <p:strVal val="visible"/>
                                      </p:to>
                                    </p:set>
                                    <p:anim calcmode="lin" valueType="num">
                                      <p:cBhvr>
                                        <p:cTn id="22" dur="500" fill="hold"/>
                                        <p:tgtEl>
                                          <p:spTgt spid="40967"/>
                                        </p:tgtEl>
                                        <p:attrNameLst>
                                          <p:attrName>ppt_x</p:attrName>
                                        </p:attrNameLst>
                                      </p:cBhvr>
                                      <p:tavLst>
                                        <p:tav tm="100000">
                                          <p:val>
                                            <p:strVal val="#ppt_x"/>
                                          </p:val>
                                        </p:tav>
                                        <p:tav>
                                          <p:val>
                                            <p:strVal val="#ppt_x"/>
                                          </p:val>
                                        </p:tav>
                                      </p:tavLst>
                                    </p:anim>
                                    <p:anim calcmode="lin" valueType="num">
                                      <p:cBhvr>
                                        <p:cTn id="23" dur="500" fill="hold"/>
                                        <p:tgtEl>
                                          <p:spTgt spid="40967"/>
                                        </p:tgtEl>
                                        <p:attrNameLst>
                                          <p:attrName>ppt_y</p:attrName>
                                        </p:attrNameLst>
                                      </p:cBhvr>
                                      <p:tavLst>
                                        <p:tav tm="100000">
                                          <p:val>
                                            <p:strVal val="1+#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40975"/>
                                        </p:tgtEl>
                                        <p:attrNameLst>
                                          <p:attrName>style.visibility</p:attrName>
                                        </p:attrNameLst>
                                      </p:cBhvr>
                                      <p:to>
                                        <p:strVal val="visible"/>
                                      </p:to>
                                    </p:set>
                                    <p:anim calcmode="lin" valueType="num">
                                      <p:cBhvr>
                                        <p:cTn id="28" dur="500" fill="hold"/>
                                        <p:tgtEl>
                                          <p:spTgt spid="40975"/>
                                        </p:tgtEl>
                                        <p:attrNameLst>
                                          <p:attrName>ppt_x</p:attrName>
                                        </p:attrNameLst>
                                      </p:cBhvr>
                                      <p:tavLst>
                                        <p:tav tm="100000">
                                          <p:val>
                                            <p:strVal val="#ppt_x"/>
                                          </p:val>
                                        </p:tav>
                                        <p:tav>
                                          <p:val>
                                            <p:strVal val="#ppt_x"/>
                                          </p:val>
                                        </p:tav>
                                      </p:tavLst>
                                    </p:anim>
                                    <p:anim calcmode="lin" valueType="num">
                                      <p:cBhvr>
                                        <p:cTn id="29" dur="500" fill="hold"/>
                                        <p:tgtEl>
                                          <p:spTgt spid="40975"/>
                                        </p:tgtEl>
                                        <p:attrNameLst>
                                          <p:attrName>ppt_y</p:attrName>
                                        </p:attrNameLst>
                                      </p:cBhvr>
                                      <p:tavLst>
                                        <p:tav tm="100000">
                                          <p:val>
                                            <p:strVal val="1+#ppt_h/2"/>
                                          </p:val>
                                        </p:tav>
                                        <p:tav>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3000" fill="hold"/>
                                        <p:tgtEl>
                                          <p:spTgt spid="2"/>
                                        </p:tgtEl>
                                        <p:attrNameLst>
                                          <p:attrName>ppt_x</p:attrName>
                                        </p:attrNameLst>
                                      </p:cBhvr>
                                      <p:tavLst>
                                        <p:tav tm="100000">
                                          <p:val>
                                            <p:strVal val="#ppt_x"/>
                                          </p:val>
                                        </p:tav>
                                        <p:tav>
                                          <p:val>
                                            <p:strVal val="#ppt_x"/>
                                          </p:val>
                                        </p:tav>
                                      </p:tavLst>
                                    </p:anim>
                                    <p:anim calcmode="lin" valueType="num">
                                      <p:cBhvr>
                                        <p:cTn id="35" dur="3000" fill="hold"/>
                                        <p:tgtEl>
                                          <p:spTgt spid="2"/>
                                        </p:tgtEl>
                                        <p:attrNameLst>
                                          <p:attrName>ppt_y</p:attrName>
                                        </p:attrNameLst>
                                      </p:cBhvr>
                                      <p:tavLst>
                                        <p:tav tm="100000">
                                          <p:val>
                                            <p:strVal val="1+#ppt_h/2"/>
                                          </p:val>
                                        </p:tav>
                                        <p:tav>
                                          <p:val>
                                            <p:strVal val="#ppt_y"/>
                                          </p:val>
                                        </p:tav>
                                      </p:tavLst>
                                    </p:anim>
                                  </p:childTnLst>
                                </p:cTn>
                              </p:par>
                            </p:childTnLst>
                          </p:cTn>
                        </p:par>
                        <p:par>
                          <p:cTn id="36" fill="hold" nodeType="afterGroup">
                            <p:stCondLst>
                              <p:cond delay="0"/>
                            </p:stCondLst>
                            <p:childTnLst>
                              <p:par>
                                <p:cTn id="37" presetID="7" presetClass="entr" presetSubtype="4" fill="hold" nodeType="afterEffect">
                                  <p:stCondLst>
                                    <p:cond delay="0"/>
                                  </p:stCondLst>
                                  <p:childTnLst>
                                    <p:set>
                                      <p:cBhvr>
                                        <p:cTn id="38" dur="1" fill="hold">
                                          <p:stCondLst>
                                            <p:cond delay="0"/>
                                          </p:stCondLst>
                                        </p:cTn>
                                        <p:tgtEl>
                                          <p:spTgt spid="40969"/>
                                        </p:tgtEl>
                                        <p:attrNameLst>
                                          <p:attrName>style.visibility</p:attrName>
                                        </p:attrNameLst>
                                      </p:cBhvr>
                                      <p:to>
                                        <p:strVal val="visible"/>
                                      </p:to>
                                    </p:set>
                                    <p:anim calcmode="lin" valueType="num">
                                      <p:cBhvr>
                                        <p:cTn id="39" dur="3000" fill="hold"/>
                                        <p:tgtEl>
                                          <p:spTgt spid="40969"/>
                                        </p:tgtEl>
                                        <p:attrNameLst>
                                          <p:attrName>ppt_x</p:attrName>
                                        </p:attrNameLst>
                                      </p:cBhvr>
                                      <p:tavLst>
                                        <p:tav tm="100000">
                                          <p:val>
                                            <p:strVal val="#ppt_x"/>
                                          </p:val>
                                        </p:tav>
                                        <p:tav>
                                          <p:val>
                                            <p:strVal val="#ppt_x"/>
                                          </p:val>
                                        </p:tav>
                                      </p:tavLst>
                                    </p:anim>
                                    <p:anim calcmode="lin" valueType="num">
                                      <p:cBhvr>
                                        <p:cTn id="40" dur="3000" fill="hold"/>
                                        <p:tgtEl>
                                          <p:spTgt spid="40969"/>
                                        </p:tgtEl>
                                        <p:attrNameLst>
                                          <p:attrName>ppt_y</p:attrName>
                                        </p:attrNameLst>
                                      </p:cBhvr>
                                      <p:tavLst>
                                        <p:tav tm="100000">
                                          <p:val>
                                            <p:strVal val="1+#ppt_h/2"/>
                                          </p:val>
                                        </p:tav>
                                        <p:tav>
                                          <p:val>
                                            <p:strVal val="#ppt_y"/>
                                          </p:val>
                                        </p:tav>
                                      </p:tavLst>
                                    </p:anim>
                                  </p:childTnLst>
                                </p:cTn>
                              </p:par>
                            </p:childTnLst>
                          </p:cTn>
                        </p:par>
                        <p:par>
                          <p:cTn id="41" fill="hold" nodeType="afterGroup">
                            <p:stCondLst>
                              <p:cond delay="0"/>
                            </p:stCondLst>
                            <p:childTnLst>
                              <p:par>
                                <p:cTn id="42" presetID="7" presetClass="entr" presetSubtype="4" fill="hold" nodeType="afterEffect">
                                  <p:stCondLst>
                                    <p:cond delay="0"/>
                                  </p:stCondLst>
                                  <p:childTnLst>
                                    <p:set>
                                      <p:cBhvr>
                                        <p:cTn id="43" dur="1" fill="hold">
                                          <p:stCondLst>
                                            <p:cond delay="0"/>
                                          </p:stCondLst>
                                        </p:cTn>
                                        <p:tgtEl>
                                          <p:spTgt spid="40964"/>
                                        </p:tgtEl>
                                        <p:attrNameLst>
                                          <p:attrName>style.visibility</p:attrName>
                                        </p:attrNameLst>
                                      </p:cBhvr>
                                      <p:to>
                                        <p:strVal val="visible"/>
                                      </p:to>
                                    </p:set>
                                    <p:anim calcmode="lin" valueType="num">
                                      <p:cBhvr>
                                        <p:cTn id="44" dur="3000" fill="hold"/>
                                        <p:tgtEl>
                                          <p:spTgt spid="40964"/>
                                        </p:tgtEl>
                                        <p:attrNameLst>
                                          <p:attrName>ppt_x</p:attrName>
                                        </p:attrNameLst>
                                      </p:cBhvr>
                                      <p:tavLst>
                                        <p:tav tm="100000">
                                          <p:val>
                                            <p:strVal val="#ppt_x"/>
                                          </p:val>
                                        </p:tav>
                                        <p:tav>
                                          <p:val>
                                            <p:strVal val="#ppt_x"/>
                                          </p:val>
                                        </p:tav>
                                      </p:tavLst>
                                    </p:anim>
                                    <p:anim calcmode="lin" valueType="num">
                                      <p:cBhvr>
                                        <p:cTn id="45" dur="3000" fill="hold"/>
                                        <p:tgtEl>
                                          <p:spTgt spid="40964"/>
                                        </p:tgtEl>
                                        <p:attrNameLst>
                                          <p:attrName>ppt_y</p:attrName>
                                        </p:attrNameLst>
                                      </p:cBhvr>
                                      <p:tavLst>
                                        <p:tav tm="100000">
                                          <p:val>
                                            <p:strVal val="1+#ppt_h/2"/>
                                          </p:val>
                                        </p:tav>
                                        <p:tav>
                                          <p:val>
                                            <p:strVal val="#ppt_y"/>
                                          </p:val>
                                        </p:tav>
                                      </p:tavLst>
                                    </p:anim>
                                  </p:childTnLst>
                                </p:cTn>
                              </p:par>
                            </p:childTnLst>
                          </p:cTn>
                        </p:par>
                        <p:par>
                          <p:cTn id="46" fill="hold" nodeType="afterGroup">
                            <p:stCondLst>
                              <p:cond delay="0"/>
                            </p:stCondLst>
                            <p:childTnLst>
                              <p:par>
                                <p:cTn id="47" presetID="7" presetClass="entr" presetSubtype="4" fill="hold" nodeType="afterEffect">
                                  <p:stCondLst>
                                    <p:cond delay="0"/>
                                  </p:stCondLst>
                                  <p:childTnLst>
                                    <p:set>
                                      <p:cBhvr>
                                        <p:cTn id="48" dur="1" fill="hold">
                                          <p:stCondLst>
                                            <p:cond delay="0"/>
                                          </p:stCondLst>
                                        </p:cTn>
                                        <p:tgtEl>
                                          <p:spTgt spid="40965"/>
                                        </p:tgtEl>
                                        <p:attrNameLst>
                                          <p:attrName>style.visibility</p:attrName>
                                        </p:attrNameLst>
                                      </p:cBhvr>
                                      <p:to>
                                        <p:strVal val="visible"/>
                                      </p:to>
                                    </p:set>
                                    <p:anim calcmode="lin" valueType="num">
                                      <p:cBhvr>
                                        <p:cTn id="49" dur="3000" fill="hold"/>
                                        <p:tgtEl>
                                          <p:spTgt spid="40965"/>
                                        </p:tgtEl>
                                        <p:attrNameLst>
                                          <p:attrName>ppt_x</p:attrName>
                                        </p:attrNameLst>
                                      </p:cBhvr>
                                      <p:tavLst>
                                        <p:tav tm="100000">
                                          <p:val>
                                            <p:strVal val="#ppt_x"/>
                                          </p:val>
                                        </p:tav>
                                        <p:tav>
                                          <p:val>
                                            <p:strVal val="#ppt_x"/>
                                          </p:val>
                                        </p:tav>
                                      </p:tavLst>
                                    </p:anim>
                                    <p:anim calcmode="lin" valueType="num">
                                      <p:cBhvr>
                                        <p:cTn id="50" dur="3000" fill="hold"/>
                                        <p:tgtEl>
                                          <p:spTgt spid="40965"/>
                                        </p:tgtEl>
                                        <p:attrNameLst>
                                          <p:attrName>ppt_y</p:attrName>
                                        </p:attrNameLst>
                                      </p:cBhvr>
                                      <p:tavLst>
                                        <p:tav tm="100000">
                                          <p:val>
                                            <p:strVal val="1+#ppt_h/2"/>
                                          </p:val>
                                        </p:tav>
                                        <p:tav>
                                          <p:val>
                                            <p:strVal val="#ppt_y"/>
                                          </p:val>
                                        </p:tav>
                                      </p:tavLst>
                                    </p:anim>
                                  </p:childTnLst>
                                </p:cTn>
                              </p:par>
                            </p:childTnLst>
                          </p:cTn>
                        </p:par>
                        <p:par>
                          <p:cTn id="51" fill="hold" nodeType="afterGroup">
                            <p:stCondLst>
                              <p:cond delay="0"/>
                            </p:stCondLst>
                            <p:childTnLst>
                              <p:par>
                                <p:cTn id="52" presetID="7" presetClass="entr" presetSubtype="4" fill="hold" nodeType="afterEffect">
                                  <p:stCondLst>
                                    <p:cond delay="0"/>
                                  </p:stCondLst>
                                  <p:childTnLst>
                                    <p:set>
                                      <p:cBhvr>
                                        <p:cTn id="53" dur="1" fill="hold">
                                          <p:stCondLst>
                                            <p:cond delay="0"/>
                                          </p:stCondLst>
                                        </p:cTn>
                                        <p:tgtEl>
                                          <p:spTgt spid="40962"/>
                                        </p:tgtEl>
                                        <p:attrNameLst>
                                          <p:attrName>style.visibility</p:attrName>
                                        </p:attrNameLst>
                                      </p:cBhvr>
                                      <p:to>
                                        <p:strVal val="visible"/>
                                      </p:to>
                                    </p:set>
                                    <p:anim calcmode="lin" valueType="num">
                                      <p:cBhvr>
                                        <p:cTn id="54" dur="3000" fill="hold"/>
                                        <p:tgtEl>
                                          <p:spTgt spid="40962"/>
                                        </p:tgtEl>
                                        <p:attrNameLst>
                                          <p:attrName>ppt_x</p:attrName>
                                        </p:attrNameLst>
                                      </p:cBhvr>
                                      <p:tavLst>
                                        <p:tav tm="100000">
                                          <p:val>
                                            <p:strVal val="#ppt_x"/>
                                          </p:val>
                                        </p:tav>
                                        <p:tav>
                                          <p:val>
                                            <p:strVal val="#ppt_x"/>
                                          </p:val>
                                        </p:tav>
                                      </p:tavLst>
                                    </p:anim>
                                    <p:anim calcmode="lin" valueType="num">
                                      <p:cBhvr>
                                        <p:cTn id="55" dur="3000" fill="hold"/>
                                        <p:tgtEl>
                                          <p:spTgt spid="40962"/>
                                        </p:tgtEl>
                                        <p:attrNameLst>
                                          <p:attrName>ppt_y</p:attrName>
                                        </p:attrNameLst>
                                      </p:cBhvr>
                                      <p:tavLst>
                                        <p:tav tm="100000">
                                          <p:val>
                                            <p:strVal val="1+#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272" fill="hold" grpId="0" nodeType="clickEffect">
                                  <p:stCondLst>
                                    <p:cond delay="0"/>
                                  </p:stCondLst>
                                  <p:childTnLst>
                                    <p:set>
                                      <p:cBhvr>
                                        <p:cTn id="59" dur="1" fill="hold">
                                          <p:stCondLst>
                                            <p:cond delay="0"/>
                                          </p:stCondLst>
                                        </p:cTn>
                                        <p:tgtEl>
                                          <p:spTgt spid="40986"/>
                                        </p:tgtEl>
                                        <p:attrNameLst>
                                          <p:attrName>style.visibility</p:attrName>
                                        </p:attrNameLst>
                                      </p:cBhvr>
                                      <p:to>
                                        <p:strVal val="visible"/>
                                      </p:to>
                                    </p:set>
                                    <p:anim calcmode="lin" valueType="num">
                                      <p:cBhvr>
                                        <p:cTn id="60" dur="500" fill="hold"/>
                                        <p:tgtEl>
                                          <p:spTgt spid="40986"/>
                                        </p:tgtEl>
                                        <p:attrNameLst>
                                          <p:attrName>ppt_w</p:attrName>
                                        </p:attrNameLst>
                                      </p:cBhvr>
                                      <p:tavLst>
                                        <p:tav tm="100000">
                                          <p:val>
                                            <p:strVal val="2/3*#ppt_w"/>
                                          </p:val>
                                        </p:tav>
                                        <p:tav>
                                          <p:val>
                                            <p:strVal val="#ppt_w"/>
                                          </p:val>
                                        </p:tav>
                                      </p:tavLst>
                                    </p:anim>
                                    <p:anim calcmode="lin" valueType="num">
                                      <p:cBhvr>
                                        <p:cTn id="61" dur="500" fill="hold"/>
                                        <p:tgtEl>
                                          <p:spTgt spid="40986"/>
                                        </p:tgtEl>
                                        <p:attrNameLst>
                                          <p:attrName>ppt_h</p:attrName>
                                        </p:attrNameLst>
                                      </p:cBhvr>
                                      <p:tavLst>
                                        <p:tav tm="100000">
                                          <p:val>
                                            <p:strVal val="2/3*#ppt_h"/>
                                          </p:val>
                                        </p:tav>
                                        <p:tav>
                                          <p:val>
                                            <p:strVal val="#ppt_h"/>
                                          </p:val>
                                        </p:tav>
                                      </p:tavLst>
                                    </p:anim>
                                  </p:childTnLst>
                                </p:cTn>
                              </p:par>
                            </p:childTnLst>
                          </p:cTn>
                        </p:par>
                        <p:par>
                          <p:cTn id="62" fill="hold" nodeType="afterGroup">
                            <p:stCondLst>
                              <p:cond delay="0"/>
                            </p:stCondLst>
                            <p:childTnLst>
                              <p:par>
                                <p:cTn id="63" presetID="23" presetClass="entr" presetSubtype="272" fill="hold" grpId="0" nodeType="afterEffect">
                                  <p:stCondLst>
                                    <p:cond delay="0"/>
                                  </p:stCondLst>
                                  <p:childTnLst>
                                    <p:set>
                                      <p:cBhvr>
                                        <p:cTn id="64" dur="1" fill="hold">
                                          <p:stCondLst>
                                            <p:cond delay="0"/>
                                          </p:stCondLst>
                                        </p:cTn>
                                        <p:tgtEl>
                                          <p:spTgt spid="40987"/>
                                        </p:tgtEl>
                                        <p:attrNameLst>
                                          <p:attrName>style.visibility</p:attrName>
                                        </p:attrNameLst>
                                      </p:cBhvr>
                                      <p:to>
                                        <p:strVal val="visible"/>
                                      </p:to>
                                    </p:set>
                                    <p:anim calcmode="lin" valueType="num">
                                      <p:cBhvr>
                                        <p:cTn id="65" dur="500" fill="hold"/>
                                        <p:tgtEl>
                                          <p:spTgt spid="40987"/>
                                        </p:tgtEl>
                                        <p:attrNameLst>
                                          <p:attrName>ppt_w</p:attrName>
                                        </p:attrNameLst>
                                      </p:cBhvr>
                                      <p:tavLst>
                                        <p:tav tm="100000">
                                          <p:val>
                                            <p:strVal val="2/3*#ppt_w"/>
                                          </p:val>
                                        </p:tav>
                                        <p:tav>
                                          <p:val>
                                            <p:strVal val="#ppt_w"/>
                                          </p:val>
                                        </p:tav>
                                      </p:tavLst>
                                    </p:anim>
                                    <p:anim calcmode="lin" valueType="num">
                                      <p:cBhvr>
                                        <p:cTn id="66" dur="500" fill="hold"/>
                                        <p:tgtEl>
                                          <p:spTgt spid="40987"/>
                                        </p:tgtEl>
                                        <p:attrNameLst>
                                          <p:attrName>ppt_h</p:attrName>
                                        </p:attrNameLst>
                                      </p:cBhvr>
                                      <p:tavLst>
                                        <p:tav tm="100000">
                                          <p:val>
                                            <p:strVal val="2/3*#ppt_h"/>
                                          </p:val>
                                        </p:tav>
                                        <p:tav>
                                          <p:val>
                                            <p:strVal val="#ppt_h"/>
                                          </p:val>
                                        </p:tav>
                                      </p:tavLst>
                                    </p:anim>
                                  </p:childTnLst>
                                </p:cTn>
                              </p:par>
                            </p:childTnLst>
                          </p:cTn>
                        </p:par>
                        <p:par>
                          <p:cTn id="67" fill="hold" nodeType="afterGroup">
                            <p:stCondLst>
                              <p:cond delay="0"/>
                            </p:stCondLst>
                            <p:childTnLst>
                              <p:par>
                                <p:cTn id="68" presetID="23" presetClass="entr" presetSubtype="272" fill="hold" grpId="0" nodeType="afterEffect">
                                  <p:stCondLst>
                                    <p:cond delay="0"/>
                                  </p:stCondLst>
                                  <p:childTnLst>
                                    <p:set>
                                      <p:cBhvr>
                                        <p:cTn id="69" dur="1" fill="hold">
                                          <p:stCondLst>
                                            <p:cond delay="0"/>
                                          </p:stCondLst>
                                        </p:cTn>
                                        <p:tgtEl>
                                          <p:spTgt spid="40988"/>
                                        </p:tgtEl>
                                        <p:attrNameLst>
                                          <p:attrName>style.visibility</p:attrName>
                                        </p:attrNameLst>
                                      </p:cBhvr>
                                      <p:to>
                                        <p:strVal val="visible"/>
                                      </p:to>
                                    </p:set>
                                    <p:anim calcmode="lin" valueType="num">
                                      <p:cBhvr>
                                        <p:cTn id="70" dur="500" fill="hold"/>
                                        <p:tgtEl>
                                          <p:spTgt spid="40988"/>
                                        </p:tgtEl>
                                        <p:attrNameLst>
                                          <p:attrName>ppt_w</p:attrName>
                                        </p:attrNameLst>
                                      </p:cBhvr>
                                      <p:tavLst>
                                        <p:tav tm="100000">
                                          <p:val>
                                            <p:strVal val="2/3*#ppt_w"/>
                                          </p:val>
                                        </p:tav>
                                        <p:tav>
                                          <p:val>
                                            <p:strVal val="#ppt_w"/>
                                          </p:val>
                                        </p:tav>
                                      </p:tavLst>
                                    </p:anim>
                                    <p:anim calcmode="lin" valueType="num">
                                      <p:cBhvr>
                                        <p:cTn id="71" dur="500" fill="hold"/>
                                        <p:tgtEl>
                                          <p:spTgt spid="40988"/>
                                        </p:tgtEl>
                                        <p:attrNameLst>
                                          <p:attrName>ppt_h</p:attrName>
                                        </p:attrNameLst>
                                      </p:cBhvr>
                                      <p:tavLst>
                                        <p:tav tm="100000">
                                          <p:val>
                                            <p:strVal val="2/3*#ppt_h"/>
                                          </p:val>
                                        </p:tav>
                                        <p:tav>
                                          <p:val>
                                            <p:strVal val="#ppt_h"/>
                                          </p:val>
                                        </p:tav>
                                      </p:tavLst>
                                    </p:anim>
                                  </p:childTnLst>
                                </p:cTn>
                              </p:par>
                            </p:childTnLst>
                          </p:cTn>
                        </p:par>
                        <p:par>
                          <p:cTn id="72" fill="hold" nodeType="afterGroup">
                            <p:stCondLst>
                              <p:cond delay="0"/>
                            </p:stCondLst>
                            <p:childTnLst>
                              <p:par>
                                <p:cTn id="73" presetID="23" presetClass="entr" presetSubtype="272" fill="hold" grpId="0" nodeType="afterEffect">
                                  <p:stCondLst>
                                    <p:cond delay="0"/>
                                  </p:stCondLst>
                                  <p:childTnLst>
                                    <p:set>
                                      <p:cBhvr>
                                        <p:cTn id="74" dur="1" fill="hold">
                                          <p:stCondLst>
                                            <p:cond delay="0"/>
                                          </p:stCondLst>
                                        </p:cTn>
                                        <p:tgtEl>
                                          <p:spTgt spid="40989"/>
                                        </p:tgtEl>
                                        <p:attrNameLst>
                                          <p:attrName>style.visibility</p:attrName>
                                        </p:attrNameLst>
                                      </p:cBhvr>
                                      <p:to>
                                        <p:strVal val="visible"/>
                                      </p:to>
                                    </p:set>
                                    <p:anim calcmode="lin" valueType="num">
                                      <p:cBhvr>
                                        <p:cTn id="75" dur="500" fill="hold"/>
                                        <p:tgtEl>
                                          <p:spTgt spid="40989"/>
                                        </p:tgtEl>
                                        <p:attrNameLst>
                                          <p:attrName>ppt_w</p:attrName>
                                        </p:attrNameLst>
                                      </p:cBhvr>
                                      <p:tavLst>
                                        <p:tav tm="100000">
                                          <p:val>
                                            <p:strVal val="2/3*#ppt_w"/>
                                          </p:val>
                                        </p:tav>
                                        <p:tav>
                                          <p:val>
                                            <p:strVal val="#ppt_w"/>
                                          </p:val>
                                        </p:tav>
                                      </p:tavLst>
                                    </p:anim>
                                    <p:anim calcmode="lin" valueType="num">
                                      <p:cBhvr>
                                        <p:cTn id="76" dur="500" fill="hold"/>
                                        <p:tgtEl>
                                          <p:spTgt spid="40989"/>
                                        </p:tgtEl>
                                        <p:attrNameLst>
                                          <p:attrName>ppt_h</p:attrName>
                                        </p:attrNameLst>
                                      </p:cBhvr>
                                      <p:tavLst>
                                        <p:tav tm="100000">
                                          <p:val>
                                            <p:strVal val="2/3*#ppt_h"/>
                                          </p:val>
                                        </p:tav>
                                        <p:tav>
                                          <p:val>
                                            <p:strVal val="#ppt_h"/>
                                          </p:val>
                                        </p:tav>
                                      </p:tavLst>
                                    </p:anim>
                                  </p:childTnLst>
                                </p:cTn>
                              </p:par>
                            </p:childTnLst>
                          </p:cTn>
                        </p:par>
                        <p:par>
                          <p:cTn id="77" fill="hold" nodeType="afterGroup">
                            <p:stCondLst>
                              <p:cond delay="0"/>
                            </p:stCondLst>
                            <p:childTnLst>
                              <p:par>
                                <p:cTn id="78" presetID="23" presetClass="entr" presetSubtype="272" fill="hold" grpId="0" nodeType="afterEffect">
                                  <p:stCondLst>
                                    <p:cond delay="0"/>
                                  </p:stCondLst>
                                  <p:childTnLst>
                                    <p:set>
                                      <p:cBhvr>
                                        <p:cTn id="79" dur="1" fill="hold">
                                          <p:stCondLst>
                                            <p:cond delay="0"/>
                                          </p:stCondLst>
                                        </p:cTn>
                                        <p:tgtEl>
                                          <p:spTgt spid="40990"/>
                                        </p:tgtEl>
                                        <p:attrNameLst>
                                          <p:attrName>style.visibility</p:attrName>
                                        </p:attrNameLst>
                                      </p:cBhvr>
                                      <p:to>
                                        <p:strVal val="visible"/>
                                      </p:to>
                                    </p:set>
                                    <p:anim calcmode="lin" valueType="num">
                                      <p:cBhvr>
                                        <p:cTn id="80" dur="500" fill="hold"/>
                                        <p:tgtEl>
                                          <p:spTgt spid="40990"/>
                                        </p:tgtEl>
                                        <p:attrNameLst>
                                          <p:attrName>ppt_w</p:attrName>
                                        </p:attrNameLst>
                                      </p:cBhvr>
                                      <p:tavLst>
                                        <p:tav tm="100000">
                                          <p:val>
                                            <p:strVal val="2/3*#ppt_w"/>
                                          </p:val>
                                        </p:tav>
                                        <p:tav>
                                          <p:val>
                                            <p:strVal val="#ppt_w"/>
                                          </p:val>
                                        </p:tav>
                                      </p:tavLst>
                                    </p:anim>
                                    <p:anim calcmode="lin" valueType="num">
                                      <p:cBhvr>
                                        <p:cTn id="81" dur="500" fill="hold"/>
                                        <p:tgtEl>
                                          <p:spTgt spid="40990"/>
                                        </p:tgtEl>
                                        <p:attrNameLst>
                                          <p:attrName>ppt_h</p:attrName>
                                        </p:attrNameLst>
                                      </p:cBhvr>
                                      <p:tavLst>
                                        <p:tav tm="100000">
                                          <p:val>
                                            <p:strVal val="2/3*#ppt_h"/>
                                          </p:val>
                                        </p:tav>
                                        <p:tav>
                                          <p:val>
                                            <p:strVal val="#ppt_h"/>
                                          </p:val>
                                        </p:tav>
                                      </p:tavLst>
                                    </p:anim>
                                  </p:childTnLst>
                                </p:cTn>
                              </p:par>
                            </p:childTnLst>
                          </p:cTn>
                        </p:par>
                        <p:par>
                          <p:cTn id="82" fill="hold" nodeType="afterGroup">
                            <p:stCondLst>
                              <p:cond delay="0"/>
                            </p:stCondLst>
                            <p:childTnLst>
                              <p:par>
                                <p:cTn id="83" presetID="23" presetClass="entr" presetSubtype="272" fill="hold" grpId="0" nodeType="afterEffect">
                                  <p:stCondLst>
                                    <p:cond delay="0"/>
                                  </p:stCondLst>
                                  <p:childTnLst>
                                    <p:set>
                                      <p:cBhvr>
                                        <p:cTn id="84" dur="1" fill="hold">
                                          <p:stCondLst>
                                            <p:cond delay="0"/>
                                          </p:stCondLst>
                                        </p:cTn>
                                        <p:tgtEl>
                                          <p:spTgt spid="40995"/>
                                        </p:tgtEl>
                                        <p:attrNameLst>
                                          <p:attrName>style.visibility</p:attrName>
                                        </p:attrNameLst>
                                      </p:cBhvr>
                                      <p:to>
                                        <p:strVal val="visible"/>
                                      </p:to>
                                    </p:set>
                                    <p:anim calcmode="lin" valueType="num">
                                      <p:cBhvr>
                                        <p:cTn id="85" dur="500" fill="hold"/>
                                        <p:tgtEl>
                                          <p:spTgt spid="40995"/>
                                        </p:tgtEl>
                                        <p:attrNameLst>
                                          <p:attrName>ppt_w</p:attrName>
                                        </p:attrNameLst>
                                      </p:cBhvr>
                                      <p:tavLst>
                                        <p:tav tm="100000">
                                          <p:val>
                                            <p:strVal val="2/3*#ppt_w"/>
                                          </p:val>
                                        </p:tav>
                                        <p:tav>
                                          <p:val>
                                            <p:strVal val="#ppt_w"/>
                                          </p:val>
                                        </p:tav>
                                      </p:tavLst>
                                    </p:anim>
                                    <p:anim calcmode="lin" valueType="num">
                                      <p:cBhvr>
                                        <p:cTn id="86" dur="500" fill="hold"/>
                                        <p:tgtEl>
                                          <p:spTgt spid="40995"/>
                                        </p:tgtEl>
                                        <p:attrNameLst>
                                          <p:attrName>ppt_h</p:attrName>
                                        </p:attrNameLst>
                                      </p:cBhvr>
                                      <p:tavLst>
                                        <p:tav tm="100000">
                                          <p:val>
                                            <p:strVal val="2/3*#ppt_h"/>
                                          </p:val>
                                        </p:tav>
                                        <p:tav>
                                          <p:val>
                                            <p:strVal val="#ppt_h"/>
                                          </p:val>
                                        </p:tav>
                                      </p:tavLst>
                                    </p:anim>
                                  </p:childTnLst>
                                </p:cTn>
                              </p:par>
                            </p:childTnLst>
                          </p:cTn>
                        </p:par>
                        <p:par>
                          <p:cTn id="87" fill="hold" nodeType="afterGroup">
                            <p:stCondLst>
                              <p:cond delay="0"/>
                            </p:stCondLst>
                            <p:childTnLst>
                              <p:par>
                                <p:cTn id="88" presetID="23" presetClass="entr" presetSubtype="272" fill="hold" grpId="0" nodeType="afterEffect">
                                  <p:stCondLst>
                                    <p:cond delay="0"/>
                                  </p:stCondLst>
                                  <p:childTnLst>
                                    <p:set>
                                      <p:cBhvr>
                                        <p:cTn id="89" dur="1" fill="hold">
                                          <p:stCondLst>
                                            <p:cond delay="0"/>
                                          </p:stCondLst>
                                        </p:cTn>
                                        <p:tgtEl>
                                          <p:spTgt spid="40991"/>
                                        </p:tgtEl>
                                        <p:attrNameLst>
                                          <p:attrName>style.visibility</p:attrName>
                                        </p:attrNameLst>
                                      </p:cBhvr>
                                      <p:to>
                                        <p:strVal val="visible"/>
                                      </p:to>
                                    </p:set>
                                    <p:anim calcmode="lin" valueType="num">
                                      <p:cBhvr>
                                        <p:cTn id="90" dur="500" fill="hold"/>
                                        <p:tgtEl>
                                          <p:spTgt spid="40991"/>
                                        </p:tgtEl>
                                        <p:attrNameLst>
                                          <p:attrName>ppt_w</p:attrName>
                                        </p:attrNameLst>
                                      </p:cBhvr>
                                      <p:tavLst>
                                        <p:tav tm="100000">
                                          <p:val>
                                            <p:strVal val="2/3*#ppt_w"/>
                                          </p:val>
                                        </p:tav>
                                        <p:tav>
                                          <p:val>
                                            <p:strVal val="#ppt_w"/>
                                          </p:val>
                                        </p:tav>
                                      </p:tavLst>
                                    </p:anim>
                                    <p:anim calcmode="lin" valueType="num">
                                      <p:cBhvr>
                                        <p:cTn id="91" dur="500" fill="hold"/>
                                        <p:tgtEl>
                                          <p:spTgt spid="40991"/>
                                        </p:tgtEl>
                                        <p:attrNameLst>
                                          <p:attrName>ppt_h</p:attrName>
                                        </p:attrNameLst>
                                      </p:cBhvr>
                                      <p:tavLst>
                                        <p:tav tm="100000">
                                          <p:val>
                                            <p:strVal val="2/3*#ppt_h"/>
                                          </p:val>
                                        </p:tav>
                                        <p:tav>
                                          <p:val>
                                            <p:strVal val="#ppt_h"/>
                                          </p:val>
                                        </p:tav>
                                      </p:tavLst>
                                    </p:anim>
                                  </p:childTnLst>
                                </p:cTn>
                              </p:par>
                            </p:childTnLst>
                          </p:cTn>
                        </p:par>
                        <p:par>
                          <p:cTn id="92" fill="hold" nodeType="afterGroup">
                            <p:stCondLst>
                              <p:cond delay="0"/>
                            </p:stCondLst>
                            <p:childTnLst>
                              <p:par>
                                <p:cTn id="93" presetID="23" presetClass="entr" presetSubtype="272" fill="hold" grpId="0" nodeType="afterEffect">
                                  <p:stCondLst>
                                    <p:cond delay="0"/>
                                  </p:stCondLst>
                                  <p:childTnLst>
                                    <p:set>
                                      <p:cBhvr>
                                        <p:cTn id="94" dur="1" fill="hold">
                                          <p:stCondLst>
                                            <p:cond delay="0"/>
                                          </p:stCondLst>
                                        </p:cTn>
                                        <p:tgtEl>
                                          <p:spTgt spid="40992"/>
                                        </p:tgtEl>
                                        <p:attrNameLst>
                                          <p:attrName>style.visibility</p:attrName>
                                        </p:attrNameLst>
                                      </p:cBhvr>
                                      <p:to>
                                        <p:strVal val="visible"/>
                                      </p:to>
                                    </p:set>
                                    <p:anim calcmode="lin" valueType="num">
                                      <p:cBhvr>
                                        <p:cTn id="95" dur="500" fill="hold"/>
                                        <p:tgtEl>
                                          <p:spTgt spid="40992"/>
                                        </p:tgtEl>
                                        <p:attrNameLst>
                                          <p:attrName>ppt_w</p:attrName>
                                        </p:attrNameLst>
                                      </p:cBhvr>
                                      <p:tavLst>
                                        <p:tav tm="100000">
                                          <p:val>
                                            <p:strVal val="2/3*#ppt_w"/>
                                          </p:val>
                                        </p:tav>
                                        <p:tav>
                                          <p:val>
                                            <p:strVal val="#ppt_w"/>
                                          </p:val>
                                        </p:tav>
                                      </p:tavLst>
                                    </p:anim>
                                    <p:anim calcmode="lin" valueType="num">
                                      <p:cBhvr>
                                        <p:cTn id="96" dur="500" fill="hold"/>
                                        <p:tgtEl>
                                          <p:spTgt spid="40992"/>
                                        </p:tgtEl>
                                        <p:attrNameLst>
                                          <p:attrName>ppt_h</p:attrName>
                                        </p:attrNameLst>
                                      </p:cBhvr>
                                      <p:tavLst>
                                        <p:tav tm="100000">
                                          <p:val>
                                            <p:strVal val="2/3*#ppt_h"/>
                                          </p:val>
                                        </p:tav>
                                        <p:tav>
                                          <p:val>
                                            <p:strVal val="#ppt_h"/>
                                          </p:val>
                                        </p:tav>
                                      </p:tavLst>
                                    </p:anim>
                                  </p:childTnLst>
                                </p:cTn>
                              </p:par>
                            </p:childTnLst>
                          </p:cTn>
                        </p:par>
                        <p:par>
                          <p:cTn id="97" fill="hold" nodeType="afterGroup">
                            <p:stCondLst>
                              <p:cond delay="0"/>
                            </p:stCondLst>
                            <p:childTnLst>
                              <p:par>
                                <p:cTn id="98" presetID="23" presetClass="entr" presetSubtype="272" fill="hold" grpId="0" nodeType="afterEffect">
                                  <p:stCondLst>
                                    <p:cond delay="0"/>
                                  </p:stCondLst>
                                  <p:childTnLst>
                                    <p:set>
                                      <p:cBhvr>
                                        <p:cTn id="99" dur="1" fill="hold">
                                          <p:stCondLst>
                                            <p:cond delay="0"/>
                                          </p:stCondLst>
                                        </p:cTn>
                                        <p:tgtEl>
                                          <p:spTgt spid="40993"/>
                                        </p:tgtEl>
                                        <p:attrNameLst>
                                          <p:attrName>style.visibility</p:attrName>
                                        </p:attrNameLst>
                                      </p:cBhvr>
                                      <p:to>
                                        <p:strVal val="visible"/>
                                      </p:to>
                                    </p:set>
                                    <p:anim calcmode="lin" valueType="num">
                                      <p:cBhvr>
                                        <p:cTn id="100" dur="500" fill="hold"/>
                                        <p:tgtEl>
                                          <p:spTgt spid="40993"/>
                                        </p:tgtEl>
                                        <p:attrNameLst>
                                          <p:attrName>ppt_w</p:attrName>
                                        </p:attrNameLst>
                                      </p:cBhvr>
                                      <p:tavLst>
                                        <p:tav tm="100000">
                                          <p:val>
                                            <p:strVal val="2/3*#ppt_w"/>
                                          </p:val>
                                        </p:tav>
                                        <p:tav>
                                          <p:val>
                                            <p:strVal val="#ppt_w"/>
                                          </p:val>
                                        </p:tav>
                                      </p:tavLst>
                                    </p:anim>
                                    <p:anim calcmode="lin" valueType="num">
                                      <p:cBhvr>
                                        <p:cTn id="101" dur="500" fill="hold"/>
                                        <p:tgtEl>
                                          <p:spTgt spid="40993"/>
                                        </p:tgtEl>
                                        <p:attrNameLst>
                                          <p:attrName>ppt_h</p:attrName>
                                        </p:attrNameLst>
                                      </p:cBhvr>
                                      <p:tavLst>
                                        <p:tav tm="100000">
                                          <p:val>
                                            <p:strVal val="2/3*#ppt_h"/>
                                          </p:val>
                                        </p:tav>
                                        <p:tav>
                                          <p:val>
                                            <p:strVal val="#ppt_h"/>
                                          </p:val>
                                        </p:tav>
                                      </p:tavLst>
                                    </p:anim>
                                  </p:childTnLst>
                                </p:cTn>
                              </p:par>
                            </p:childTnLst>
                          </p:cTn>
                        </p:par>
                        <p:par>
                          <p:cTn id="102" fill="hold" nodeType="afterGroup">
                            <p:stCondLst>
                              <p:cond delay="0"/>
                            </p:stCondLst>
                            <p:childTnLst>
                              <p:par>
                                <p:cTn id="103" presetID="23" presetClass="entr" presetSubtype="272" fill="hold" grpId="0" nodeType="afterEffect">
                                  <p:stCondLst>
                                    <p:cond delay="0"/>
                                  </p:stCondLst>
                                  <p:childTnLst>
                                    <p:set>
                                      <p:cBhvr>
                                        <p:cTn id="104" dur="1" fill="hold">
                                          <p:stCondLst>
                                            <p:cond delay="0"/>
                                          </p:stCondLst>
                                        </p:cTn>
                                        <p:tgtEl>
                                          <p:spTgt spid="40994"/>
                                        </p:tgtEl>
                                        <p:attrNameLst>
                                          <p:attrName>style.visibility</p:attrName>
                                        </p:attrNameLst>
                                      </p:cBhvr>
                                      <p:to>
                                        <p:strVal val="visible"/>
                                      </p:to>
                                    </p:set>
                                    <p:anim calcmode="lin" valueType="num">
                                      <p:cBhvr>
                                        <p:cTn id="105" dur="500" fill="hold"/>
                                        <p:tgtEl>
                                          <p:spTgt spid="40994"/>
                                        </p:tgtEl>
                                        <p:attrNameLst>
                                          <p:attrName>ppt_w</p:attrName>
                                        </p:attrNameLst>
                                      </p:cBhvr>
                                      <p:tavLst>
                                        <p:tav tm="100000">
                                          <p:val>
                                            <p:strVal val="2/3*#ppt_w"/>
                                          </p:val>
                                        </p:tav>
                                        <p:tav>
                                          <p:val>
                                            <p:strVal val="#ppt_w"/>
                                          </p:val>
                                        </p:tav>
                                      </p:tavLst>
                                    </p:anim>
                                    <p:anim calcmode="lin" valueType="num">
                                      <p:cBhvr>
                                        <p:cTn id="106" dur="500" fill="hold"/>
                                        <p:tgtEl>
                                          <p:spTgt spid="40994"/>
                                        </p:tgtEl>
                                        <p:attrNameLst>
                                          <p:attrName>ppt_h</p:attrName>
                                        </p:attrNameLst>
                                      </p:cBhvr>
                                      <p:tavLst>
                                        <p:tav tm="100000">
                                          <p:val>
                                            <p:strVal val="2/3*#ppt_h"/>
                                          </p:val>
                                        </p:tav>
                                        <p:tav>
                                          <p:val>
                                            <p:strVal val="#ppt_h"/>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1" fill="hold" nodeType="clickEffect">
                                  <p:stCondLst>
                                    <p:cond delay="0"/>
                                  </p:stCondLst>
                                  <p:childTnLst>
                                    <p:set>
                                      <p:cBhvr>
                                        <p:cTn id="110" dur="1" fill="hold">
                                          <p:stCondLst>
                                            <p:cond delay="0"/>
                                          </p:stCondLst>
                                        </p:cTn>
                                        <p:tgtEl>
                                          <p:spTgt spid="40996"/>
                                        </p:tgtEl>
                                        <p:attrNameLst>
                                          <p:attrName>style.visibility</p:attrName>
                                        </p:attrNameLst>
                                      </p:cBhvr>
                                      <p:to>
                                        <p:strVal val="visible"/>
                                      </p:to>
                                    </p:set>
                                    <p:anim calcmode="lin" valueType="num">
                                      <p:cBhvr>
                                        <p:cTn id="111" dur="500" fill="hold"/>
                                        <p:tgtEl>
                                          <p:spTgt spid="40996"/>
                                        </p:tgtEl>
                                        <p:attrNameLst>
                                          <p:attrName>ppt_x</p:attrName>
                                        </p:attrNameLst>
                                      </p:cBhvr>
                                      <p:tavLst>
                                        <p:tav tm="100000">
                                          <p:val>
                                            <p:strVal val="#ppt_x"/>
                                          </p:val>
                                        </p:tav>
                                        <p:tav>
                                          <p:val>
                                            <p:strVal val="#ppt_x"/>
                                          </p:val>
                                        </p:tav>
                                      </p:tavLst>
                                    </p:anim>
                                    <p:anim calcmode="lin" valueType="num">
                                      <p:cBhvr>
                                        <p:cTn id="112" dur="500" fill="hold"/>
                                        <p:tgtEl>
                                          <p:spTgt spid="40996"/>
                                        </p:tgtEl>
                                        <p:attrNameLst>
                                          <p:attrName>ppt_y</p:attrName>
                                        </p:attrNameLst>
                                      </p:cBhvr>
                                      <p:tavLst>
                                        <p:tav tm="100000">
                                          <p:val>
                                            <p:strVal val="0-#ppt_h/2"/>
                                          </p:val>
                                        </p:tav>
                                        <p:tav>
                                          <p:val>
                                            <p:strVal val="#ppt_y"/>
                                          </p:val>
                                        </p:tav>
                                      </p:tavLst>
                                    </p:anim>
                                  </p:childTnLst>
                                </p:cTn>
                              </p:par>
                            </p:childTnLst>
                          </p:cTn>
                        </p:par>
                        <p:par>
                          <p:cTn id="113" fill="hold" nodeType="afterGroup">
                            <p:stCondLst>
                              <p:cond delay="0"/>
                            </p:stCondLst>
                            <p:childTnLst>
                              <p:par>
                                <p:cTn id="114" presetID="2" presetClass="entr" presetSubtype="1" fill="hold" nodeType="afterEffect">
                                  <p:stCondLst>
                                    <p:cond delay="0"/>
                                  </p:stCondLst>
                                  <p:childTnLst>
                                    <p:set>
                                      <p:cBhvr>
                                        <p:cTn id="115" dur="1" fill="hold">
                                          <p:stCondLst>
                                            <p:cond delay="0"/>
                                          </p:stCondLst>
                                        </p:cTn>
                                        <p:tgtEl>
                                          <p:spTgt spid="40999"/>
                                        </p:tgtEl>
                                        <p:attrNameLst>
                                          <p:attrName>style.visibility</p:attrName>
                                        </p:attrNameLst>
                                      </p:cBhvr>
                                      <p:to>
                                        <p:strVal val="visible"/>
                                      </p:to>
                                    </p:set>
                                    <p:anim calcmode="lin" valueType="num">
                                      <p:cBhvr>
                                        <p:cTn id="116" dur="500" fill="hold"/>
                                        <p:tgtEl>
                                          <p:spTgt spid="40999"/>
                                        </p:tgtEl>
                                        <p:attrNameLst>
                                          <p:attrName>ppt_x</p:attrName>
                                        </p:attrNameLst>
                                      </p:cBhvr>
                                      <p:tavLst>
                                        <p:tav tm="100000">
                                          <p:val>
                                            <p:strVal val="#ppt_x"/>
                                          </p:val>
                                        </p:tav>
                                        <p:tav>
                                          <p:val>
                                            <p:strVal val="#ppt_x"/>
                                          </p:val>
                                        </p:tav>
                                      </p:tavLst>
                                    </p:anim>
                                    <p:anim calcmode="lin" valueType="num">
                                      <p:cBhvr>
                                        <p:cTn id="117" dur="500" fill="hold"/>
                                        <p:tgtEl>
                                          <p:spTgt spid="40999"/>
                                        </p:tgtEl>
                                        <p:attrNameLst>
                                          <p:attrName>ppt_y</p:attrName>
                                        </p:attrNameLst>
                                      </p:cBhvr>
                                      <p:tavLst>
                                        <p:tav tm="100000">
                                          <p:val>
                                            <p:strVal val="0-#ppt_h/2"/>
                                          </p:val>
                                        </p:tav>
                                        <p:tav>
                                          <p:val>
                                            <p:strVal val="#ppt_y"/>
                                          </p:val>
                                        </p:tav>
                                      </p:tavLst>
                                    </p:anim>
                                  </p:childTnLst>
                                </p:cTn>
                              </p:par>
                            </p:childTnLst>
                          </p:cTn>
                        </p:par>
                        <p:par>
                          <p:cTn id="118" fill="hold" nodeType="afterGroup">
                            <p:stCondLst>
                              <p:cond delay="0"/>
                            </p:stCondLst>
                            <p:childTnLst>
                              <p:par>
                                <p:cTn id="119" presetID="2" presetClass="entr" presetSubtype="1" fill="hold" nodeType="afterEffect">
                                  <p:stCondLst>
                                    <p:cond delay="0"/>
                                  </p:stCondLst>
                                  <p:childTnLst>
                                    <p:set>
                                      <p:cBhvr>
                                        <p:cTn id="120" dur="1" fill="hold">
                                          <p:stCondLst>
                                            <p:cond delay="0"/>
                                          </p:stCondLst>
                                        </p:cTn>
                                        <p:tgtEl>
                                          <p:spTgt spid="40997"/>
                                        </p:tgtEl>
                                        <p:attrNameLst>
                                          <p:attrName>style.visibility</p:attrName>
                                        </p:attrNameLst>
                                      </p:cBhvr>
                                      <p:to>
                                        <p:strVal val="visible"/>
                                      </p:to>
                                    </p:set>
                                    <p:anim calcmode="lin" valueType="num">
                                      <p:cBhvr>
                                        <p:cTn id="121" dur="500" fill="hold"/>
                                        <p:tgtEl>
                                          <p:spTgt spid="40997"/>
                                        </p:tgtEl>
                                        <p:attrNameLst>
                                          <p:attrName>ppt_x</p:attrName>
                                        </p:attrNameLst>
                                      </p:cBhvr>
                                      <p:tavLst>
                                        <p:tav tm="100000">
                                          <p:val>
                                            <p:strVal val="#ppt_x"/>
                                          </p:val>
                                        </p:tav>
                                        <p:tav>
                                          <p:val>
                                            <p:strVal val="#ppt_x"/>
                                          </p:val>
                                        </p:tav>
                                      </p:tavLst>
                                    </p:anim>
                                    <p:anim calcmode="lin" valueType="num">
                                      <p:cBhvr>
                                        <p:cTn id="122" dur="500" fill="hold"/>
                                        <p:tgtEl>
                                          <p:spTgt spid="40997"/>
                                        </p:tgtEl>
                                        <p:attrNameLst>
                                          <p:attrName>ppt_y</p:attrName>
                                        </p:attrNameLst>
                                      </p:cBhvr>
                                      <p:tavLst>
                                        <p:tav tm="100000">
                                          <p:val>
                                            <p:strVal val="0-#ppt_h/2"/>
                                          </p:val>
                                        </p:tav>
                                        <p:tav>
                                          <p:val>
                                            <p:strVal val="#ppt_y"/>
                                          </p:val>
                                        </p:tav>
                                      </p:tavLst>
                                    </p:anim>
                                  </p:childTnLst>
                                </p:cTn>
                              </p:par>
                            </p:childTnLst>
                          </p:cTn>
                        </p:par>
                        <p:par>
                          <p:cTn id="123" fill="hold" nodeType="afterGroup">
                            <p:stCondLst>
                              <p:cond delay="0"/>
                            </p:stCondLst>
                            <p:childTnLst>
                              <p:par>
                                <p:cTn id="124" presetID="2" presetClass="entr" presetSubtype="1" fill="hold" nodeType="afterEffect">
                                  <p:stCondLst>
                                    <p:cond delay="0"/>
                                  </p:stCondLst>
                                  <p:childTnLst>
                                    <p:set>
                                      <p:cBhvr>
                                        <p:cTn id="125" dur="1" fill="hold">
                                          <p:stCondLst>
                                            <p:cond delay="0"/>
                                          </p:stCondLst>
                                        </p:cTn>
                                        <p:tgtEl>
                                          <p:spTgt spid="40998"/>
                                        </p:tgtEl>
                                        <p:attrNameLst>
                                          <p:attrName>style.visibility</p:attrName>
                                        </p:attrNameLst>
                                      </p:cBhvr>
                                      <p:to>
                                        <p:strVal val="visible"/>
                                      </p:to>
                                    </p:set>
                                    <p:anim calcmode="lin" valueType="num">
                                      <p:cBhvr>
                                        <p:cTn id="126" dur="500" fill="hold"/>
                                        <p:tgtEl>
                                          <p:spTgt spid="40998"/>
                                        </p:tgtEl>
                                        <p:attrNameLst>
                                          <p:attrName>ppt_x</p:attrName>
                                        </p:attrNameLst>
                                      </p:cBhvr>
                                      <p:tavLst>
                                        <p:tav tm="100000">
                                          <p:val>
                                            <p:strVal val="#ppt_x"/>
                                          </p:val>
                                        </p:tav>
                                        <p:tav>
                                          <p:val>
                                            <p:strVal val="#ppt_x"/>
                                          </p:val>
                                        </p:tav>
                                      </p:tavLst>
                                    </p:anim>
                                    <p:anim calcmode="lin" valueType="num">
                                      <p:cBhvr>
                                        <p:cTn id="127" dur="500" fill="hold"/>
                                        <p:tgtEl>
                                          <p:spTgt spid="40998"/>
                                        </p:tgtEl>
                                        <p:attrNameLst>
                                          <p:attrName>ppt_y</p:attrName>
                                        </p:attrNameLst>
                                      </p:cBhvr>
                                      <p:tavLst>
                                        <p:tav tm="100000">
                                          <p:val>
                                            <p:strVal val="0-#ppt_h/2"/>
                                          </p:val>
                                        </p:tav>
                                        <p:tav>
                                          <p:val>
                                            <p:strVal val="#ppt_y"/>
                                          </p:val>
                                        </p:tav>
                                      </p:tavLst>
                                    </p:anim>
                                  </p:childTnLst>
                                </p:cTn>
                              </p:par>
                            </p:childTnLst>
                          </p:cTn>
                        </p:par>
                        <p:par>
                          <p:cTn id="128" fill="hold" nodeType="afterGroup">
                            <p:stCondLst>
                              <p:cond delay="0"/>
                            </p:stCondLst>
                            <p:childTnLst>
                              <p:par>
                                <p:cTn id="129" presetID="2" presetClass="entr" presetSubtype="1" fill="hold" nodeType="afterEffect">
                                  <p:stCondLst>
                                    <p:cond delay="0"/>
                                  </p:stCondLst>
                                  <p:childTnLst>
                                    <p:set>
                                      <p:cBhvr>
                                        <p:cTn id="130" dur="1" fill="hold">
                                          <p:stCondLst>
                                            <p:cond delay="0"/>
                                          </p:stCondLst>
                                        </p:cTn>
                                        <p:tgtEl>
                                          <p:spTgt spid="41000"/>
                                        </p:tgtEl>
                                        <p:attrNameLst>
                                          <p:attrName>style.visibility</p:attrName>
                                        </p:attrNameLst>
                                      </p:cBhvr>
                                      <p:to>
                                        <p:strVal val="visible"/>
                                      </p:to>
                                    </p:set>
                                    <p:anim calcmode="lin" valueType="num">
                                      <p:cBhvr>
                                        <p:cTn id="131" dur="500" fill="hold"/>
                                        <p:tgtEl>
                                          <p:spTgt spid="41000"/>
                                        </p:tgtEl>
                                        <p:attrNameLst>
                                          <p:attrName>ppt_x</p:attrName>
                                        </p:attrNameLst>
                                      </p:cBhvr>
                                      <p:tavLst>
                                        <p:tav tm="100000">
                                          <p:val>
                                            <p:strVal val="#ppt_x"/>
                                          </p:val>
                                        </p:tav>
                                        <p:tav>
                                          <p:val>
                                            <p:strVal val="#ppt_x"/>
                                          </p:val>
                                        </p:tav>
                                      </p:tavLst>
                                    </p:anim>
                                    <p:anim calcmode="lin" valueType="num">
                                      <p:cBhvr>
                                        <p:cTn id="132" dur="500" fill="hold"/>
                                        <p:tgtEl>
                                          <p:spTgt spid="41000"/>
                                        </p:tgtEl>
                                        <p:attrNameLst>
                                          <p:attrName>ppt_y</p:attrName>
                                        </p:attrNameLst>
                                      </p:cBhvr>
                                      <p:tavLst>
                                        <p:tav tm="100000">
                                          <p:val>
                                            <p:strVal val="0-#ppt_h/2"/>
                                          </p:val>
                                        </p:tav>
                                        <p:tav>
                                          <p:val>
                                            <p:strVal val="#ppt_y"/>
                                          </p:val>
                                        </p:tav>
                                      </p:tavLst>
                                    </p:anim>
                                  </p:childTnLst>
                                </p:cTn>
                              </p:par>
                            </p:childTnLst>
                          </p:cTn>
                        </p:par>
                        <p:par>
                          <p:cTn id="133" fill="hold" nodeType="afterGroup">
                            <p:stCondLst>
                              <p:cond delay="0"/>
                            </p:stCondLst>
                            <p:childTnLst>
                              <p:par>
                                <p:cTn id="134" presetID="2" presetClass="entr" presetSubtype="1" fill="hold" nodeType="afterEffect">
                                  <p:stCondLst>
                                    <p:cond delay="0"/>
                                  </p:stCondLst>
                                  <p:childTnLst>
                                    <p:set>
                                      <p:cBhvr>
                                        <p:cTn id="135" dur="1" fill="hold">
                                          <p:stCondLst>
                                            <p:cond delay="0"/>
                                          </p:stCondLst>
                                        </p:cTn>
                                        <p:tgtEl>
                                          <p:spTgt spid="41001"/>
                                        </p:tgtEl>
                                        <p:attrNameLst>
                                          <p:attrName>style.visibility</p:attrName>
                                        </p:attrNameLst>
                                      </p:cBhvr>
                                      <p:to>
                                        <p:strVal val="visible"/>
                                      </p:to>
                                    </p:set>
                                    <p:anim calcmode="lin" valueType="num">
                                      <p:cBhvr>
                                        <p:cTn id="136" dur="500" fill="hold"/>
                                        <p:tgtEl>
                                          <p:spTgt spid="41001"/>
                                        </p:tgtEl>
                                        <p:attrNameLst>
                                          <p:attrName>ppt_x</p:attrName>
                                        </p:attrNameLst>
                                      </p:cBhvr>
                                      <p:tavLst>
                                        <p:tav tm="100000">
                                          <p:val>
                                            <p:strVal val="#ppt_x"/>
                                          </p:val>
                                        </p:tav>
                                        <p:tav>
                                          <p:val>
                                            <p:strVal val="#ppt_x"/>
                                          </p:val>
                                        </p:tav>
                                      </p:tavLst>
                                    </p:anim>
                                    <p:anim calcmode="lin" valueType="num">
                                      <p:cBhvr>
                                        <p:cTn id="137" dur="500" fill="hold"/>
                                        <p:tgtEl>
                                          <p:spTgt spid="4100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6" grpId="0" animBg="1"/>
      <p:bldP spid="40987" grpId="0" animBg="1"/>
      <p:bldP spid="40988" grpId="0" animBg="1"/>
      <p:bldP spid="40989" grpId="0" animBg="1"/>
      <p:bldP spid="40990" grpId="0" animBg="1"/>
      <p:bldP spid="40991" grpId="0" animBg="1"/>
      <p:bldP spid="40992" grpId="0" animBg="1"/>
      <p:bldP spid="40993" grpId="0" animBg="1"/>
      <p:bldP spid="40994" grpId="0" animBg="1"/>
      <p:bldP spid="40995"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ChangeArrowheads="1"/>
          </p:cNvSpPr>
          <p:nvPr/>
        </p:nvSpPr>
        <p:spPr bwMode="auto">
          <a:xfrm>
            <a:off x="134471" y="0"/>
            <a:ext cx="8875059" cy="68580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84994" name="Text Box 2"/>
          <p:cNvSpPr txBox="1">
            <a:spLocks noChangeArrowheads="1"/>
          </p:cNvSpPr>
          <p:nvPr/>
        </p:nvSpPr>
        <p:spPr bwMode="auto">
          <a:xfrm>
            <a:off x="6918233" y="1920409"/>
            <a:ext cx="1799944" cy="36554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12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765" b="1" dirty="0">
                <a:solidFill>
                  <a:srgbClr val="005DC0"/>
                </a:solidFill>
                <a:latin typeface="Arial" panose="020B0604020202020204" pitchFamily="34" charset="0"/>
                <a:cs typeface="Arial" panose="020B0604020202020204" pitchFamily="34" charset="0"/>
              </a:rPr>
              <a:t>قيصرية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صيدون</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حول قبرص</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ميرا</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كريت</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الموانيء</a:t>
            </a:r>
            <a:r>
              <a:rPr lang="ar-JO" sz="1412" b="1" dirty="0">
                <a:solidFill>
                  <a:srgbClr val="005DC0"/>
                </a:solidFill>
                <a:latin typeface="Arial" panose="020B0604020202020204" pitchFamily="34" charset="0"/>
                <a:cs typeface="Arial" panose="020B0604020202020204" pitchFamily="34" charset="0"/>
              </a:rPr>
              <a:t> الحسنة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مليطة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سراكوسا</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ريغيون</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بوطيولي</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فورن أبيوس</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الحوانيت الثلاثة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5000"/>
              </a:lnSpc>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u="sng" dirty="0">
                <a:solidFill>
                  <a:srgbClr val="FFFFFF"/>
                </a:solidFill>
                <a:latin typeface="Arial" panose="020B0604020202020204" pitchFamily="34" charset="0"/>
                <a:cs typeface="Arial" panose="020B0604020202020204" pitchFamily="34" charset="0"/>
              </a:rPr>
              <a:t>روما</a:t>
            </a:r>
            <a:endParaRPr lang="en-GB" sz="1412" b="1" u="sng" dirty="0">
              <a:solidFill>
                <a:srgbClr val="FFFFFF"/>
              </a:solidFill>
              <a:latin typeface="Arial" panose="020B0604020202020204" pitchFamily="34" charset="0"/>
              <a:cs typeface="Arial" panose="020B0604020202020204" pitchFamily="34" charset="0"/>
            </a:endParaRPr>
          </a:p>
        </p:txBody>
      </p:sp>
      <p:sp>
        <p:nvSpPr>
          <p:cNvPr id="84995" name="Line 3"/>
          <p:cNvSpPr>
            <a:spLocks noChangeShapeType="1"/>
          </p:cNvSpPr>
          <p:nvPr/>
        </p:nvSpPr>
        <p:spPr bwMode="auto">
          <a:xfrm>
            <a:off x="2907926" y="470647"/>
            <a:ext cx="5630956" cy="140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80519" tIns="40258" rIns="80519" bIns="40258"/>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84996" name="Text Box 4"/>
          <p:cNvSpPr txBox="1">
            <a:spLocks noChangeArrowheads="1"/>
          </p:cNvSpPr>
          <p:nvPr/>
        </p:nvSpPr>
        <p:spPr bwMode="auto">
          <a:xfrm>
            <a:off x="3224493" y="305361"/>
            <a:ext cx="2547938" cy="65587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115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أنطاكية السورية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طرسوس</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دربة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لسترة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أيقونية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أنطاكية </a:t>
            </a:r>
            <a:r>
              <a:rPr lang="ar-JO" sz="1412" b="1" dirty="0" err="1">
                <a:solidFill>
                  <a:srgbClr val="005DC0"/>
                </a:solidFill>
                <a:latin typeface="Arial" panose="020B0604020202020204" pitchFamily="34" charset="0"/>
                <a:cs typeface="Arial" panose="020B0604020202020204" pitchFamily="34" charset="0"/>
              </a:rPr>
              <a:t>بيسيدية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فريجيا</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غلاطية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ميسية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ترواس</a:t>
            </a:r>
            <a:r>
              <a:rPr lang="en-GB" sz="1412" b="1" dirty="0">
                <a:solidFill>
                  <a:srgbClr val="005DC0"/>
                </a:solidFill>
                <a:latin typeface="Arial" panose="020B0604020202020204" pitchFamily="34" charset="0"/>
                <a:cs typeface="Arial" panose="020B0604020202020204" pitchFamily="34" charset="0"/>
              </a:rPr>
              <a:t>‏</a:t>
            </a: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ساموثراكي</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نيابوليس</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فيليبي</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أمفيبوليس</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أبولونية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تسالونيكي</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بيريية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15000"/>
              </a:lnSpc>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u="sng" dirty="0">
                <a:solidFill>
                  <a:srgbClr val="FFFFFF"/>
                </a:solidFill>
                <a:latin typeface="Arial" panose="020B0604020202020204" pitchFamily="34" charset="0"/>
                <a:cs typeface="Arial" panose="020B0604020202020204" pitchFamily="34" charset="0"/>
              </a:rPr>
              <a:t>أثينا</a:t>
            </a:r>
            <a:endParaRPr lang="en-GB" sz="1412" b="1" u="sng" dirty="0">
              <a:solidFill>
                <a:srgbClr val="FFFFFF"/>
              </a:solidFill>
              <a:latin typeface="Arial" panose="020B0604020202020204" pitchFamily="34" charset="0"/>
              <a:cs typeface="Arial" panose="020B0604020202020204" pitchFamily="34" charset="0"/>
            </a:endParaRPr>
          </a:p>
          <a:p>
            <a:pPr defTabSz="397830" eaLnBrk="0" hangingPunct="0">
              <a:lnSpc>
                <a:spcPct val="115000"/>
              </a:lnSpc>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u="sng" dirty="0">
                <a:solidFill>
                  <a:srgbClr val="FFFFFF"/>
                </a:solidFill>
                <a:latin typeface="Arial" panose="020B0604020202020204" pitchFamily="34" charset="0"/>
                <a:cs typeface="Arial" panose="020B0604020202020204" pitchFamily="34" charset="0"/>
              </a:rPr>
              <a:t>كورنثوس</a:t>
            </a:r>
            <a:endParaRPr lang="en-GB" sz="1412" b="1" u="sng" dirty="0">
              <a:solidFill>
                <a:srgbClr val="FFFFFF"/>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كنخريا</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أفسس</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قيصرية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أورشليم</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قيصرية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15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أنطاكية السورية</a:t>
            </a:r>
            <a:endParaRPr lang="en-GB" sz="1412" b="1" dirty="0">
              <a:solidFill>
                <a:srgbClr val="005DC0"/>
              </a:solidFill>
              <a:latin typeface="Arial" panose="020B0604020202020204" pitchFamily="34" charset="0"/>
              <a:cs typeface="Arial" panose="020B0604020202020204" pitchFamily="34" charset="0"/>
            </a:endParaRPr>
          </a:p>
        </p:txBody>
      </p:sp>
      <p:sp>
        <p:nvSpPr>
          <p:cNvPr id="84997" name="Text Box 5"/>
          <p:cNvSpPr txBox="1">
            <a:spLocks noChangeArrowheads="1"/>
          </p:cNvSpPr>
          <p:nvPr/>
        </p:nvSpPr>
        <p:spPr bwMode="auto">
          <a:xfrm>
            <a:off x="5252758" y="972110"/>
            <a:ext cx="1801346" cy="5535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12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2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أنطاكية السورية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غلاطية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فريجية</a:t>
            </a:r>
            <a:r>
              <a:rPr lang="en-GB" sz="1412" b="1" dirty="0">
                <a:solidFill>
                  <a:srgbClr val="005DC0"/>
                </a:solidFill>
                <a:latin typeface="Arial" panose="020B0604020202020204" pitchFamily="34" charset="0"/>
                <a:cs typeface="Arial" panose="020B0604020202020204" pitchFamily="34" charset="0"/>
              </a:rPr>
              <a:t>  </a:t>
            </a:r>
          </a:p>
          <a:p>
            <a:pPr defTabSz="397830" eaLnBrk="0" hangingPunct="0">
              <a:lnSpc>
                <a:spcPct val="12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1412" b="1" dirty="0">
                <a:solidFill>
                  <a:srgbClr val="005DC0"/>
                </a:solidFill>
                <a:latin typeface="Arial" panose="020B0604020202020204" pitchFamily="34" charset="0"/>
                <a:cs typeface="Arial" panose="020B0604020202020204" pitchFamily="34" charset="0"/>
              </a:rPr>
              <a:t>   </a:t>
            </a:r>
            <a:r>
              <a:rPr lang="ar-JO" sz="1412" b="1" dirty="0">
                <a:solidFill>
                  <a:srgbClr val="005DC0"/>
                </a:solidFill>
                <a:latin typeface="Arial" panose="020B0604020202020204" pitchFamily="34" charset="0"/>
                <a:cs typeface="Arial" panose="020B0604020202020204" pitchFamily="34" charset="0"/>
              </a:rPr>
              <a:t>الأقاليم</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0000"/>
              </a:lnSpc>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u="sng" dirty="0">
                <a:solidFill>
                  <a:srgbClr val="FFFFFF"/>
                </a:solidFill>
                <a:latin typeface="Arial" panose="020B0604020202020204" pitchFamily="34" charset="0"/>
                <a:cs typeface="Arial" panose="020B0604020202020204" pitchFamily="34" charset="0"/>
              </a:rPr>
              <a:t>أفسس</a:t>
            </a:r>
            <a:endParaRPr lang="en-GB" sz="1412" b="1" u="sng" dirty="0">
              <a:solidFill>
                <a:srgbClr val="FFFFFF"/>
              </a:solidFill>
              <a:latin typeface="Arial" panose="020B0604020202020204" pitchFamily="34" charset="0"/>
              <a:cs typeface="Arial" panose="020B0604020202020204" pitchFamily="34" charset="0"/>
            </a:endParaRPr>
          </a:p>
          <a:p>
            <a:pPr defTabSz="397830" eaLnBrk="0" hangingPunct="0">
              <a:lnSpc>
                <a:spcPct val="12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مقدونية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ترواس</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فيليبي</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كورنثوس</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فيليبي</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ترواس</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آسوس</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ميليتس</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كوس</a:t>
            </a:r>
            <a:r>
              <a:rPr lang="en-GB" sz="1412" b="1" dirty="0">
                <a:solidFill>
                  <a:srgbClr val="005DC0"/>
                </a:solidFill>
                <a:latin typeface="Arial" panose="020B0604020202020204" pitchFamily="34" charset="0"/>
                <a:cs typeface="Arial" panose="020B0604020202020204" pitchFamily="34" charset="0"/>
              </a:rPr>
              <a:t> </a:t>
            </a:r>
          </a:p>
          <a:p>
            <a:pPr defTabSz="397830" eaLnBrk="0" hangingPunct="0">
              <a:lnSpc>
                <a:spcPct val="12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رودس</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باترا</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صور</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بتولمايس</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قيصرية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2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أورشليم</a:t>
            </a:r>
            <a:endParaRPr lang="en-GB" sz="1412" b="1" dirty="0">
              <a:solidFill>
                <a:srgbClr val="005DC0"/>
              </a:solidFill>
              <a:latin typeface="Arial" panose="020B0604020202020204" pitchFamily="34" charset="0"/>
              <a:cs typeface="Arial" panose="020B0604020202020204" pitchFamily="34" charset="0"/>
            </a:endParaRPr>
          </a:p>
        </p:txBody>
      </p:sp>
      <p:pic>
        <p:nvPicPr>
          <p:cNvPr id="41990" name="Picture 6"/>
          <p:cNvPicPr>
            <a:picLocks noChangeAspect="1" noChangeArrowheads="1"/>
          </p:cNvPicPr>
          <p:nvPr/>
        </p:nvPicPr>
        <p:blipFill>
          <a:blip r:embed="rId3"/>
          <a:srcRect/>
          <a:stretch>
            <a:fillRect/>
          </a:stretch>
        </p:blipFill>
        <p:spPr bwMode="auto">
          <a:xfrm>
            <a:off x="2421872" y="112059"/>
            <a:ext cx="846044" cy="2045074"/>
          </a:xfrm>
          <a:prstGeom prst="rect">
            <a:avLst/>
          </a:prstGeom>
          <a:noFill/>
          <a:ln>
            <a:noFill/>
          </a:ln>
          <a:effectLst>
            <a:outerShdw blurRad="63500" dist="107933" dir="2700000" algn="ctr" rotWithShape="0">
              <a:srgbClr val="000000"/>
            </a:outerShdw>
          </a:effectLst>
        </p:spPr>
      </p:pic>
      <p:sp>
        <p:nvSpPr>
          <p:cNvPr id="84999" name="Text Box 7"/>
          <p:cNvSpPr txBox="1">
            <a:spLocks noChangeArrowheads="1"/>
          </p:cNvSpPr>
          <p:nvPr/>
        </p:nvSpPr>
        <p:spPr bwMode="auto">
          <a:xfrm>
            <a:off x="6796368" y="733986"/>
            <a:ext cx="2213162" cy="62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80000"/>
              </a:lnSpc>
              <a:spcBef>
                <a:spcPts val="1324"/>
              </a:spcBef>
              <a:buClr>
                <a:srgbClr val="19FF21"/>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2206" b="1" dirty="0">
                <a:solidFill>
                  <a:srgbClr val="19FF21"/>
                </a:solidFill>
                <a:latin typeface="Arial" panose="020B0604020202020204" pitchFamily="34" charset="0"/>
                <a:cs typeface="Arial" panose="020B0604020202020204" pitchFamily="34" charset="0"/>
              </a:rPr>
              <a:t>الرحلة الرابعة:</a:t>
            </a:r>
            <a:br>
              <a:rPr lang="en-GB" sz="2206" b="1" dirty="0">
                <a:solidFill>
                  <a:srgbClr val="19FF21"/>
                </a:solidFill>
                <a:latin typeface="Arial" panose="020B0604020202020204" pitchFamily="34" charset="0"/>
                <a:cs typeface="Arial" panose="020B0604020202020204" pitchFamily="34" charset="0"/>
              </a:rPr>
            </a:br>
            <a:r>
              <a:rPr lang="ar-JO" sz="2206" b="1" dirty="0">
                <a:solidFill>
                  <a:srgbClr val="19FFF4"/>
                </a:solidFill>
                <a:latin typeface="Arial" panose="020B0604020202020204" pitchFamily="34" charset="0"/>
                <a:cs typeface="Arial" panose="020B0604020202020204" pitchFamily="34" charset="0"/>
              </a:rPr>
              <a:t>إلى روما!</a:t>
            </a:r>
            <a:endParaRPr lang="en-GB" sz="2206" b="1" dirty="0">
              <a:solidFill>
                <a:srgbClr val="19FFF4"/>
              </a:solidFill>
              <a:latin typeface="Arial" panose="020B0604020202020204" pitchFamily="34" charset="0"/>
              <a:cs typeface="Arial" panose="020B0604020202020204" pitchFamily="34" charset="0"/>
            </a:endParaRPr>
          </a:p>
        </p:txBody>
      </p:sp>
      <p:sp>
        <p:nvSpPr>
          <p:cNvPr id="85000" name="Text Box 8"/>
          <p:cNvSpPr txBox="1">
            <a:spLocks noChangeArrowheads="1"/>
          </p:cNvSpPr>
          <p:nvPr/>
        </p:nvSpPr>
        <p:spPr bwMode="auto">
          <a:xfrm>
            <a:off x="2194953" y="511269"/>
            <a:ext cx="1014132" cy="10608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3971"/>
              </a:spcBef>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6353" b="1" dirty="0">
                <a:solidFill>
                  <a:srgbClr val="FFEA18"/>
                </a:solidFill>
                <a:latin typeface="Arial" panose="020B0604020202020204" pitchFamily="34" charset="0"/>
                <a:cs typeface="Arial" panose="020B0604020202020204" pitchFamily="34" charset="0"/>
              </a:rPr>
              <a:t>?</a:t>
            </a:r>
          </a:p>
        </p:txBody>
      </p:sp>
      <p:sp>
        <p:nvSpPr>
          <p:cNvPr id="85001" name="Text Box 9"/>
          <p:cNvSpPr txBox="1">
            <a:spLocks noChangeArrowheads="1"/>
          </p:cNvSpPr>
          <p:nvPr/>
        </p:nvSpPr>
        <p:spPr bwMode="auto">
          <a:xfrm>
            <a:off x="2087096" y="3555066"/>
            <a:ext cx="1574426" cy="2031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13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أنطاكية السورية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3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فينيقية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3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السامرة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30000"/>
              </a:lnSpc>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u="sng" dirty="0">
                <a:solidFill>
                  <a:srgbClr val="FFFFFF"/>
                </a:solidFill>
                <a:latin typeface="Arial" panose="020B0604020202020204" pitchFamily="34" charset="0"/>
                <a:cs typeface="Arial" panose="020B0604020202020204" pitchFamily="34" charset="0"/>
              </a:rPr>
              <a:t>أورشليم</a:t>
            </a:r>
            <a:endParaRPr lang="en-GB" sz="1412" b="1" u="sng" dirty="0">
              <a:solidFill>
                <a:srgbClr val="FFFFFF"/>
              </a:solidFill>
              <a:latin typeface="Arial" panose="020B0604020202020204" pitchFamily="34" charset="0"/>
              <a:cs typeface="Arial" panose="020B0604020202020204" pitchFamily="34" charset="0"/>
            </a:endParaRPr>
          </a:p>
          <a:p>
            <a:pPr defTabSz="397830" eaLnBrk="0" hangingPunct="0">
              <a:lnSpc>
                <a:spcPct val="13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السامرة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3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فينيقية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3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أنطاكية السورية</a:t>
            </a:r>
            <a:endParaRPr lang="en-GB" sz="1412" b="1" dirty="0">
              <a:solidFill>
                <a:srgbClr val="005DC0"/>
              </a:solidFill>
              <a:latin typeface="Arial" panose="020B0604020202020204" pitchFamily="34" charset="0"/>
              <a:cs typeface="Arial" panose="020B0604020202020204" pitchFamily="34" charset="0"/>
            </a:endParaRPr>
          </a:p>
        </p:txBody>
      </p:sp>
      <p:sp>
        <p:nvSpPr>
          <p:cNvPr id="85002" name="Text Box 10"/>
          <p:cNvSpPr txBox="1">
            <a:spLocks noChangeArrowheads="1"/>
          </p:cNvSpPr>
          <p:nvPr/>
        </p:nvSpPr>
        <p:spPr bwMode="auto">
          <a:xfrm>
            <a:off x="1889593" y="0"/>
            <a:ext cx="1014132" cy="1169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4412"/>
              </a:spcBef>
              <a:buClr>
                <a:srgbClr val="19FF21"/>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7059" b="1" dirty="0">
                <a:solidFill>
                  <a:srgbClr val="19FF21"/>
                </a:solidFill>
                <a:latin typeface="Arial" panose="020B0604020202020204" pitchFamily="34" charset="0"/>
                <a:cs typeface="Arial" panose="020B0604020202020204" pitchFamily="34" charset="0"/>
              </a:rPr>
              <a:t>?</a:t>
            </a:r>
          </a:p>
        </p:txBody>
      </p:sp>
      <p:sp>
        <p:nvSpPr>
          <p:cNvPr id="85003" name="Text Box 11"/>
          <p:cNvSpPr txBox="1">
            <a:spLocks noChangeArrowheads="1"/>
          </p:cNvSpPr>
          <p:nvPr/>
        </p:nvSpPr>
        <p:spPr bwMode="auto">
          <a:xfrm>
            <a:off x="2837890" y="539284"/>
            <a:ext cx="1014132" cy="979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3640"/>
              </a:spcBef>
              <a:buClr>
                <a:srgbClr val="FF5757"/>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5824" b="1" dirty="0">
                <a:solidFill>
                  <a:srgbClr val="FF5757"/>
                </a:solidFill>
                <a:latin typeface="Arial" panose="020B0604020202020204" pitchFamily="34" charset="0"/>
                <a:cs typeface="Arial" panose="020B0604020202020204" pitchFamily="34" charset="0"/>
              </a:rPr>
              <a:t>?</a:t>
            </a:r>
          </a:p>
        </p:txBody>
      </p:sp>
      <p:sp>
        <p:nvSpPr>
          <p:cNvPr id="85004" name="Text Box 12"/>
          <p:cNvSpPr txBox="1">
            <a:spLocks noChangeArrowheads="1"/>
          </p:cNvSpPr>
          <p:nvPr/>
        </p:nvSpPr>
        <p:spPr bwMode="auto">
          <a:xfrm>
            <a:off x="3230096" y="84045"/>
            <a:ext cx="641537" cy="735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2647"/>
              </a:spcBef>
              <a:buClr>
                <a:srgbClr val="FC012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4236" b="1" dirty="0">
                <a:solidFill>
                  <a:srgbClr val="FC0128"/>
                </a:solidFill>
                <a:latin typeface="Arial" panose="020B0604020202020204" pitchFamily="34" charset="0"/>
                <a:cs typeface="Arial" panose="020B0604020202020204" pitchFamily="34" charset="0"/>
              </a:rPr>
              <a:t>?</a:t>
            </a:r>
          </a:p>
        </p:txBody>
      </p:sp>
      <p:sp>
        <p:nvSpPr>
          <p:cNvPr id="85005" name="Text Box 13"/>
          <p:cNvSpPr txBox="1">
            <a:spLocks noChangeArrowheads="1"/>
          </p:cNvSpPr>
          <p:nvPr/>
        </p:nvSpPr>
        <p:spPr bwMode="auto">
          <a:xfrm>
            <a:off x="2674004" y="-126066"/>
            <a:ext cx="1014132" cy="979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3640"/>
              </a:spcBef>
              <a:buClr>
                <a:srgbClr val="919191"/>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5824" b="1" dirty="0">
                <a:solidFill>
                  <a:srgbClr val="919191"/>
                </a:solidFill>
                <a:latin typeface="Arial" panose="020B0604020202020204" pitchFamily="34" charset="0"/>
                <a:cs typeface="Arial" panose="020B0604020202020204" pitchFamily="34" charset="0"/>
              </a:rPr>
              <a:t>?</a:t>
            </a:r>
          </a:p>
        </p:txBody>
      </p:sp>
      <p:sp>
        <p:nvSpPr>
          <p:cNvPr id="85006" name="Text Box 14"/>
          <p:cNvSpPr txBox="1">
            <a:spLocks noChangeArrowheads="1"/>
          </p:cNvSpPr>
          <p:nvPr/>
        </p:nvSpPr>
        <p:spPr bwMode="auto">
          <a:xfrm>
            <a:off x="252133" y="626129"/>
            <a:ext cx="2032467" cy="354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80000"/>
              </a:lnSpc>
              <a:spcBef>
                <a:spcPts val="1324"/>
              </a:spcBef>
              <a:buClr>
                <a:srgbClr val="19FF21"/>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2206" b="1" dirty="0">
                <a:solidFill>
                  <a:srgbClr val="19FF21"/>
                </a:solidFill>
                <a:latin typeface="Arial" panose="020B0604020202020204" pitchFamily="34" charset="0"/>
                <a:cs typeface="Arial" panose="020B0604020202020204" pitchFamily="34" charset="0"/>
              </a:rPr>
              <a:t>الرحلة الأولى</a:t>
            </a:r>
            <a:endParaRPr lang="en-GB" sz="2206" b="1" dirty="0">
              <a:solidFill>
                <a:srgbClr val="19FF21"/>
              </a:solidFill>
              <a:latin typeface="Arial" panose="020B0604020202020204" pitchFamily="34" charset="0"/>
              <a:cs typeface="Arial" panose="020B0604020202020204" pitchFamily="34" charset="0"/>
            </a:endParaRPr>
          </a:p>
        </p:txBody>
      </p:sp>
      <p:sp>
        <p:nvSpPr>
          <p:cNvPr id="85007" name="Text Box 15"/>
          <p:cNvSpPr txBox="1">
            <a:spLocks noChangeArrowheads="1"/>
          </p:cNvSpPr>
          <p:nvPr/>
        </p:nvSpPr>
        <p:spPr bwMode="auto">
          <a:xfrm>
            <a:off x="2019861" y="2192151"/>
            <a:ext cx="1722904" cy="874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80000"/>
              </a:lnSpc>
              <a:spcBef>
                <a:spcPts val="993"/>
              </a:spcBef>
              <a:buClr>
                <a:srgbClr val="19FFF4"/>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2206" b="1" dirty="0">
                <a:solidFill>
                  <a:srgbClr val="19FFF4"/>
                </a:solidFill>
                <a:latin typeface="Arial" panose="020B0604020202020204" pitchFamily="34" charset="0"/>
                <a:cs typeface="Arial" panose="020B0604020202020204" pitchFamily="34" charset="0"/>
              </a:rPr>
              <a:t>مجمع أورشليم</a:t>
            </a:r>
            <a:br>
              <a:rPr lang="en-GB" sz="2206" b="1" dirty="0">
                <a:solidFill>
                  <a:srgbClr val="19FFF4"/>
                </a:solidFill>
                <a:latin typeface="Arial" panose="020B0604020202020204" pitchFamily="34" charset="0"/>
                <a:cs typeface="Arial" panose="020B0604020202020204" pitchFamily="34" charset="0"/>
              </a:rPr>
            </a:br>
            <a:r>
              <a:rPr lang="ar-JO" sz="1588" b="1" dirty="0">
                <a:solidFill>
                  <a:srgbClr val="19FFF4"/>
                </a:solidFill>
                <a:latin typeface="Arial" panose="020B0604020202020204" pitchFamily="34" charset="0"/>
                <a:cs typeface="Arial" panose="020B0604020202020204" pitchFamily="34" charset="0"/>
              </a:rPr>
              <a:t>(رحلة سريعة غيّرت</a:t>
            </a:r>
          </a:p>
          <a:p>
            <a:pPr defTabSz="397830" eaLnBrk="0" hangingPunct="0">
              <a:lnSpc>
                <a:spcPct val="80000"/>
              </a:lnSpc>
              <a:spcBef>
                <a:spcPts val="993"/>
              </a:spcBef>
              <a:buClr>
                <a:srgbClr val="19FFF4"/>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588" b="1" dirty="0">
                <a:solidFill>
                  <a:srgbClr val="19FFF4"/>
                </a:solidFill>
                <a:latin typeface="Arial" panose="020B0604020202020204" pitchFamily="34" charset="0"/>
                <a:cs typeface="Arial" panose="020B0604020202020204" pitchFamily="34" charset="0"/>
              </a:rPr>
              <a:t>الكنيسة إلى الأبد!)</a:t>
            </a:r>
            <a:r>
              <a:rPr lang="en-GB" sz="1588" b="1" dirty="0">
                <a:solidFill>
                  <a:srgbClr val="19FFF4"/>
                </a:solidFill>
                <a:latin typeface="Arial" panose="020B0604020202020204" pitchFamily="34" charset="0"/>
                <a:cs typeface="Arial" panose="020B0604020202020204" pitchFamily="34" charset="0"/>
              </a:rPr>
              <a:t>‏</a:t>
            </a:r>
          </a:p>
        </p:txBody>
      </p:sp>
      <p:sp>
        <p:nvSpPr>
          <p:cNvPr id="85008" name="Text Box 16"/>
          <p:cNvSpPr txBox="1">
            <a:spLocks noChangeArrowheads="1"/>
          </p:cNvSpPr>
          <p:nvPr/>
        </p:nvSpPr>
        <p:spPr bwMode="auto">
          <a:xfrm>
            <a:off x="3555066" y="0"/>
            <a:ext cx="2033868" cy="354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80000"/>
              </a:lnSpc>
              <a:spcBef>
                <a:spcPts val="1324"/>
              </a:spcBef>
              <a:buClr>
                <a:srgbClr val="19FF21"/>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2206" b="1" dirty="0">
                <a:solidFill>
                  <a:srgbClr val="19FF21"/>
                </a:solidFill>
                <a:latin typeface="Arial" panose="020B0604020202020204" pitchFamily="34" charset="0"/>
                <a:cs typeface="Arial" panose="020B0604020202020204" pitchFamily="34" charset="0"/>
              </a:rPr>
              <a:t>الرحلة الثانية</a:t>
            </a:r>
            <a:endParaRPr lang="en-GB" sz="2206" b="1" dirty="0">
              <a:solidFill>
                <a:srgbClr val="19FF21"/>
              </a:solidFill>
              <a:latin typeface="Arial" panose="020B0604020202020204" pitchFamily="34" charset="0"/>
              <a:cs typeface="Arial" panose="020B0604020202020204" pitchFamily="34" charset="0"/>
            </a:endParaRPr>
          </a:p>
        </p:txBody>
      </p:sp>
      <p:sp>
        <p:nvSpPr>
          <p:cNvPr id="85009" name="Text Box 17"/>
          <p:cNvSpPr txBox="1">
            <a:spLocks noChangeArrowheads="1"/>
          </p:cNvSpPr>
          <p:nvPr/>
        </p:nvSpPr>
        <p:spPr bwMode="auto">
          <a:xfrm>
            <a:off x="5207934" y="613522"/>
            <a:ext cx="1841967" cy="354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80000"/>
              </a:lnSpc>
              <a:spcBef>
                <a:spcPts val="1324"/>
              </a:spcBef>
              <a:buClr>
                <a:srgbClr val="19FF21"/>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2206" b="1" dirty="0">
                <a:solidFill>
                  <a:srgbClr val="19FF21"/>
                </a:solidFill>
                <a:latin typeface="Arial" panose="020B0604020202020204" pitchFamily="34" charset="0"/>
                <a:cs typeface="Arial" panose="020B0604020202020204" pitchFamily="34" charset="0"/>
              </a:rPr>
              <a:t>الرحلة الثالثة</a:t>
            </a:r>
            <a:endParaRPr lang="en-GB" sz="2206" b="1" dirty="0">
              <a:solidFill>
                <a:srgbClr val="19FF21"/>
              </a:solidFill>
              <a:latin typeface="Arial" panose="020B0604020202020204" pitchFamily="34" charset="0"/>
              <a:cs typeface="Arial" panose="020B0604020202020204" pitchFamily="34" charset="0"/>
            </a:endParaRPr>
          </a:p>
        </p:txBody>
      </p:sp>
      <p:grpSp>
        <p:nvGrpSpPr>
          <p:cNvPr id="85010" name="Group 18"/>
          <p:cNvGrpSpPr>
            <a:grpSpLocks/>
          </p:cNvGrpSpPr>
          <p:nvPr/>
        </p:nvGrpSpPr>
        <p:grpSpPr bwMode="auto">
          <a:xfrm>
            <a:off x="588309" y="967908"/>
            <a:ext cx="1531004" cy="5139688"/>
            <a:chOff x="324" y="691"/>
            <a:chExt cx="1093" cy="3599"/>
          </a:xfrm>
        </p:grpSpPr>
        <p:sp>
          <p:nvSpPr>
            <p:cNvPr id="85041" name="Text Box 19"/>
            <p:cNvSpPr txBox="1">
              <a:spLocks noChangeArrowheads="1"/>
            </p:cNvSpPr>
            <p:nvPr/>
          </p:nvSpPr>
          <p:spPr bwMode="auto">
            <a:xfrm>
              <a:off x="324" y="691"/>
              <a:ext cx="1093" cy="3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412" tIns="41294" rIns="79412" bIns="41294">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أنطاكية السورية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3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سلوكية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3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سلاميس</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3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بافوس</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3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برجا</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3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أنطاكية </a:t>
              </a:r>
              <a:r>
                <a:rPr lang="ar-JO" sz="1412" b="1" dirty="0" err="1">
                  <a:solidFill>
                    <a:srgbClr val="005DC0"/>
                  </a:solidFill>
                  <a:latin typeface="Arial" panose="020B0604020202020204" pitchFamily="34" charset="0"/>
                  <a:cs typeface="Arial" panose="020B0604020202020204" pitchFamily="34" charset="0"/>
                </a:rPr>
                <a:t>بيسيدية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3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أيقونية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3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لسترة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3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دربة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endParaRPr lang="en-GB" sz="1412" b="1" dirty="0">
                <a:solidFill>
                  <a:srgbClr val="FFEA18"/>
                </a:solidFill>
                <a:latin typeface="Arial" panose="020B0604020202020204" pitchFamily="34" charset="0"/>
                <a:cs typeface="Arial" panose="020B0604020202020204" pitchFamily="34" charset="0"/>
              </a:endParaRPr>
            </a:p>
            <a:p>
              <a:pPr defTabSz="397830" eaLnBrk="0" hangingPunct="0">
                <a:lnSpc>
                  <a:spcPct val="13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لسترة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3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أيقونية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3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أنطاكية </a:t>
              </a:r>
              <a:r>
                <a:rPr lang="ar-JO" sz="1412" b="1" dirty="0" err="1">
                  <a:solidFill>
                    <a:srgbClr val="005DC0"/>
                  </a:solidFill>
                  <a:latin typeface="Arial" panose="020B0604020202020204" pitchFamily="34" charset="0"/>
                  <a:cs typeface="Arial" panose="020B0604020202020204" pitchFamily="34" charset="0"/>
                </a:rPr>
                <a:t>بيسيدية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3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برجا</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3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err="1">
                  <a:solidFill>
                    <a:srgbClr val="005DC0"/>
                  </a:solidFill>
                  <a:latin typeface="Arial" panose="020B0604020202020204" pitchFamily="34" charset="0"/>
                  <a:cs typeface="Arial" panose="020B0604020202020204" pitchFamily="34" charset="0"/>
                </a:rPr>
                <a:t>أتالية</a:t>
              </a:r>
              <a:endParaRPr lang="en-GB" sz="1412" b="1" dirty="0">
                <a:solidFill>
                  <a:srgbClr val="005DC0"/>
                </a:solidFill>
                <a:latin typeface="Arial" panose="020B0604020202020204" pitchFamily="34" charset="0"/>
                <a:cs typeface="Arial" panose="020B0604020202020204" pitchFamily="34" charset="0"/>
              </a:endParaRPr>
            </a:p>
            <a:p>
              <a:pPr defTabSz="397830" eaLnBrk="0" hangingPunct="0">
                <a:lnSpc>
                  <a:spcPct val="130000"/>
                </a:lnSpc>
                <a:buClr>
                  <a:srgbClr val="005DC0"/>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005DC0"/>
                  </a:solidFill>
                  <a:latin typeface="Arial" panose="020B0604020202020204" pitchFamily="34" charset="0"/>
                  <a:cs typeface="Arial" panose="020B0604020202020204" pitchFamily="34" charset="0"/>
                </a:rPr>
                <a:t>أنطاكية السورية</a:t>
              </a:r>
              <a:endParaRPr lang="en-GB" sz="1412" b="1" dirty="0">
                <a:solidFill>
                  <a:srgbClr val="FFEA18"/>
                </a:solidFill>
                <a:latin typeface="Arial" panose="020B0604020202020204" pitchFamily="34" charset="0"/>
                <a:cs typeface="Arial" panose="020B0604020202020204" pitchFamily="34" charset="0"/>
              </a:endParaRPr>
            </a:p>
          </p:txBody>
        </p:sp>
        <p:sp>
          <p:nvSpPr>
            <p:cNvPr id="85042" name="AutoShape 20"/>
            <p:cNvSpPr>
              <a:spLocks noChangeArrowheads="1"/>
            </p:cNvSpPr>
            <p:nvPr/>
          </p:nvSpPr>
          <p:spPr bwMode="auto">
            <a:xfrm>
              <a:off x="664" y="2828"/>
              <a:ext cx="439" cy="4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9 w 21600"/>
                <a:gd name="T19" fmla="*/ 3142 h 21600"/>
                <a:gd name="T20" fmla="*/ 18451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00" y="10800"/>
                  </a:moveTo>
                  <a:cubicBezTo>
                    <a:pt x="16300" y="7762"/>
                    <a:pt x="13837" y="5300"/>
                    <a:pt x="10800" y="5300"/>
                  </a:cubicBezTo>
                  <a:cubicBezTo>
                    <a:pt x="7762" y="5300"/>
                    <a:pt x="5300" y="7762"/>
                    <a:pt x="5300" y="10800"/>
                  </a:cubicBezTo>
                  <a:lnTo>
                    <a:pt x="0" y="10800"/>
                  </a:lnTo>
                  <a:cubicBezTo>
                    <a:pt x="0" y="4835"/>
                    <a:pt x="4835" y="0"/>
                    <a:pt x="10800" y="0"/>
                  </a:cubicBezTo>
                  <a:cubicBezTo>
                    <a:pt x="16764" y="0"/>
                    <a:pt x="21599" y="4835"/>
                    <a:pt x="21599" y="10799"/>
                  </a:cubicBezTo>
                  <a:lnTo>
                    <a:pt x="21600" y="10800"/>
                  </a:lnTo>
                  <a:lnTo>
                    <a:pt x="24300" y="10800"/>
                  </a:lnTo>
                  <a:lnTo>
                    <a:pt x="18950" y="16150"/>
                  </a:lnTo>
                  <a:lnTo>
                    <a:pt x="13600" y="10800"/>
                  </a:lnTo>
                  <a:lnTo>
                    <a:pt x="16300" y="10800"/>
                  </a:lnTo>
                  <a:close/>
                </a:path>
              </a:pathLst>
            </a:custGeom>
            <a:solidFill>
              <a:srgbClr val="FFFFFF"/>
            </a:solidFill>
            <a:ln w="28440">
              <a:solidFill>
                <a:srgbClr val="000000"/>
              </a:solidFill>
              <a:miter lim="800000"/>
              <a:headEnd/>
              <a:tailEnd/>
            </a:ln>
          </p:spPr>
          <p:txBody>
            <a:bodyPr wrap="none"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grpSp>
      <p:sp>
        <p:nvSpPr>
          <p:cNvPr id="85011" name="Text Box 21"/>
          <p:cNvSpPr txBox="1">
            <a:spLocks noChangeArrowheads="1"/>
          </p:cNvSpPr>
          <p:nvPr/>
        </p:nvSpPr>
        <p:spPr bwMode="auto">
          <a:xfrm>
            <a:off x="898550" y="6554981"/>
            <a:ext cx="812469" cy="205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497"/>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794" b="1" dirty="0">
                <a:solidFill>
                  <a:srgbClr val="FFFFFF"/>
                </a:solidFill>
                <a:latin typeface="Arial" panose="020B0604020202020204" pitchFamily="34" charset="0"/>
                <a:cs typeface="Arial" panose="020B0604020202020204" pitchFamily="34" charset="0"/>
              </a:rPr>
              <a:t>©2006 TBBMI</a:t>
            </a:r>
          </a:p>
        </p:txBody>
      </p:sp>
      <p:grpSp>
        <p:nvGrpSpPr>
          <p:cNvPr id="3" name="Group 23"/>
          <p:cNvGrpSpPr>
            <a:grpSpLocks/>
          </p:cNvGrpSpPr>
          <p:nvPr/>
        </p:nvGrpSpPr>
        <p:grpSpPr bwMode="auto">
          <a:xfrm>
            <a:off x="3693739" y="5657570"/>
            <a:ext cx="1595437" cy="918882"/>
            <a:chOff x="2541" y="4039"/>
            <a:chExt cx="1141" cy="656"/>
          </a:xfrm>
        </p:grpSpPr>
        <p:sp>
          <p:nvSpPr>
            <p:cNvPr id="42008" name="Rectangle 24"/>
            <p:cNvSpPr>
              <a:spLocks noChangeArrowheads="1"/>
            </p:cNvSpPr>
            <p:nvPr/>
          </p:nvSpPr>
          <p:spPr bwMode="auto">
            <a:xfrm>
              <a:off x="2555" y="4039"/>
              <a:ext cx="1127"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outerShdw>
            </a:effectLst>
          </p:spPr>
          <p:txBody>
            <a:bodyPr wrap="none" lIns="79412" tIns="41294" rIns="79412" bIns="41294" anchor="ctr"/>
            <a:lstStyle/>
            <a:p>
              <a:pPr defTabSz="402584" eaLnBrk="0" hangingPunct="0">
                <a:buClr>
                  <a:srgbClr val="000000"/>
                </a:buClr>
                <a:buSzPct val="100000"/>
                <a:tabLst>
                  <a:tab pos="0" algn="l"/>
                  <a:tab pos="805168" algn="l"/>
                  <a:tab pos="1610338" algn="l"/>
                  <a:tab pos="2415511" algn="l"/>
                  <a:tab pos="3220680" algn="l"/>
                  <a:tab pos="4025851" algn="l"/>
                  <a:tab pos="4831019" algn="l"/>
                  <a:tab pos="5636191" algn="l"/>
                  <a:tab pos="6441359" algn="l"/>
                  <a:tab pos="7246532" algn="l"/>
                  <a:tab pos="8051703" algn="l"/>
                  <a:tab pos="8856871" algn="l"/>
                </a:tabLst>
                <a:defRPr/>
              </a:pPr>
              <a:r>
                <a:rPr lang="en-GB" sz="1765" b="1" dirty="0">
                  <a:solidFill>
                    <a:srgbClr val="000000"/>
                  </a:solidFill>
                  <a:latin typeface="Arial" panose="020B0604020202020204" pitchFamily="34" charset="0"/>
                  <a:ea typeface="MS Gothic"/>
                  <a:cs typeface="Arial" panose="020B0604020202020204" pitchFamily="34" charset="0"/>
                </a:rPr>
                <a:t> </a:t>
              </a:r>
            </a:p>
          </p:txBody>
        </p:sp>
        <p:sp>
          <p:nvSpPr>
            <p:cNvPr id="85040" name="Text Box 25"/>
            <p:cNvSpPr txBox="1">
              <a:spLocks noChangeArrowheads="1"/>
            </p:cNvSpPr>
            <p:nvPr/>
          </p:nvSpPr>
          <p:spPr bwMode="auto">
            <a:xfrm>
              <a:off x="2541" y="4092"/>
              <a:ext cx="1117" cy="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412" tIns="41294" rIns="79412" bIns="41294">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80000"/>
                </a:lnSpc>
                <a:spcBef>
                  <a:spcPts val="1103"/>
                </a:spcBef>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765" b="1" dirty="0">
                  <a:solidFill>
                    <a:srgbClr val="FFEA18"/>
                  </a:solidFill>
                  <a:latin typeface="Arial" panose="020B0604020202020204" pitchFamily="34" charset="0"/>
                  <a:cs typeface="Arial" panose="020B0604020202020204" pitchFamily="34" charset="0"/>
                </a:rPr>
                <a:t>الزخم</a:t>
              </a:r>
            </a:p>
            <a:p>
              <a:pPr defTabSz="397830" eaLnBrk="0" hangingPunct="0">
                <a:lnSpc>
                  <a:spcPct val="80000"/>
                </a:lnSpc>
                <a:spcBef>
                  <a:spcPts val="1103"/>
                </a:spcBef>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765" b="1" dirty="0">
                  <a:solidFill>
                    <a:srgbClr val="FFFFFF"/>
                  </a:solidFill>
                  <a:latin typeface="Arial" panose="020B0604020202020204" pitchFamily="34" charset="0"/>
                  <a:cs typeface="Arial" panose="020B0604020202020204" pitchFamily="34" charset="0"/>
                </a:rPr>
                <a:t>الأوروبي</a:t>
              </a:r>
              <a:endParaRPr lang="en-GB" sz="1765" b="1" dirty="0">
                <a:solidFill>
                  <a:srgbClr val="FFFFFF"/>
                </a:solidFill>
                <a:latin typeface="Arial" panose="020B0604020202020204" pitchFamily="34" charset="0"/>
                <a:cs typeface="Arial" panose="020B0604020202020204" pitchFamily="34" charset="0"/>
              </a:endParaRPr>
            </a:p>
          </p:txBody>
        </p:sp>
      </p:grpSp>
      <p:grpSp>
        <p:nvGrpSpPr>
          <p:cNvPr id="4" name="Group 26"/>
          <p:cNvGrpSpPr>
            <a:grpSpLocks/>
          </p:cNvGrpSpPr>
          <p:nvPr/>
        </p:nvGrpSpPr>
        <p:grpSpPr bwMode="auto">
          <a:xfrm>
            <a:off x="554692" y="5638121"/>
            <a:ext cx="2031067" cy="927146"/>
            <a:chOff x="300" y="2625"/>
            <a:chExt cx="1450" cy="2029"/>
          </a:xfrm>
        </p:grpSpPr>
        <p:sp>
          <p:nvSpPr>
            <p:cNvPr id="42011" name="Rectangle 27"/>
            <p:cNvSpPr>
              <a:spLocks noChangeArrowheads="1"/>
            </p:cNvSpPr>
            <p:nvPr/>
          </p:nvSpPr>
          <p:spPr bwMode="auto">
            <a:xfrm>
              <a:off x="300" y="2625"/>
              <a:ext cx="1450" cy="2029"/>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85038" name="Text Box 28"/>
            <p:cNvSpPr txBox="1">
              <a:spLocks noChangeArrowheads="1"/>
            </p:cNvSpPr>
            <p:nvPr/>
          </p:nvSpPr>
          <p:spPr bwMode="auto">
            <a:xfrm>
              <a:off x="303" y="2785"/>
              <a:ext cx="1330" cy="1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79412" tIns="41294" rIns="79412" bIns="41294">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1103"/>
                </a:spcBef>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2471" b="1" dirty="0">
                  <a:solidFill>
                    <a:srgbClr val="FFEA18"/>
                  </a:solidFill>
                  <a:latin typeface="Arial" panose="020B0604020202020204" pitchFamily="34" charset="0"/>
                  <a:cs typeface="Arial" panose="020B0604020202020204" pitchFamily="34" charset="0"/>
                </a:rPr>
                <a:t>ال</a:t>
              </a:r>
              <a:r>
                <a:rPr lang="ar-JO" sz="2471" b="1" dirty="0">
                  <a:solidFill>
                    <a:srgbClr val="FFFFFF"/>
                  </a:solidFill>
                  <a:latin typeface="Arial" panose="020B0604020202020204" pitchFamily="34" charset="0"/>
                  <a:cs typeface="Arial" panose="020B0604020202020204" pitchFamily="34" charset="0"/>
                </a:rPr>
                <a:t>مختبر</a:t>
              </a:r>
              <a:endParaRPr lang="en-GB" sz="2471" b="1" dirty="0">
                <a:solidFill>
                  <a:srgbClr val="FFFFFF"/>
                </a:solidFill>
                <a:latin typeface="Arial" panose="020B0604020202020204" pitchFamily="34" charset="0"/>
                <a:cs typeface="Arial" panose="020B0604020202020204" pitchFamily="34" charset="0"/>
              </a:endParaRPr>
            </a:p>
          </p:txBody>
        </p:sp>
      </p:grpSp>
      <p:grpSp>
        <p:nvGrpSpPr>
          <p:cNvPr id="5" name="Group 29"/>
          <p:cNvGrpSpPr>
            <a:grpSpLocks/>
          </p:cNvGrpSpPr>
          <p:nvPr/>
        </p:nvGrpSpPr>
        <p:grpSpPr bwMode="auto">
          <a:xfrm>
            <a:off x="5564828" y="5671678"/>
            <a:ext cx="1594037" cy="918882"/>
            <a:chOff x="3768" y="4036"/>
            <a:chExt cx="1138" cy="656"/>
          </a:xfrm>
        </p:grpSpPr>
        <p:sp>
          <p:nvSpPr>
            <p:cNvPr id="42014" name="Rectangle 30"/>
            <p:cNvSpPr>
              <a:spLocks noChangeArrowheads="1"/>
            </p:cNvSpPr>
            <p:nvPr/>
          </p:nvSpPr>
          <p:spPr bwMode="auto">
            <a:xfrm>
              <a:off x="3768" y="4036"/>
              <a:ext cx="1138"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outerShdw>
            </a:effectLst>
          </p:spPr>
          <p:txBody>
            <a:bodyPr wrap="none" lIns="79412" tIns="41294" rIns="79412" bIns="41294" anchor="ctr"/>
            <a:lstStyle/>
            <a:p>
              <a:pPr defTabSz="402584" eaLnBrk="0" hangingPunct="0">
                <a:buClr>
                  <a:srgbClr val="000000"/>
                </a:buClr>
                <a:buSzPct val="100000"/>
                <a:tabLst>
                  <a:tab pos="0" algn="l"/>
                  <a:tab pos="805168" algn="l"/>
                  <a:tab pos="1610338" algn="l"/>
                  <a:tab pos="2415511" algn="l"/>
                  <a:tab pos="3220680" algn="l"/>
                  <a:tab pos="4025851" algn="l"/>
                  <a:tab pos="4831019" algn="l"/>
                  <a:tab pos="5636191" algn="l"/>
                  <a:tab pos="6441359" algn="l"/>
                  <a:tab pos="7246532" algn="l"/>
                  <a:tab pos="8051703" algn="l"/>
                  <a:tab pos="8856871" algn="l"/>
                </a:tabLst>
                <a:defRPr/>
              </a:pPr>
              <a:r>
                <a:rPr lang="en-GB" sz="1765" b="1" dirty="0">
                  <a:solidFill>
                    <a:srgbClr val="000000"/>
                  </a:solidFill>
                  <a:latin typeface="Arial" panose="020B0604020202020204" pitchFamily="34" charset="0"/>
                  <a:ea typeface="MS Gothic"/>
                  <a:cs typeface="Arial" panose="020B0604020202020204" pitchFamily="34" charset="0"/>
                </a:rPr>
                <a:t> </a:t>
              </a:r>
            </a:p>
          </p:txBody>
        </p:sp>
        <p:sp>
          <p:nvSpPr>
            <p:cNvPr id="85036" name="Text Box 31"/>
            <p:cNvSpPr txBox="1">
              <a:spLocks noChangeArrowheads="1"/>
            </p:cNvSpPr>
            <p:nvPr/>
          </p:nvSpPr>
          <p:spPr bwMode="auto">
            <a:xfrm>
              <a:off x="3787" y="4089"/>
              <a:ext cx="1117" cy="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412" tIns="41294" rIns="79412" bIns="41294">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80000"/>
                </a:lnSpc>
                <a:spcBef>
                  <a:spcPts val="1103"/>
                </a:spcBef>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765" b="1" dirty="0">
                  <a:solidFill>
                    <a:srgbClr val="FFEA18"/>
                  </a:solidFill>
                  <a:latin typeface="Arial" panose="020B0604020202020204" pitchFamily="34" charset="0"/>
                  <a:cs typeface="Arial" panose="020B0604020202020204" pitchFamily="34" charset="0"/>
                </a:rPr>
                <a:t>الزخم</a:t>
              </a:r>
            </a:p>
            <a:p>
              <a:pPr defTabSz="397830" eaLnBrk="0" hangingPunct="0">
                <a:lnSpc>
                  <a:spcPct val="80000"/>
                </a:lnSpc>
                <a:spcBef>
                  <a:spcPts val="1103"/>
                </a:spcBef>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765" b="1" dirty="0">
                  <a:solidFill>
                    <a:srgbClr val="FFFFFF"/>
                  </a:solidFill>
                  <a:latin typeface="Arial" panose="020B0604020202020204" pitchFamily="34" charset="0"/>
                  <a:cs typeface="Arial" panose="020B0604020202020204" pitchFamily="34" charset="0"/>
                </a:rPr>
                <a:t>الآسيوي</a:t>
              </a:r>
              <a:endParaRPr lang="en-GB" sz="1765" b="1" dirty="0">
                <a:solidFill>
                  <a:srgbClr val="FFFFFF"/>
                </a:solidFill>
                <a:latin typeface="Arial" panose="020B0604020202020204" pitchFamily="34" charset="0"/>
                <a:cs typeface="Arial" panose="020B0604020202020204" pitchFamily="34" charset="0"/>
              </a:endParaRPr>
            </a:p>
          </p:txBody>
        </p:sp>
      </p:grpSp>
      <p:grpSp>
        <p:nvGrpSpPr>
          <p:cNvPr id="6" name="Group 32"/>
          <p:cNvGrpSpPr>
            <a:grpSpLocks/>
          </p:cNvGrpSpPr>
          <p:nvPr/>
        </p:nvGrpSpPr>
        <p:grpSpPr bwMode="auto">
          <a:xfrm>
            <a:off x="7117137" y="5646365"/>
            <a:ext cx="1594037" cy="918882"/>
            <a:chOff x="4985" y="4031"/>
            <a:chExt cx="1138" cy="656"/>
          </a:xfrm>
        </p:grpSpPr>
        <p:sp>
          <p:nvSpPr>
            <p:cNvPr id="42017" name="Rectangle 33"/>
            <p:cNvSpPr>
              <a:spLocks noChangeArrowheads="1"/>
            </p:cNvSpPr>
            <p:nvPr/>
          </p:nvSpPr>
          <p:spPr bwMode="auto">
            <a:xfrm>
              <a:off x="4985" y="4031"/>
              <a:ext cx="1138"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outerShdw>
            </a:effectLst>
          </p:spPr>
          <p:txBody>
            <a:bodyPr wrap="none" lIns="79412" tIns="41294" rIns="79412" bIns="41294" anchor="ctr"/>
            <a:lstStyle/>
            <a:p>
              <a:pPr defTabSz="402584" eaLnBrk="0" hangingPunct="0">
                <a:buClr>
                  <a:srgbClr val="000000"/>
                </a:buClr>
                <a:buSzPct val="100000"/>
                <a:tabLst>
                  <a:tab pos="0" algn="l"/>
                  <a:tab pos="805168" algn="l"/>
                  <a:tab pos="1610338" algn="l"/>
                  <a:tab pos="2415511" algn="l"/>
                  <a:tab pos="3220680" algn="l"/>
                  <a:tab pos="4025851" algn="l"/>
                  <a:tab pos="4831019" algn="l"/>
                  <a:tab pos="5636191" algn="l"/>
                  <a:tab pos="6441359" algn="l"/>
                  <a:tab pos="7246532" algn="l"/>
                  <a:tab pos="8051703" algn="l"/>
                  <a:tab pos="8856871" algn="l"/>
                </a:tabLst>
                <a:defRPr/>
              </a:pPr>
              <a:r>
                <a:rPr lang="en-GB" sz="1765" b="1" dirty="0">
                  <a:solidFill>
                    <a:srgbClr val="000000"/>
                  </a:solidFill>
                  <a:latin typeface="Arial" panose="020B0604020202020204" pitchFamily="34" charset="0"/>
                  <a:ea typeface="MS Gothic"/>
                  <a:cs typeface="Arial" panose="020B0604020202020204" pitchFamily="34" charset="0"/>
                </a:rPr>
                <a:t> </a:t>
              </a:r>
            </a:p>
          </p:txBody>
        </p:sp>
        <p:sp>
          <p:nvSpPr>
            <p:cNvPr id="85034" name="Text Box 34"/>
            <p:cNvSpPr txBox="1">
              <a:spLocks noChangeArrowheads="1"/>
            </p:cNvSpPr>
            <p:nvPr/>
          </p:nvSpPr>
          <p:spPr bwMode="auto">
            <a:xfrm>
              <a:off x="5073" y="4140"/>
              <a:ext cx="1003" cy="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412" tIns="41294" rIns="79412" bIns="41294">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lnSpc>
                  <a:spcPct val="80000"/>
                </a:lnSpc>
                <a:spcBef>
                  <a:spcPts val="1103"/>
                </a:spcBef>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765" b="1" dirty="0">
                  <a:solidFill>
                    <a:srgbClr val="FFEA18"/>
                  </a:solidFill>
                  <a:latin typeface="Arial" panose="020B0604020202020204" pitchFamily="34" charset="0"/>
                  <a:cs typeface="Arial" panose="020B0604020202020204" pitchFamily="34" charset="0"/>
                </a:rPr>
                <a:t>إلى </a:t>
              </a:r>
              <a:r>
                <a:rPr lang="ar-JO" sz="1765" b="1" dirty="0">
                  <a:solidFill>
                    <a:srgbClr val="FFFFFF"/>
                  </a:solidFill>
                  <a:latin typeface="Arial" panose="020B0604020202020204" pitchFamily="34" charset="0"/>
                  <a:cs typeface="Arial" panose="020B0604020202020204" pitchFamily="34" charset="0"/>
                </a:rPr>
                <a:t>روما</a:t>
              </a:r>
            </a:p>
            <a:p>
              <a:pPr defTabSz="397830" eaLnBrk="0" hangingPunct="0">
                <a:lnSpc>
                  <a:spcPct val="80000"/>
                </a:lnSpc>
                <a:spcBef>
                  <a:spcPts val="1103"/>
                </a:spcBef>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765" b="1" dirty="0">
                  <a:solidFill>
                    <a:srgbClr val="FFEA18"/>
                  </a:solidFill>
                  <a:latin typeface="Arial" panose="020B0604020202020204" pitchFamily="34" charset="0"/>
                  <a:cs typeface="Arial" panose="020B0604020202020204" pitchFamily="34" charset="0"/>
                </a:rPr>
                <a:t>وأربح!</a:t>
              </a:r>
              <a:endParaRPr lang="en-GB" sz="1765" b="1" dirty="0">
                <a:solidFill>
                  <a:srgbClr val="FFEA18"/>
                </a:solidFill>
                <a:latin typeface="Arial" panose="020B0604020202020204" pitchFamily="34" charset="0"/>
                <a:cs typeface="Arial" panose="020B0604020202020204" pitchFamily="34" charset="0"/>
              </a:endParaRPr>
            </a:p>
          </p:txBody>
        </p:sp>
      </p:grpSp>
      <p:sp>
        <p:nvSpPr>
          <p:cNvPr id="42019" name="Oval 35"/>
          <p:cNvSpPr>
            <a:spLocks noChangeArrowheads="1"/>
          </p:cNvSpPr>
          <p:nvPr/>
        </p:nvSpPr>
        <p:spPr bwMode="auto">
          <a:xfrm>
            <a:off x="2088497" y="4294656"/>
            <a:ext cx="1644463" cy="535080"/>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grpSp>
        <p:nvGrpSpPr>
          <p:cNvPr id="7" name="Group 36"/>
          <p:cNvGrpSpPr>
            <a:grpSpLocks/>
          </p:cNvGrpSpPr>
          <p:nvPr/>
        </p:nvGrpSpPr>
        <p:grpSpPr bwMode="auto">
          <a:xfrm>
            <a:off x="460843" y="3842217"/>
            <a:ext cx="2264989" cy="2850496"/>
            <a:chOff x="233" y="2743"/>
            <a:chExt cx="1617" cy="2035"/>
          </a:xfrm>
        </p:grpSpPr>
        <p:sp>
          <p:nvSpPr>
            <p:cNvPr id="42021" name="Rectangle 37"/>
            <p:cNvSpPr>
              <a:spLocks noChangeArrowheads="1"/>
            </p:cNvSpPr>
            <p:nvPr/>
          </p:nvSpPr>
          <p:spPr bwMode="auto">
            <a:xfrm>
              <a:off x="233" y="3963"/>
              <a:ext cx="1618" cy="816"/>
            </a:xfrm>
            <a:prstGeom prst="rect">
              <a:avLst/>
            </a:prstGeom>
            <a:noFill/>
            <a:ln w="76320">
              <a:solidFill>
                <a:srgbClr val="FFFFFF"/>
              </a:solidFill>
              <a:miter lim="800000"/>
              <a:headEnd/>
              <a:tailEnd/>
            </a:ln>
            <a:effectLst>
              <a:outerShdw blurRad="63500" dist="71785" dir="2700000"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2022" name="Oval 38"/>
            <p:cNvSpPr>
              <a:spLocks noChangeArrowheads="1"/>
            </p:cNvSpPr>
            <p:nvPr/>
          </p:nvSpPr>
          <p:spPr bwMode="auto">
            <a:xfrm>
              <a:off x="539" y="2743"/>
              <a:ext cx="738" cy="486"/>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grpSp>
      <p:grpSp>
        <p:nvGrpSpPr>
          <p:cNvPr id="8" name="Group 39"/>
          <p:cNvGrpSpPr>
            <a:grpSpLocks/>
          </p:cNvGrpSpPr>
          <p:nvPr/>
        </p:nvGrpSpPr>
        <p:grpSpPr bwMode="auto">
          <a:xfrm>
            <a:off x="5267465" y="1702291"/>
            <a:ext cx="1839166" cy="5073067"/>
            <a:chOff x="3672" y="1549"/>
            <a:chExt cx="1313" cy="3223"/>
          </a:xfrm>
        </p:grpSpPr>
        <p:sp>
          <p:nvSpPr>
            <p:cNvPr id="42024" name="Oval 40"/>
            <p:cNvSpPr>
              <a:spLocks noChangeArrowheads="1"/>
            </p:cNvSpPr>
            <p:nvPr/>
          </p:nvSpPr>
          <p:spPr bwMode="auto">
            <a:xfrm>
              <a:off x="3923" y="1549"/>
              <a:ext cx="738" cy="401"/>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2025" name="Rectangle 41"/>
            <p:cNvSpPr>
              <a:spLocks noChangeArrowheads="1"/>
            </p:cNvSpPr>
            <p:nvPr/>
          </p:nvSpPr>
          <p:spPr bwMode="auto">
            <a:xfrm>
              <a:off x="3672" y="3970"/>
              <a:ext cx="1314" cy="803"/>
            </a:xfrm>
            <a:prstGeom prst="rect">
              <a:avLst/>
            </a:prstGeom>
            <a:noFill/>
            <a:ln w="76320">
              <a:solidFill>
                <a:srgbClr val="FFFFFF"/>
              </a:solidFill>
              <a:miter lim="800000"/>
              <a:headEnd/>
              <a:tailEnd/>
            </a:ln>
            <a:effectLst>
              <a:outerShdw blurRad="63500" dist="71785" dir="2700000"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grpSp>
      <p:grpSp>
        <p:nvGrpSpPr>
          <p:cNvPr id="9" name="Group 42"/>
          <p:cNvGrpSpPr>
            <a:grpSpLocks/>
          </p:cNvGrpSpPr>
          <p:nvPr/>
        </p:nvGrpSpPr>
        <p:grpSpPr bwMode="auto">
          <a:xfrm>
            <a:off x="6992471" y="5186924"/>
            <a:ext cx="1839166" cy="1487581"/>
            <a:chOff x="4896" y="3703"/>
            <a:chExt cx="1313" cy="1062"/>
          </a:xfrm>
        </p:grpSpPr>
        <p:sp>
          <p:nvSpPr>
            <p:cNvPr id="42027" name="Rectangle 43"/>
            <p:cNvSpPr>
              <a:spLocks noChangeArrowheads="1"/>
            </p:cNvSpPr>
            <p:nvPr/>
          </p:nvSpPr>
          <p:spPr bwMode="auto">
            <a:xfrm>
              <a:off x="4896" y="3963"/>
              <a:ext cx="1314" cy="803"/>
            </a:xfrm>
            <a:prstGeom prst="rect">
              <a:avLst/>
            </a:prstGeom>
            <a:noFill/>
            <a:ln w="76320">
              <a:solidFill>
                <a:srgbClr val="FFFFFF"/>
              </a:solidFill>
              <a:miter lim="800000"/>
              <a:headEnd/>
              <a:tailEnd/>
            </a:ln>
            <a:effectLst>
              <a:outerShdw blurRad="63500" dist="71785" dir="2700000"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2028" name="Oval 44"/>
            <p:cNvSpPr>
              <a:spLocks noChangeArrowheads="1"/>
            </p:cNvSpPr>
            <p:nvPr/>
          </p:nvSpPr>
          <p:spPr bwMode="auto">
            <a:xfrm>
              <a:off x="5123" y="3703"/>
              <a:ext cx="738" cy="289"/>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grpSp>
      <p:grpSp>
        <p:nvGrpSpPr>
          <p:cNvPr id="10" name="Group 45"/>
          <p:cNvGrpSpPr>
            <a:grpSpLocks/>
          </p:cNvGrpSpPr>
          <p:nvPr/>
        </p:nvGrpSpPr>
        <p:grpSpPr bwMode="auto">
          <a:xfrm>
            <a:off x="3580279" y="4672633"/>
            <a:ext cx="1839166" cy="2043893"/>
            <a:chOff x="2460" y="3367"/>
            <a:chExt cx="1313" cy="1396"/>
          </a:xfrm>
        </p:grpSpPr>
        <p:sp>
          <p:nvSpPr>
            <p:cNvPr id="42030" name="Oval 46"/>
            <p:cNvSpPr>
              <a:spLocks noChangeArrowheads="1"/>
            </p:cNvSpPr>
            <p:nvPr/>
          </p:nvSpPr>
          <p:spPr bwMode="auto">
            <a:xfrm>
              <a:off x="2554" y="3367"/>
              <a:ext cx="1126" cy="486"/>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2031" name="Rectangle 47"/>
            <p:cNvSpPr>
              <a:spLocks noChangeArrowheads="1"/>
            </p:cNvSpPr>
            <p:nvPr/>
          </p:nvSpPr>
          <p:spPr bwMode="auto">
            <a:xfrm>
              <a:off x="2460" y="3961"/>
              <a:ext cx="1314" cy="803"/>
            </a:xfrm>
            <a:prstGeom prst="rect">
              <a:avLst/>
            </a:prstGeom>
            <a:noFill/>
            <a:ln w="76320">
              <a:solidFill>
                <a:srgbClr val="FFFFFF"/>
              </a:solidFill>
              <a:miter lim="800000"/>
              <a:headEnd/>
              <a:tailEnd/>
            </a:ln>
            <a:effectLst>
              <a:outerShdw blurRad="63500" dist="71785" dir="2700000"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grpSp>
      <p:sp>
        <p:nvSpPr>
          <p:cNvPr id="85021" name="Text Box 48"/>
          <p:cNvSpPr txBox="1">
            <a:spLocks noChangeArrowheads="1"/>
          </p:cNvSpPr>
          <p:nvPr/>
        </p:nvSpPr>
        <p:spPr bwMode="auto">
          <a:xfrm>
            <a:off x="8529078" y="6177243"/>
            <a:ext cx="162485"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19" tIns="40258" rIns="80519" bIns="40258"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85022" name="Rectangle 49"/>
          <p:cNvSpPr>
            <a:spLocks noChangeArrowheads="1"/>
          </p:cNvSpPr>
          <p:nvPr/>
        </p:nvSpPr>
        <p:spPr bwMode="auto">
          <a:xfrm>
            <a:off x="7837042" y="6537010"/>
            <a:ext cx="591254"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p>
            <a:pPr defTabSz="397830" eaLnBrk="0" hangingPunct="0">
              <a:buClr>
                <a:srgbClr val="99CCFF"/>
              </a:buClr>
              <a:buSzPct val="100000"/>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en-GB" sz="882" b="1" dirty="0">
                <a:solidFill>
                  <a:srgbClr val="99CCFF"/>
                </a:solidFill>
                <a:latin typeface="Arial" panose="020B0604020202020204" pitchFamily="34" charset="0"/>
                <a:cs typeface="Arial" panose="020B0604020202020204" pitchFamily="34" charset="0"/>
              </a:rPr>
              <a:t>9.65.08.</a:t>
            </a:r>
          </a:p>
        </p:txBody>
      </p:sp>
      <p:sp>
        <p:nvSpPr>
          <p:cNvPr id="85023" name="Text Box 50"/>
          <p:cNvSpPr txBox="1">
            <a:spLocks noChangeArrowheads="1"/>
          </p:cNvSpPr>
          <p:nvPr/>
        </p:nvSpPr>
        <p:spPr bwMode="auto">
          <a:xfrm>
            <a:off x="8252067" y="6538411"/>
            <a:ext cx="285080"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552"/>
              </a:spcBef>
              <a:buClr>
                <a:srgbClr val="99CC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882" b="1" dirty="0">
                <a:solidFill>
                  <a:srgbClr val="99CCFF"/>
                </a:solidFill>
                <a:latin typeface="Arial" panose="020B0604020202020204" pitchFamily="34" charset="0"/>
                <a:cs typeface="Arial" panose="020B0604020202020204" pitchFamily="34" charset="0"/>
              </a:rPr>
              <a:t>39</a:t>
            </a:r>
          </a:p>
        </p:txBody>
      </p:sp>
      <p:sp>
        <p:nvSpPr>
          <p:cNvPr id="85024" name="Text Box 51"/>
          <p:cNvSpPr txBox="1">
            <a:spLocks noChangeArrowheads="1"/>
          </p:cNvSpPr>
          <p:nvPr/>
        </p:nvSpPr>
        <p:spPr bwMode="auto">
          <a:xfrm>
            <a:off x="8447725" y="6501452"/>
            <a:ext cx="294154" cy="273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772"/>
              </a:spcBef>
              <a:buClr>
                <a:srgbClr val="99CC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1235" b="1" dirty="0">
                <a:solidFill>
                  <a:srgbClr val="99CCFF"/>
                </a:solidFill>
                <a:latin typeface="Arial" panose="020B0604020202020204" pitchFamily="34" charset="0"/>
                <a:cs typeface="Arial" panose="020B0604020202020204" pitchFamily="34" charset="0"/>
              </a:rPr>
              <a:t>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100000">
                                          <p:val>
                                            <p:fltVal val="0"/>
                                          </p:val>
                                        </p:tav>
                                        <p:tav>
                                          <p:val>
                                            <p:strVal val="#ppt_w"/>
                                          </p:val>
                                        </p:tav>
                                      </p:tavLst>
                                    </p:anim>
                                    <p:anim calcmode="lin" valueType="num">
                                      <p:cBhvr>
                                        <p:cTn id="8" dur="500" fill="hold"/>
                                        <p:tgtEl>
                                          <p:spTgt spid="4"/>
                                        </p:tgtEl>
                                        <p:attrNameLst>
                                          <p:attrName>ppt_h</p:attrName>
                                        </p:attrNameLst>
                                      </p:cBhvr>
                                      <p:tavLst>
                                        <p:tav tm="100000">
                                          <p:val>
                                            <p:fltVal val="0"/>
                                          </p:val>
                                        </p:tav>
                                        <p:tav>
                                          <p:val>
                                            <p:strVal val="#ppt_h"/>
                                          </p:val>
                                        </p:tav>
                                      </p:tavLst>
                                    </p:anim>
                                    <p:anim calcmode="lin" valueType="num">
                                      <p:cBhvr>
                                        <p:cTn id="9" dur="500" fill="hold"/>
                                        <p:tgtEl>
                                          <p:spTgt spid="4"/>
                                        </p:tgtEl>
                                        <p:attrNameLst>
                                          <p:attrName>ppt_x</p:attrName>
                                        </p:attrNameLst>
                                      </p:cBhvr>
                                      <p:tavLst>
                                        <p:tav tm="100000">
                                          <p:val>
                                            <p:fltVal val="0.5"/>
                                          </p:val>
                                        </p:tav>
                                        <p:tav>
                                          <p:val>
                                            <p:strVal val="#ppt_x"/>
                                          </p:val>
                                        </p:tav>
                                      </p:tavLst>
                                    </p:anim>
                                    <p:anim calcmode="lin" valueType="num">
                                      <p:cBhvr>
                                        <p:cTn id="10" dur="500" fill="hold"/>
                                        <p:tgtEl>
                                          <p:spTgt spid="4"/>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100000">
                                          <p:val>
                                            <p:fltVal val="0"/>
                                          </p:val>
                                        </p:tav>
                                        <p:tav>
                                          <p:val>
                                            <p:strVal val="#ppt_w"/>
                                          </p:val>
                                        </p:tav>
                                      </p:tavLst>
                                    </p:anim>
                                    <p:anim calcmode="lin" valueType="num">
                                      <p:cBhvr>
                                        <p:cTn id="16" dur="500" fill="hold"/>
                                        <p:tgtEl>
                                          <p:spTgt spid="3"/>
                                        </p:tgtEl>
                                        <p:attrNameLst>
                                          <p:attrName>ppt_h</p:attrName>
                                        </p:attrNameLst>
                                      </p:cBhvr>
                                      <p:tavLst>
                                        <p:tav tm="100000">
                                          <p:val>
                                            <p:fltVal val="0"/>
                                          </p:val>
                                        </p:tav>
                                        <p:tav>
                                          <p:val>
                                            <p:strVal val="#ppt_h"/>
                                          </p:val>
                                        </p:tav>
                                      </p:tavLst>
                                    </p:anim>
                                    <p:anim calcmode="lin" valueType="num">
                                      <p:cBhvr>
                                        <p:cTn id="17" dur="500" fill="hold"/>
                                        <p:tgtEl>
                                          <p:spTgt spid="3"/>
                                        </p:tgtEl>
                                        <p:attrNameLst>
                                          <p:attrName>ppt_x</p:attrName>
                                        </p:attrNameLst>
                                      </p:cBhvr>
                                      <p:tavLst>
                                        <p:tav tm="100000">
                                          <p:val>
                                            <p:fltVal val="0.5"/>
                                          </p:val>
                                        </p:tav>
                                        <p:tav>
                                          <p:val>
                                            <p:strVal val="#ppt_x"/>
                                          </p:val>
                                        </p:tav>
                                      </p:tavLst>
                                    </p:anim>
                                    <p:anim calcmode="lin" valueType="num">
                                      <p:cBhvr>
                                        <p:cTn id="18"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100000">
                                          <p:val>
                                            <p:fltVal val="0"/>
                                          </p:val>
                                        </p:tav>
                                        <p:tav>
                                          <p:val>
                                            <p:strVal val="#ppt_w"/>
                                          </p:val>
                                        </p:tav>
                                      </p:tavLst>
                                    </p:anim>
                                    <p:anim calcmode="lin" valueType="num">
                                      <p:cBhvr>
                                        <p:cTn id="24" dur="500" fill="hold"/>
                                        <p:tgtEl>
                                          <p:spTgt spid="5"/>
                                        </p:tgtEl>
                                        <p:attrNameLst>
                                          <p:attrName>ppt_h</p:attrName>
                                        </p:attrNameLst>
                                      </p:cBhvr>
                                      <p:tavLst>
                                        <p:tav tm="100000">
                                          <p:val>
                                            <p:fltVal val="0"/>
                                          </p:val>
                                        </p:tav>
                                        <p:tav>
                                          <p:val>
                                            <p:strVal val="#ppt_h"/>
                                          </p:val>
                                        </p:tav>
                                      </p:tavLst>
                                    </p:anim>
                                    <p:anim calcmode="lin" valueType="num">
                                      <p:cBhvr>
                                        <p:cTn id="25" dur="500" fill="hold"/>
                                        <p:tgtEl>
                                          <p:spTgt spid="5"/>
                                        </p:tgtEl>
                                        <p:attrNameLst>
                                          <p:attrName>ppt_x</p:attrName>
                                        </p:attrNameLst>
                                      </p:cBhvr>
                                      <p:tavLst>
                                        <p:tav tm="100000">
                                          <p:val>
                                            <p:fltVal val="0.5"/>
                                          </p:val>
                                        </p:tav>
                                        <p:tav>
                                          <p:val>
                                            <p:strVal val="#ppt_x"/>
                                          </p:val>
                                        </p:tav>
                                      </p:tavLst>
                                    </p:anim>
                                    <p:anim calcmode="lin" valueType="num">
                                      <p:cBhvr>
                                        <p:cTn id="26"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100000">
                                          <p:val>
                                            <p:fltVal val="0"/>
                                          </p:val>
                                        </p:tav>
                                        <p:tav>
                                          <p:val>
                                            <p:strVal val="#ppt_w"/>
                                          </p:val>
                                        </p:tav>
                                      </p:tavLst>
                                    </p:anim>
                                    <p:anim calcmode="lin" valueType="num">
                                      <p:cBhvr>
                                        <p:cTn id="32" dur="500" fill="hold"/>
                                        <p:tgtEl>
                                          <p:spTgt spid="6"/>
                                        </p:tgtEl>
                                        <p:attrNameLst>
                                          <p:attrName>ppt_h</p:attrName>
                                        </p:attrNameLst>
                                      </p:cBhvr>
                                      <p:tavLst>
                                        <p:tav tm="100000">
                                          <p:val>
                                            <p:fltVal val="0"/>
                                          </p:val>
                                        </p:tav>
                                        <p:tav>
                                          <p:val>
                                            <p:strVal val="#ppt_h"/>
                                          </p:val>
                                        </p:tav>
                                      </p:tavLst>
                                    </p:anim>
                                    <p:anim calcmode="lin" valueType="num">
                                      <p:cBhvr>
                                        <p:cTn id="33" dur="500" fill="hold"/>
                                        <p:tgtEl>
                                          <p:spTgt spid="6"/>
                                        </p:tgtEl>
                                        <p:attrNameLst>
                                          <p:attrName>ppt_x</p:attrName>
                                        </p:attrNameLst>
                                      </p:cBhvr>
                                      <p:tavLst>
                                        <p:tav tm="100000">
                                          <p:val>
                                            <p:fltVal val="0.5"/>
                                          </p:val>
                                        </p:tav>
                                        <p:tav>
                                          <p:val>
                                            <p:strVal val="#ppt_x"/>
                                          </p:val>
                                        </p:tav>
                                      </p:tavLst>
                                    </p:anim>
                                    <p:anim calcmode="lin" valueType="num">
                                      <p:cBhvr>
                                        <p:cTn id="34" dur="500" fill="hold"/>
                                        <p:tgtEl>
                                          <p:spTgt spid="6"/>
                                        </p:tgtEl>
                                        <p:attrNameLst>
                                          <p:attrName>ppt_y</p:attrName>
                                        </p:attrNameLst>
                                      </p:cBhvr>
                                      <p:tavLst>
                                        <p:tav tm="100000">
                                          <p:val>
                                            <p:fltVal val="0.5"/>
                                          </p:val>
                                        </p:tav>
                                        <p:tav>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100000">
                                          <p:val>
                                            <p:fltVal val="0"/>
                                          </p:val>
                                        </p:tav>
                                        <p:tav>
                                          <p:val>
                                            <p:strVal val="#ppt_w"/>
                                          </p:val>
                                        </p:tav>
                                      </p:tavLst>
                                    </p:anim>
                                    <p:anim calcmode="lin" valueType="num">
                                      <p:cBhvr>
                                        <p:cTn id="40" dur="500" fill="hold"/>
                                        <p:tgtEl>
                                          <p:spTgt spid="7"/>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42019"/>
                                        </p:tgtEl>
                                        <p:attrNameLst>
                                          <p:attrName>style.visibility</p:attrName>
                                        </p:attrNameLst>
                                      </p:cBhvr>
                                      <p:to>
                                        <p:strVal val="visible"/>
                                      </p:to>
                                    </p:set>
                                    <p:anim calcmode="lin" valueType="num">
                                      <p:cBhvr>
                                        <p:cTn id="45" dur="500" fill="hold"/>
                                        <p:tgtEl>
                                          <p:spTgt spid="42019"/>
                                        </p:tgtEl>
                                        <p:attrNameLst>
                                          <p:attrName>ppt_w</p:attrName>
                                        </p:attrNameLst>
                                      </p:cBhvr>
                                      <p:tavLst>
                                        <p:tav tm="100000">
                                          <p:val>
                                            <p:fltVal val="0"/>
                                          </p:val>
                                        </p:tav>
                                        <p:tav>
                                          <p:val>
                                            <p:strVal val="#ppt_w"/>
                                          </p:val>
                                        </p:tav>
                                      </p:tavLst>
                                    </p:anim>
                                    <p:anim calcmode="lin" valueType="num">
                                      <p:cBhvr>
                                        <p:cTn id="46" dur="500" fill="hold"/>
                                        <p:tgtEl>
                                          <p:spTgt spid="42019"/>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42019"/>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100000">
                                          <p:val>
                                            <p:fltVal val="0"/>
                                          </p:val>
                                        </p:tav>
                                        <p:tav>
                                          <p:val>
                                            <p:strVal val="#ppt_w"/>
                                          </p:val>
                                        </p:tav>
                                      </p:tavLst>
                                    </p:anim>
                                    <p:anim calcmode="lin" valueType="num">
                                      <p:cBhvr>
                                        <p:cTn id="52" dur="500" fill="hold"/>
                                        <p:tgtEl>
                                          <p:spTgt spid="10"/>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100000">
                                          <p:val>
                                            <p:fltVal val="0"/>
                                          </p:val>
                                        </p:tav>
                                        <p:tav>
                                          <p:val>
                                            <p:strVal val="#ppt_w"/>
                                          </p:val>
                                        </p:tav>
                                      </p:tavLst>
                                    </p:anim>
                                    <p:anim calcmode="lin" valueType="num">
                                      <p:cBhvr>
                                        <p:cTn id="58" dur="500" fill="hold"/>
                                        <p:tgtEl>
                                          <p:spTgt spid="8"/>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100000">
                                          <p:val>
                                            <p:fltVal val="0"/>
                                          </p:val>
                                        </p:tav>
                                        <p:tav>
                                          <p:val>
                                            <p:strVal val="#ppt_w"/>
                                          </p:val>
                                        </p:tav>
                                      </p:tavLst>
                                    </p:anim>
                                    <p:anim calcmode="lin" valueType="num">
                                      <p:cBhvr>
                                        <p:cTn id="64" dur="500" fill="hold"/>
                                        <p:tgtEl>
                                          <p:spTgt spid="9"/>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19"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ChangeArrowheads="1"/>
          </p:cNvSpPr>
          <p:nvPr/>
        </p:nvSpPr>
        <p:spPr bwMode="auto">
          <a:xfrm>
            <a:off x="134471" y="0"/>
            <a:ext cx="8875059"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87042" name="Text Box 2"/>
          <p:cNvSpPr txBox="1">
            <a:spLocks noChangeArrowheads="1"/>
          </p:cNvSpPr>
          <p:nvPr/>
        </p:nvSpPr>
        <p:spPr bwMode="auto">
          <a:xfrm>
            <a:off x="865698" y="6560822"/>
            <a:ext cx="866971"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497"/>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794" b="1" dirty="0">
                <a:solidFill>
                  <a:srgbClr val="FFFFFF"/>
                </a:solidFill>
                <a:latin typeface="Arial" panose="020B0604020202020204" pitchFamily="34" charset="0"/>
                <a:cs typeface="Arial" panose="020B0604020202020204" pitchFamily="34" charset="0"/>
              </a:rPr>
              <a:t>© </a:t>
            </a:r>
            <a:r>
              <a:rPr lang="en-GB" sz="882" b="1" dirty="0">
                <a:solidFill>
                  <a:srgbClr val="FFFFFF"/>
                </a:solidFill>
                <a:latin typeface="Arial" panose="020B0604020202020204" pitchFamily="34" charset="0"/>
                <a:cs typeface="Arial" panose="020B0604020202020204" pitchFamily="34" charset="0"/>
              </a:rPr>
              <a:t>2006</a:t>
            </a:r>
            <a:r>
              <a:rPr lang="en-GB" sz="794" b="1" dirty="0">
                <a:solidFill>
                  <a:srgbClr val="FFFFFF"/>
                </a:solidFill>
                <a:latin typeface="Arial" panose="020B0604020202020204" pitchFamily="34" charset="0"/>
                <a:cs typeface="Arial" panose="020B0604020202020204" pitchFamily="34" charset="0"/>
              </a:rPr>
              <a:t> TBBMI</a:t>
            </a:r>
          </a:p>
        </p:txBody>
      </p:sp>
      <p:sp>
        <p:nvSpPr>
          <p:cNvPr id="87043" name="Rectangle 3"/>
          <p:cNvSpPr>
            <a:spLocks noChangeArrowheads="1"/>
          </p:cNvSpPr>
          <p:nvPr/>
        </p:nvSpPr>
        <p:spPr bwMode="auto">
          <a:xfrm>
            <a:off x="7838442" y="6539812"/>
            <a:ext cx="591254"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p>
            <a:pPr defTabSz="397830" eaLnBrk="0" hangingPunct="0">
              <a:buClr>
                <a:srgbClr val="FFFFFF"/>
              </a:buClr>
              <a:buSzPct val="100000"/>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en-GB" sz="882" b="1" dirty="0">
                <a:solidFill>
                  <a:srgbClr val="FFFFFF"/>
                </a:solidFill>
                <a:latin typeface="Arial" panose="020B0604020202020204" pitchFamily="34" charset="0"/>
                <a:cs typeface="Arial" panose="020B0604020202020204" pitchFamily="34" charset="0"/>
              </a:rPr>
              <a:t>9.65.08.</a:t>
            </a:r>
          </a:p>
        </p:txBody>
      </p:sp>
      <p:pic>
        <p:nvPicPr>
          <p:cNvPr id="8704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507067"/>
            <a:ext cx="7716651"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7045" name="Text Box 9"/>
          <p:cNvSpPr txBox="1">
            <a:spLocks noChangeArrowheads="1"/>
          </p:cNvSpPr>
          <p:nvPr/>
        </p:nvSpPr>
        <p:spPr bwMode="auto">
          <a:xfrm rot="1320000">
            <a:off x="3228696" y="4132475"/>
            <a:ext cx="2046474" cy="640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88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FFFF"/>
                </a:solidFill>
                <a:latin typeface="Arial" panose="020B0604020202020204" pitchFamily="34" charset="0"/>
                <a:cs typeface="Arial" panose="020B0604020202020204" pitchFamily="34" charset="0"/>
              </a:rPr>
              <a:t>البحر الأبيض </a:t>
            </a:r>
          </a:p>
          <a:p>
            <a:pPr defTabSz="397830" eaLnBrk="0" hangingPunct="0">
              <a:spcBef>
                <a:spcPts val="88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FFFF"/>
                </a:solidFill>
                <a:latin typeface="Arial" panose="020B0604020202020204" pitchFamily="34" charset="0"/>
                <a:cs typeface="Arial" panose="020B0604020202020204" pitchFamily="34" charset="0"/>
              </a:rPr>
              <a:t>المتوسط</a:t>
            </a:r>
            <a:endParaRPr lang="en-GB" sz="1412" b="1" dirty="0">
              <a:solidFill>
                <a:srgbClr val="FFFFFF"/>
              </a:solidFill>
              <a:latin typeface="Arial" panose="020B0604020202020204" pitchFamily="34" charset="0"/>
              <a:cs typeface="Arial" panose="020B0604020202020204" pitchFamily="34" charset="0"/>
            </a:endParaRPr>
          </a:p>
        </p:txBody>
      </p:sp>
      <p:sp>
        <p:nvSpPr>
          <p:cNvPr id="87046" name="Text Box 10"/>
          <p:cNvSpPr txBox="1">
            <a:spLocks noChangeArrowheads="1"/>
          </p:cNvSpPr>
          <p:nvPr/>
        </p:nvSpPr>
        <p:spPr bwMode="auto">
          <a:xfrm rot="1320000">
            <a:off x="701769" y="1213342"/>
            <a:ext cx="1323694" cy="640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88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FFFF"/>
                </a:solidFill>
                <a:latin typeface="Arial" panose="020B0604020202020204" pitchFamily="34" charset="0"/>
                <a:cs typeface="Arial" panose="020B0604020202020204" pitchFamily="34" charset="0"/>
              </a:rPr>
              <a:t>المحيط</a:t>
            </a:r>
          </a:p>
          <a:p>
            <a:pPr defTabSz="397830" eaLnBrk="0" hangingPunct="0">
              <a:spcBef>
                <a:spcPts val="88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FFFF"/>
                </a:solidFill>
                <a:latin typeface="Arial" panose="020B0604020202020204" pitchFamily="34" charset="0"/>
                <a:cs typeface="Arial" panose="020B0604020202020204" pitchFamily="34" charset="0"/>
              </a:rPr>
              <a:t>الأطلسي</a:t>
            </a:r>
            <a:endParaRPr lang="en-GB" sz="1412" b="1" dirty="0">
              <a:solidFill>
                <a:srgbClr val="FFFFFF"/>
              </a:solidFill>
              <a:latin typeface="Arial" panose="020B0604020202020204" pitchFamily="34" charset="0"/>
              <a:cs typeface="Arial" panose="020B0604020202020204" pitchFamily="34" charset="0"/>
            </a:endParaRPr>
          </a:p>
        </p:txBody>
      </p:sp>
      <p:grpSp>
        <p:nvGrpSpPr>
          <p:cNvPr id="2" name="Group 11"/>
          <p:cNvGrpSpPr>
            <a:grpSpLocks/>
          </p:cNvGrpSpPr>
          <p:nvPr/>
        </p:nvGrpSpPr>
        <p:grpSpPr bwMode="auto">
          <a:xfrm>
            <a:off x="6278096" y="4538382"/>
            <a:ext cx="388004" cy="661147"/>
            <a:chOff x="4386" y="3240"/>
            <a:chExt cx="277" cy="472"/>
          </a:xfrm>
        </p:grpSpPr>
        <p:sp>
          <p:nvSpPr>
            <p:cNvPr id="43020" name="Oval 12"/>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blurRad="63500" dist="63504" dir="2216092"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3021" name="Oval 13"/>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blurRad="63500" dist="63504" dir="2216092"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grpSp>
      <p:sp>
        <p:nvSpPr>
          <p:cNvPr id="87048" name="Freeform 14"/>
          <p:cNvSpPr>
            <a:spLocks noChangeArrowheads="1"/>
          </p:cNvSpPr>
          <p:nvPr/>
        </p:nvSpPr>
        <p:spPr bwMode="auto">
          <a:xfrm>
            <a:off x="6202456" y="5350809"/>
            <a:ext cx="886666"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87049" name="Rectangle 15"/>
          <p:cNvSpPr>
            <a:spLocks noChangeArrowheads="1"/>
          </p:cNvSpPr>
          <p:nvPr/>
        </p:nvSpPr>
        <p:spPr bwMode="auto">
          <a:xfrm>
            <a:off x="689162" y="495860"/>
            <a:ext cx="7716651"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43024" name="Text Box 16"/>
          <p:cNvSpPr txBox="1">
            <a:spLocks noChangeArrowheads="1"/>
          </p:cNvSpPr>
          <p:nvPr/>
        </p:nvSpPr>
        <p:spPr bwMode="auto">
          <a:xfrm>
            <a:off x="5792041" y="3934666"/>
            <a:ext cx="1390930" cy="389577"/>
          </a:xfrm>
          <a:prstGeom prst="rect">
            <a:avLst/>
          </a:prstGeom>
          <a:solidFill>
            <a:srgbClr val="022178"/>
          </a:solidFill>
          <a:ln w="76320">
            <a:solidFill>
              <a:srgbClr val="A50021"/>
            </a:solidFill>
            <a:miter lim="800000"/>
            <a:headEnd/>
            <a:tailEnd/>
          </a:ln>
          <a:effectLst>
            <a:outerShdw blurRad="63500" dist="81185" dir="3078031" algn="ctr" rotWithShape="0">
              <a:srgbClr val="000000"/>
            </a:outerShdw>
          </a:effec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9880" eaLnBrk="0" hangingPunct="0">
              <a:spcBef>
                <a:spcPts val="1213"/>
              </a:spcBef>
              <a:buClr>
                <a:srgbClr val="66CC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lang="ar-JO" sz="1941" b="1" dirty="0">
                <a:solidFill>
                  <a:srgbClr val="FFFFFF"/>
                </a:solidFill>
                <a:latin typeface="Arial" panose="020B0604020202020204" pitchFamily="34" charset="0"/>
                <a:cs typeface="Arial" panose="020B0604020202020204" pitchFamily="34" charset="0"/>
              </a:rPr>
              <a:t>إسرائيل</a:t>
            </a:r>
            <a:endParaRPr lang="en-GB" sz="1941" b="1" dirty="0">
              <a:solidFill>
                <a:srgbClr val="FFFFFF"/>
              </a:solidFill>
              <a:latin typeface="Arial" panose="020B0604020202020204" pitchFamily="34" charset="0"/>
              <a:cs typeface="Arial" panose="020B0604020202020204" pitchFamily="34" charset="0"/>
            </a:endParaRPr>
          </a:p>
        </p:txBody>
      </p:sp>
      <p:sp>
        <p:nvSpPr>
          <p:cNvPr id="87051" name="Text Box 17"/>
          <p:cNvSpPr txBox="1">
            <a:spLocks noChangeArrowheads="1"/>
          </p:cNvSpPr>
          <p:nvPr/>
        </p:nvSpPr>
        <p:spPr bwMode="auto">
          <a:xfrm>
            <a:off x="8597030" y="94464"/>
            <a:ext cx="254902" cy="389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706" tIns="45013" rIns="89706" bIns="45013"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1213"/>
              </a:spcBef>
              <a:buClr>
                <a:srgbClr val="FFA27C"/>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1941" b="1" dirty="0">
                <a:solidFill>
                  <a:srgbClr val="FFA27C"/>
                </a:solidFill>
                <a:latin typeface="Arial" panose="020B0604020202020204" pitchFamily="34" charset="0"/>
                <a:cs typeface="Arial" panose="020B0604020202020204" pitchFamily="34" charset="0"/>
              </a:rPr>
              <a:t> </a:t>
            </a:r>
          </a:p>
        </p:txBody>
      </p:sp>
      <p:sp>
        <p:nvSpPr>
          <p:cNvPr id="87052" name="Text Box 18"/>
          <p:cNvSpPr txBox="1">
            <a:spLocks noChangeArrowheads="1"/>
          </p:cNvSpPr>
          <p:nvPr/>
        </p:nvSpPr>
        <p:spPr bwMode="auto">
          <a:xfrm>
            <a:off x="7918357" y="6538633"/>
            <a:ext cx="162485"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19" tIns="40258" rIns="80519" bIns="40258"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87053" name="Text Box 19"/>
          <p:cNvSpPr txBox="1">
            <a:spLocks noChangeArrowheads="1"/>
          </p:cNvSpPr>
          <p:nvPr/>
        </p:nvSpPr>
        <p:spPr bwMode="auto">
          <a:xfrm>
            <a:off x="8282883" y="6538411"/>
            <a:ext cx="285080"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55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882" b="1" dirty="0">
                <a:solidFill>
                  <a:srgbClr val="FFFFFF"/>
                </a:solidFill>
                <a:latin typeface="Arial" panose="020B0604020202020204" pitchFamily="34" charset="0"/>
                <a:cs typeface="Arial" panose="020B0604020202020204" pitchFamily="34" charset="0"/>
              </a:rPr>
              <a:t>40</a:t>
            </a:r>
          </a:p>
        </p:txBody>
      </p:sp>
      <p:sp>
        <p:nvSpPr>
          <p:cNvPr id="21" name="Text Box 5"/>
          <p:cNvSpPr txBox="1">
            <a:spLocks noChangeArrowheads="1"/>
          </p:cNvSpPr>
          <p:nvPr/>
        </p:nvSpPr>
        <p:spPr bwMode="auto">
          <a:xfrm>
            <a:off x="5588599" y="3226619"/>
            <a:ext cx="1441358" cy="634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399880" eaLnBrk="0" hangingPunct="0">
              <a:spcBef>
                <a:spcPts val="2206"/>
              </a:spcBef>
              <a:buClr>
                <a:srgbClr val="0033CC"/>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lang="ar-JO" sz="3530" b="1" dirty="0">
                <a:solidFill>
                  <a:srgbClr val="0033CC"/>
                </a:solidFill>
                <a:effectLst>
                  <a:glow rad="152400">
                    <a:srgbClr val="FFFFFF"/>
                  </a:glow>
                </a:effectLst>
                <a:latin typeface="Arial" panose="020B0604020202020204" pitchFamily="34" charset="0"/>
                <a:cs typeface="Arial" panose="020B0604020202020204" pitchFamily="34" charset="0"/>
              </a:rPr>
              <a:t>آسيا</a:t>
            </a:r>
            <a:endParaRPr lang="en-GB" sz="3530" b="1" dirty="0">
              <a:solidFill>
                <a:srgbClr val="0033CC"/>
              </a:solidFill>
              <a:effectLst>
                <a:glow rad="152400">
                  <a:srgbClr val="FFFFFF"/>
                </a:glow>
              </a:effectLst>
              <a:latin typeface="Arial" panose="020B0604020202020204" pitchFamily="34" charset="0"/>
              <a:cs typeface="Arial" panose="020B0604020202020204" pitchFamily="34" charset="0"/>
            </a:endParaRPr>
          </a:p>
        </p:txBody>
      </p:sp>
      <p:sp>
        <p:nvSpPr>
          <p:cNvPr id="22" name="Text Box 6"/>
          <p:cNvSpPr txBox="1">
            <a:spLocks noChangeArrowheads="1"/>
          </p:cNvSpPr>
          <p:nvPr/>
        </p:nvSpPr>
        <p:spPr bwMode="auto">
          <a:xfrm>
            <a:off x="1427366" y="2325237"/>
            <a:ext cx="2798669" cy="579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399880" eaLnBrk="0" hangingPunct="0">
              <a:spcBef>
                <a:spcPts val="1985"/>
              </a:spcBef>
              <a:buClr>
                <a:srgbClr val="0033CC"/>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lang="ar-JO" sz="3177" b="1" dirty="0">
                <a:solidFill>
                  <a:srgbClr val="0033CC"/>
                </a:solidFill>
                <a:effectLst>
                  <a:glow rad="152400">
                    <a:srgbClr val="FFFFFF"/>
                  </a:glow>
                </a:effectLst>
                <a:latin typeface="Arial" panose="020B0604020202020204" pitchFamily="34" charset="0"/>
                <a:cs typeface="Arial" panose="020B0604020202020204" pitchFamily="34" charset="0"/>
              </a:rPr>
              <a:t>أوروبا</a:t>
            </a:r>
            <a:endParaRPr lang="en-GB" sz="3177" b="1" dirty="0">
              <a:solidFill>
                <a:srgbClr val="0033CC"/>
              </a:solidFill>
              <a:effectLst>
                <a:glow rad="152400">
                  <a:srgbClr val="FFFFFF"/>
                </a:glow>
              </a:effectLst>
              <a:latin typeface="Arial" panose="020B0604020202020204" pitchFamily="34" charset="0"/>
              <a:cs typeface="Arial" panose="020B0604020202020204" pitchFamily="34" charset="0"/>
            </a:endParaRPr>
          </a:p>
        </p:txBody>
      </p:sp>
      <p:sp>
        <p:nvSpPr>
          <p:cNvPr id="23" name="Text Box 20"/>
          <p:cNvSpPr txBox="1">
            <a:spLocks noChangeArrowheads="1"/>
          </p:cNvSpPr>
          <p:nvPr/>
        </p:nvSpPr>
        <p:spPr bwMode="auto">
          <a:xfrm>
            <a:off x="1092573" y="3985094"/>
            <a:ext cx="2539534" cy="634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399880" eaLnBrk="0" hangingPunct="0">
              <a:spcBef>
                <a:spcPts val="2206"/>
              </a:spcBef>
              <a:buClr>
                <a:srgbClr val="0033CC"/>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lang="ar-JO" sz="3530" b="1" dirty="0">
                <a:solidFill>
                  <a:srgbClr val="0033CC"/>
                </a:solidFill>
                <a:effectLst>
                  <a:glow rad="152400">
                    <a:srgbClr val="FFFFFF"/>
                  </a:glow>
                </a:effectLst>
                <a:latin typeface="Arial" panose="020B0604020202020204" pitchFamily="34" charset="0"/>
                <a:cs typeface="Arial" panose="020B0604020202020204" pitchFamily="34" charset="0"/>
              </a:rPr>
              <a:t>أفريقيا</a:t>
            </a:r>
            <a:endParaRPr lang="en-GB" sz="3530" b="1" dirty="0">
              <a:solidFill>
                <a:srgbClr val="0033CC"/>
              </a:solidFill>
              <a:effectLst>
                <a:glow rad="152400">
                  <a:srgbClr val="FFFFFF"/>
                </a:glow>
              </a:effectLst>
              <a:latin typeface="Arial" panose="020B0604020202020204" pitchFamily="34" charset="0"/>
              <a:cs typeface="Arial" panose="020B0604020202020204" pitchFamily="34" charset="0"/>
            </a:endParaRPr>
          </a:p>
        </p:txBody>
      </p:sp>
      <p:sp>
        <p:nvSpPr>
          <p:cNvPr id="24" name="Text Box 21"/>
          <p:cNvSpPr txBox="1">
            <a:spLocks noChangeArrowheads="1"/>
          </p:cNvSpPr>
          <p:nvPr/>
        </p:nvSpPr>
        <p:spPr bwMode="auto">
          <a:xfrm>
            <a:off x="6591860" y="5053869"/>
            <a:ext cx="1624853" cy="511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399880" eaLnBrk="0" hangingPunct="0">
              <a:spcBef>
                <a:spcPts val="1710"/>
              </a:spcBef>
              <a:buClr>
                <a:srgbClr val="0033CC"/>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lang="ar-JO" sz="2735" b="1" dirty="0">
                <a:solidFill>
                  <a:srgbClr val="0033CC"/>
                </a:solidFill>
                <a:effectLst>
                  <a:glow rad="152400">
                    <a:srgbClr val="FFFFFF"/>
                  </a:glow>
                </a:effectLst>
                <a:latin typeface="Arial" panose="020B0604020202020204" pitchFamily="34" charset="0"/>
                <a:cs typeface="Arial" panose="020B0604020202020204" pitchFamily="34" charset="0"/>
              </a:rPr>
              <a:t>العربية</a:t>
            </a:r>
            <a:endParaRPr lang="en-GB" sz="2735" b="1" dirty="0">
              <a:solidFill>
                <a:srgbClr val="0033CC"/>
              </a:solidFill>
              <a:effectLst>
                <a:glow rad="152400">
                  <a:srgbClr val="FFFFFF"/>
                </a:glow>
              </a:effectLst>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100000">
                                          <p:val>
                                            <p:strVal val="2/3*#ppt_w"/>
                                          </p:val>
                                        </p:tav>
                                        <p:tav>
                                          <p:val>
                                            <p:strVal val="#ppt_w"/>
                                          </p:val>
                                        </p:tav>
                                      </p:tavLst>
                                    </p:anim>
                                    <p:anim calcmode="lin" valueType="num">
                                      <p:cBhvr>
                                        <p:cTn id="8" dur="500" fill="hold"/>
                                        <p:tgtEl>
                                          <p:spTgt spid="2"/>
                                        </p:tgtEl>
                                        <p:attrNameLst>
                                          <p:attrName>ppt_h</p:attrName>
                                        </p:attrNameLst>
                                      </p:cBhvr>
                                      <p:tavLst>
                                        <p:tav tm="100000">
                                          <p:val>
                                            <p:strVal val="2/3*#ppt_h"/>
                                          </p:val>
                                        </p:tav>
                                        <p:tav>
                                          <p:val>
                                            <p:strVal val="#ppt_h"/>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43024"/>
                                        </p:tgtEl>
                                        <p:attrNameLst>
                                          <p:attrName>style.visibility</p:attrName>
                                        </p:attrNameLst>
                                      </p:cBhvr>
                                      <p:to>
                                        <p:strVal val="visible"/>
                                      </p:to>
                                    </p:set>
                                    <p:anim calcmode="lin" valueType="num">
                                      <p:cBhvr>
                                        <p:cTn id="12" dur="500" fill="hold"/>
                                        <p:tgtEl>
                                          <p:spTgt spid="43024"/>
                                        </p:tgtEl>
                                        <p:attrNameLst>
                                          <p:attrName>ppt_x</p:attrName>
                                        </p:attrNameLst>
                                      </p:cBhvr>
                                      <p:tavLst>
                                        <p:tav tm="100000">
                                          <p:val>
                                            <p:strVal val="1+#ppt_w/2"/>
                                          </p:val>
                                        </p:tav>
                                        <p:tav>
                                          <p:val>
                                            <p:strVal val="#ppt_x"/>
                                          </p:val>
                                        </p:tav>
                                      </p:tavLst>
                                    </p:anim>
                                    <p:anim calcmode="lin" valueType="num">
                                      <p:cBhvr>
                                        <p:cTn id="13" dur="500" fill="hold"/>
                                        <p:tgtEl>
                                          <p:spTgt spid="43024"/>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noChangeArrowheads="1"/>
          </p:cNvSpPr>
          <p:nvPr/>
        </p:nvSpPr>
        <p:spPr bwMode="auto">
          <a:xfrm>
            <a:off x="134471" y="0"/>
            <a:ext cx="8875059"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89090" name="Text Box 2"/>
          <p:cNvSpPr txBox="1">
            <a:spLocks noChangeArrowheads="1"/>
          </p:cNvSpPr>
          <p:nvPr/>
        </p:nvSpPr>
        <p:spPr bwMode="auto">
          <a:xfrm>
            <a:off x="865698" y="6560822"/>
            <a:ext cx="866971"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497"/>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794" b="1" dirty="0">
                <a:solidFill>
                  <a:srgbClr val="FFFFFF"/>
                </a:solidFill>
                <a:latin typeface="Arial" panose="020B0604020202020204" pitchFamily="34" charset="0"/>
                <a:cs typeface="Arial" panose="020B0604020202020204" pitchFamily="34" charset="0"/>
              </a:rPr>
              <a:t>© </a:t>
            </a:r>
            <a:r>
              <a:rPr lang="en-GB" sz="882" b="1" dirty="0">
                <a:solidFill>
                  <a:srgbClr val="FFFFFF"/>
                </a:solidFill>
                <a:latin typeface="Arial" panose="020B0604020202020204" pitchFamily="34" charset="0"/>
                <a:cs typeface="Arial" panose="020B0604020202020204" pitchFamily="34" charset="0"/>
              </a:rPr>
              <a:t>2006</a:t>
            </a:r>
            <a:r>
              <a:rPr lang="en-GB" sz="794" b="1" dirty="0">
                <a:solidFill>
                  <a:srgbClr val="FFFFFF"/>
                </a:solidFill>
                <a:latin typeface="Arial" panose="020B0604020202020204" pitchFamily="34" charset="0"/>
                <a:cs typeface="Arial" panose="020B0604020202020204" pitchFamily="34" charset="0"/>
              </a:rPr>
              <a:t> TBBMI</a:t>
            </a:r>
          </a:p>
        </p:txBody>
      </p:sp>
      <p:sp>
        <p:nvSpPr>
          <p:cNvPr id="89091" name="Rectangle 3"/>
          <p:cNvSpPr>
            <a:spLocks noChangeArrowheads="1"/>
          </p:cNvSpPr>
          <p:nvPr/>
        </p:nvSpPr>
        <p:spPr bwMode="auto">
          <a:xfrm>
            <a:off x="7838442" y="6539812"/>
            <a:ext cx="591254"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p>
            <a:pPr defTabSz="397830" eaLnBrk="0" hangingPunct="0">
              <a:buClr>
                <a:srgbClr val="FFFFFF"/>
              </a:buClr>
              <a:buSzPct val="100000"/>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en-GB" sz="882" b="1" dirty="0">
                <a:solidFill>
                  <a:srgbClr val="FFFFFF"/>
                </a:solidFill>
                <a:latin typeface="Arial" panose="020B0604020202020204" pitchFamily="34" charset="0"/>
                <a:cs typeface="Arial" panose="020B0604020202020204" pitchFamily="34" charset="0"/>
              </a:rPr>
              <a:t>9.65.08.</a:t>
            </a:r>
          </a:p>
        </p:txBody>
      </p:sp>
      <p:pic>
        <p:nvPicPr>
          <p:cNvPr id="8909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505666"/>
            <a:ext cx="7690036" cy="5780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6262" name="Text Box 5"/>
          <p:cNvSpPr txBox="1">
            <a:spLocks noChangeArrowheads="1"/>
          </p:cNvSpPr>
          <p:nvPr/>
        </p:nvSpPr>
        <p:spPr bwMode="auto">
          <a:xfrm>
            <a:off x="5588599" y="3226619"/>
            <a:ext cx="1441358" cy="634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399880" eaLnBrk="0" hangingPunct="0">
              <a:spcBef>
                <a:spcPts val="2206"/>
              </a:spcBef>
              <a:buClr>
                <a:srgbClr val="0033CC"/>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lang="ar-JO" sz="3530" b="1" dirty="0">
                <a:solidFill>
                  <a:srgbClr val="0033CC"/>
                </a:solidFill>
                <a:effectLst>
                  <a:glow rad="152400">
                    <a:srgbClr val="FFFFFF"/>
                  </a:glow>
                </a:effectLst>
                <a:latin typeface="Arial" panose="020B0604020202020204" pitchFamily="34" charset="0"/>
                <a:cs typeface="Arial" panose="020B0604020202020204" pitchFamily="34" charset="0"/>
              </a:rPr>
              <a:t>آسيا</a:t>
            </a:r>
            <a:endParaRPr lang="en-GB" sz="3530" b="1" dirty="0">
              <a:solidFill>
                <a:srgbClr val="0033CC"/>
              </a:solidFill>
              <a:effectLst>
                <a:glow rad="152400">
                  <a:srgbClr val="FFFFFF"/>
                </a:glow>
              </a:effectLst>
              <a:latin typeface="Arial" panose="020B0604020202020204" pitchFamily="34" charset="0"/>
              <a:cs typeface="Arial" panose="020B0604020202020204" pitchFamily="34" charset="0"/>
            </a:endParaRPr>
          </a:p>
        </p:txBody>
      </p:sp>
      <p:sp>
        <p:nvSpPr>
          <p:cNvPr id="96263" name="Text Box 6"/>
          <p:cNvSpPr txBox="1">
            <a:spLocks noChangeArrowheads="1"/>
          </p:cNvSpPr>
          <p:nvPr/>
        </p:nvSpPr>
        <p:spPr bwMode="auto">
          <a:xfrm>
            <a:off x="1427366" y="2325237"/>
            <a:ext cx="2798669" cy="579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399880" eaLnBrk="0" hangingPunct="0">
              <a:spcBef>
                <a:spcPts val="1985"/>
              </a:spcBef>
              <a:buClr>
                <a:srgbClr val="0033CC"/>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lang="ar-JO" sz="3177" b="1" dirty="0">
                <a:solidFill>
                  <a:srgbClr val="0033CC"/>
                </a:solidFill>
                <a:effectLst>
                  <a:glow rad="152400">
                    <a:srgbClr val="FFFFFF"/>
                  </a:glow>
                </a:effectLst>
                <a:latin typeface="Arial" panose="020B0604020202020204" pitchFamily="34" charset="0"/>
                <a:cs typeface="Arial" panose="020B0604020202020204" pitchFamily="34" charset="0"/>
              </a:rPr>
              <a:t>أوروبا</a:t>
            </a:r>
            <a:endParaRPr lang="en-GB" sz="3177" b="1" dirty="0">
              <a:solidFill>
                <a:srgbClr val="0033CC"/>
              </a:solidFill>
              <a:effectLst>
                <a:glow rad="152400">
                  <a:srgbClr val="FFFFFF"/>
                </a:glow>
              </a:effectLst>
              <a:latin typeface="Arial" panose="020B0604020202020204" pitchFamily="34" charset="0"/>
              <a:cs typeface="Arial" panose="020B0604020202020204" pitchFamily="34" charset="0"/>
            </a:endParaRPr>
          </a:p>
        </p:txBody>
      </p:sp>
      <p:sp>
        <p:nvSpPr>
          <p:cNvPr id="89095" name="Text Box 7"/>
          <p:cNvSpPr txBox="1">
            <a:spLocks noChangeArrowheads="1"/>
          </p:cNvSpPr>
          <p:nvPr/>
        </p:nvSpPr>
        <p:spPr bwMode="auto">
          <a:xfrm rot="1320000">
            <a:off x="3392360" y="4160401"/>
            <a:ext cx="1552425" cy="640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88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FFFF"/>
                </a:solidFill>
                <a:latin typeface="Arial" panose="020B0604020202020204" pitchFamily="34" charset="0"/>
                <a:cs typeface="Arial" panose="020B0604020202020204" pitchFamily="34" charset="0"/>
              </a:rPr>
              <a:t>البحر الأبيض</a:t>
            </a:r>
          </a:p>
          <a:p>
            <a:pPr defTabSz="397830" eaLnBrk="0" hangingPunct="0">
              <a:spcBef>
                <a:spcPts val="88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FFFF"/>
                </a:solidFill>
                <a:latin typeface="Arial" panose="020B0604020202020204" pitchFamily="34" charset="0"/>
                <a:cs typeface="Arial" panose="020B0604020202020204" pitchFamily="34" charset="0"/>
              </a:rPr>
              <a:t>المتوسط</a:t>
            </a:r>
            <a:endParaRPr lang="en-GB" sz="1412" b="1" dirty="0">
              <a:solidFill>
                <a:srgbClr val="FFFFFF"/>
              </a:solidFill>
              <a:latin typeface="Arial" panose="020B0604020202020204" pitchFamily="34" charset="0"/>
              <a:cs typeface="Arial" panose="020B0604020202020204" pitchFamily="34" charset="0"/>
            </a:endParaRPr>
          </a:p>
        </p:txBody>
      </p:sp>
      <p:sp>
        <p:nvSpPr>
          <p:cNvPr id="89096" name="Text Box 8"/>
          <p:cNvSpPr txBox="1">
            <a:spLocks noChangeArrowheads="1"/>
          </p:cNvSpPr>
          <p:nvPr/>
        </p:nvSpPr>
        <p:spPr bwMode="auto">
          <a:xfrm rot="1320000">
            <a:off x="701769" y="1321199"/>
            <a:ext cx="1323694" cy="640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88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FFFF"/>
                </a:solidFill>
                <a:latin typeface="Arial" panose="020B0604020202020204" pitchFamily="34" charset="0"/>
                <a:cs typeface="Arial" panose="020B0604020202020204" pitchFamily="34" charset="0"/>
              </a:rPr>
              <a:t>المحيط</a:t>
            </a:r>
          </a:p>
          <a:p>
            <a:pPr defTabSz="397830" eaLnBrk="0" hangingPunct="0">
              <a:spcBef>
                <a:spcPts val="88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FFFF"/>
                </a:solidFill>
                <a:latin typeface="Arial" panose="020B0604020202020204" pitchFamily="34" charset="0"/>
                <a:cs typeface="Arial" panose="020B0604020202020204" pitchFamily="34" charset="0"/>
              </a:rPr>
              <a:t>الأطلسي</a:t>
            </a:r>
            <a:endParaRPr lang="en-GB" sz="1412" b="1" dirty="0">
              <a:solidFill>
                <a:srgbClr val="FFFFFF"/>
              </a:solidFill>
              <a:latin typeface="Arial" panose="020B0604020202020204" pitchFamily="34" charset="0"/>
              <a:cs typeface="Arial" panose="020B0604020202020204" pitchFamily="34" charset="0"/>
            </a:endParaRPr>
          </a:p>
        </p:txBody>
      </p:sp>
      <p:sp>
        <p:nvSpPr>
          <p:cNvPr id="89097" name="Freeform 9"/>
          <p:cNvSpPr>
            <a:spLocks noChangeArrowheads="1"/>
          </p:cNvSpPr>
          <p:nvPr/>
        </p:nvSpPr>
        <p:spPr bwMode="auto">
          <a:xfrm>
            <a:off x="6202456" y="5350809"/>
            <a:ext cx="886666"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89098" name="Rectangle 10"/>
          <p:cNvSpPr>
            <a:spLocks noChangeArrowheads="1"/>
          </p:cNvSpPr>
          <p:nvPr/>
        </p:nvSpPr>
        <p:spPr bwMode="auto">
          <a:xfrm>
            <a:off x="689162" y="495860"/>
            <a:ext cx="7716651"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0519" tIns="40258" rIns="80519" bIns="40258" anchor="ctr"/>
          <a:lstStyle/>
          <a:p>
            <a:pPr algn="l" defTabSz="397830" eaLnBrk="0" hangingPunct="0">
              <a:lnSpc>
                <a:spcPct val="93000"/>
              </a:lnSpc>
              <a:buClr>
                <a:srgbClr val="000000"/>
              </a:buClr>
              <a:buSzPct val="100000"/>
            </a:pPr>
            <a:endParaRPr lang="en-US" sz="2206" b="1" dirty="0">
              <a:solidFill>
                <a:srgbClr val="FFFFFF"/>
              </a:solidFill>
              <a:latin typeface="Arial" panose="020B0604020202020204" pitchFamily="34" charset="0"/>
              <a:cs typeface="Arial" panose="020B0604020202020204" pitchFamily="34" charset="0"/>
            </a:endParaRPr>
          </a:p>
        </p:txBody>
      </p:sp>
      <p:sp>
        <p:nvSpPr>
          <p:cNvPr id="89099" name="Text Box 11"/>
          <p:cNvSpPr txBox="1">
            <a:spLocks noChangeArrowheads="1"/>
          </p:cNvSpPr>
          <p:nvPr/>
        </p:nvSpPr>
        <p:spPr bwMode="auto">
          <a:xfrm>
            <a:off x="8597030" y="94464"/>
            <a:ext cx="254902" cy="389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706" tIns="45013" rIns="89706" bIns="45013"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1213"/>
              </a:spcBef>
              <a:buClr>
                <a:srgbClr val="FFA27C"/>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1941" b="1" dirty="0">
                <a:solidFill>
                  <a:srgbClr val="FFA27C"/>
                </a:solidFill>
                <a:latin typeface="Arial" panose="020B0604020202020204" pitchFamily="34" charset="0"/>
                <a:cs typeface="Arial" panose="020B0604020202020204" pitchFamily="34" charset="0"/>
              </a:rPr>
              <a:t> </a:t>
            </a:r>
          </a:p>
        </p:txBody>
      </p:sp>
      <p:sp>
        <p:nvSpPr>
          <p:cNvPr id="89100" name="Text Box 12"/>
          <p:cNvSpPr txBox="1">
            <a:spLocks noChangeArrowheads="1"/>
          </p:cNvSpPr>
          <p:nvPr/>
        </p:nvSpPr>
        <p:spPr bwMode="auto">
          <a:xfrm>
            <a:off x="2982166" y="3024188"/>
            <a:ext cx="1306886" cy="362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397830" eaLnBrk="0" hangingPunct="0">
              <a:spcBef>
                <a:spcPts val="1103"/>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765" b="1" dirty="0">
                <a:solidFill>
                  <a:srgbClr val="FFFFFF"/>
                </a:solidFill>
                <a:latin typeface="Arial" panose="020B0604020202020204" pitchFamily="34" charset="0"/>
                <a:cs typeface="Arial" panose="020B0604020202020204" pitchFamily="34" charset="0"/>
              </a:rPr>
              <a:t>روما</a:t>
            </a:r>
            <a:r>
              <a:rPr lang="en-GB" sz="1765" b="1" dirty="0">
                <a:solidFill>
                  <a:srgbClr val="FFFFFF"/>
                </a:solidFill>
                <a:latin typeface="Arial" panose="020B0604020202020204" pitchFamily="34" charset="0"/>
                <a:cs typeface="Arial" panose="020B0604020202020204" pitchFamily="34" charset="0"/>
              </a:rPr>
              <a:t>•</a:t>
            </a:r>
          </a:p>
        </p:txBody>
      </p:sp>
      <p:sp>
        <p:nvSpPr>
          <p:cNvPr id="89101" name="Text Box 13"/>
          <p:cNvSpPr txBox="1">
            <a:spLocks noChangeArrowheads="1"/>
          </p:cNvSpPr>
          <p:nvPr/>
        </p:nvSpPr>
        <p:spPr bwMode="auto">
          <a:xfrm>
            <a:off x="4672853" y="3650316"/>
            <a:ext cx="298357" cy="579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397830" eaLnBrk="0" hangingPunct="0">
              <a:spcBef>
                <a:spcPts val="1985"/>
              </a:spcBef>
              <a:buClr>
                <a:srgbClr val="919191"/>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3177" b="1" dirty="0">
                <a:solidFill>
                  <a:srgbClr val="919191"/>
                </a:solidFill>
                <a:latin typeface="Arial" panose="020B0604020202020204" pitchFamily="34" charset="0"/>
                <a:cs typeface="Arial" panose="020B0604020202020204" pitchFamily="34" charset="0"/>
              </a:rPr>
              <a:t>•</a:t>
            </a:r>
          </a:p>
        </p:txBody>
      </p:sp>
      <p:sp>
        <p:nvSpPr>
          <p:cNvPr id="44046" name="Line 14"/>
          <p:cNvSpPr>
            <a:spLocks noChangeShapeType="1"/>
          </p:cNvSpPr>
          <p:nvPr/>
        </p:nvSpPr>
        <p:spPr bwMode="auto">
          <a:xfrm flipH="1">
            <a:off x="3127843" y="2120713"/>
            <a:ext cx="2456890" cy="2667000"/>
          </a:xfrm>
          <a:prstGeom prst="line">
            <a:avLst/>
          </a:prstGeom>
          <a:noFill/>
          <a:ln w="57240">
            <a:solidFill>
              <a:srgbClr val="FC0128"/>
            </a:solidFill>
            <a:miter lim="800000"/>
            <a:headEnd type="triangle" w="med" len="med"/>
            <a:tailEnd type="triangle" w="med" len="med"/>
          </a:ln>
          <a:effectLst>
            <a:outerShdw blurRad="63500" dist="71785" dir="2700000" algn="ctr" rotWithShape="0">
              <a:srgbClr val="040404"/>
            </a:outerShdw>
          </a:effectLst>
        </p:spPr>
        <p:txBody>
          <a:bodyPr lIns="80519" tIns="40258" rIns="80519" bIns="40258"/>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4047" name="Freeform 15"/>
          <p:cNvSpPr>
            <a:spLocks noChangeArrowheads="1"/>
          </p:cNvSpPr>
          <p:nvPr/>
        </p:nvSpPr>
        <p:spPr bwMode="auto">
          <a:xfrm>
            <a:off x="676556" y="4289051"/>
            <a:ext cx="5744415" cy="2022662"/>
          </a:xfrm>
          <a:custGeom>
            <a:avLst/>
            <a:gdLst/>
            <a:ahLst/>
            <a:cxnLst>
              <a:cxn ang="0">
                <a:pos x="0" y="34"/>
              </a:cxn>
              <a:cxn ang="0">
                <a:pos x="224" y="2"/>
              </a:cxn>
              <a:cxn ang="0">
                <a:pos x="472" y="18"/>
              </a:cxn>
              <a:cxn ang="0">
                <a:pos x="744" y="82"/>
              </a:cxn>
              <a:cxn ang="0">
                <a:pos x="1328" y="82"/>
              </a:cxn>
              <a:cxn ang="0">
                <a:pos x="1384" y="122"/>
              </a:cxn>
              <a:cxn ang="0">
                <a:pos x="1480" y="234"/>
              </a:cxn>
              <a:cxn ang="0">
                <a:pos x="1536" y="354"/>
              </a:cxn>
              <a:cxn ang="0">
                <a:pos x="1576" y="402"/>
              </a:cxn>
              <a:cxn ang="0">
                <a:pos x="1624" y="442"/>
              </a:cxn>
              <a:cxn ang="0">
                <a:pos x="1664" y="514"/>
              </a:cxn>
              <a:cxn ang="0">
                <a:pos x="1680" y="538"/>
              </a:cxn>
              <a:cxn ang="0">
                <a:pos x="1776" y="578"/>
              </a:cxn>
              <a:cxn ang="0">
                <a:pos x="1832" y="674"/>
              </a:cxn>
              <a:cxn ang="0">
                <a:pos x="1856" y="682"/>
              </a:cxn>
              <a:cxn ang="0">
                <a:pos x="1904" y="714"/>
              </a:cxn>
              <a:cxn ang="0">
                <a:pos x="1928" y="730"/>
              </a:cxn>
              <a:cxn ang="0">
                <a:pos x="1968" y="762"/>
              </a:cxn>
              <a:cxn ang="0">
                <a:pos x="2008" y="802"/>
              </a:cxn>
              <a:cxn ang="0">
                <a:pos x="2136" y="834"/>
              </a:cxn>
              <a:cxn ang="0">
                <a:pos x="2216" y="954"/>
              </a:cxn>
              <a:cxn ang="0">
                <a:pos x="2264" y="970"/>
              </a:cxn>
              <a:cxn ang="0">
                <a:pos x="2312" y="1002"/>
              </a:cxn>
              <a:cxn ang="0">
                <a:pos x="2368" y="1106"/>
              </a:cxn>
              <a:cxn ang="0">
                <a:pos x="2392" y="1130"/>
              </a:cxn>
              <a:cxn ang="0">
                <a:pos x="2472" y="1154"/>
              </a:cxn>
              <a:cxn ang="0">
                <a:pos x="2496" y="1162"/>
              </a:cxn>
              <a:cxn ang="0">
                <a:pos x="2576" y="1138"/>
              </a:cxn>
              <a:cxn ang="0">
                <a:pos x="2640" y="986"/>
              </a:cxn>
              <a:cxn ang="0">
                <a:pos x="2736" y="930"/>
              </a:cxn>
              <a:cxn ang="0">
                <a:pos x="2832" y="874"/>
              </a:cxn>
              <a:cxn ang="0">
                <a:pos x="2904" y="866"/>
              </a:cxn>
              <a:cxn ang="0">
                <a:pos x="2928" y="858"/>
              </a:cxn>
              <a:cxn ang="0">
                <a:pos x="3168" y="914"/>
              </a:cxn>
              <a:cxn ang="0">
                <a:pos x="3312" y="1010"/>
              </a:cxn>
              <a:cxn ang="0">
                <a:pos x="3360" y="1026"/>
              </a:cxn>
              <a:cxn ang="0">
                <a:pos x="3504" y="1122"/>
              </a:cxn>
              <a:cxn ang="0">
                <a:pos x="3632" y="1162"/>
              </a:cxn>
              <a:cxn ang="0">
                <a:pos x="3680" y="1178"/>
              </a:cxn>
              <a:cxn ang="0">
                <a:pos x="3728" y="1274"/>
              </a:cxn>
            </a:cxnLst>
            <a:rect l="0" t="0" r="r" b="b"/>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320">
            <a:solidFill>
              <a:srgbClr val="FC0128"/>
            </a:solidFill>
            <a:round/>
            <a:headEnd/>
            <a:tailEnd/>
          </a:ln>
          <a:effectLst>
            <a:outerShdw blurRad="63500" dist="71785" dir="2700000" algn="ctr" rotWithShape="0">
              <a:srgbClr val="040404"/>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4048" name="Freeform 16"/>
          <p:cNvSpPr>
            <a:spLocks noChangeArrowheads="1"/>
          </p:cNvSpPr>
          <p:nvPr/>
        </p:nvSpPr>
        <p:spPr bwMode="auto">
          <a:xfrm>
            <a:off x="3351961" y="927287"/>
            <a:ext cx="2501713" cy="1371320"/>
          </a:xfrm>
          <a:custGeom>
            <a:avLst/>
            <a:gdLst/>
            <a:ahLst/>
            <a:cxnLst>
              <a:cxn ang="0">
                <a:pos x="0" y="0"/>
              </a:cxn>
              <a:cxn ang="0">
                <a:pos x="24" y="8"/>
              </a:cxn>
              <a:cxn ang="0">
                <a:pos x="40" y="56"/>
              </a:cxn>
              <a:cxn ang="0">
                <a:pos x="72" y="264"/>
              </a:cxn>
              <a:cxn ang="0">
                <a:pos x="64" y="320"/>
              </a:cxn>
              <a:cxn ang="0">
                <a:pos x="48" y="368"/>
              </a:cxn>
              <a:cxn ang="0">
                <a:pos x="56" y="392"/>
              </a:cxn>
              <a:cxn ang="0">
                <a:pos x="80" y="400"/>
              </a:cxn>
              <a:cxn ang="0">
                <a:pos x="152" y="440"/>
              </a:cxn>
              <a:cxn ang="0">
                <a:pos x="224" y="528"/>
              </a:cxn>
              <a:cxn ang="0">
                <a:pos x="336" y="536"/>
              </a:cxn>
              <a:cxn ang="0">
                <a:pos x="456" y="608"/>
              </a:cxn>
              <a:cxn ang="0">
                <a:pos x="512" y="688"/>
              </a:cxn>
              <a:cxn ang="0">
                <a:pos x="632" y="736"/>
              </a:cxn>
              <a:cxn ang="0">
                <a:pos x="808" y="672"/>
              </a:cxn>
              <a:cxn ang="0">
                <a:pos x="944" y="672"/>
              </a:cxn>
              <a:cxn ang="0">
                <a:pos x="992" y="648"/>
              </a:cxn>
              <a:cxn ang="0">
                <a:pos x="1088" y="664"/>
              </a:cxn>
              <a:cxn ang="0">
                <a:pos x="1144" y="648"/>
              </a:cxn>
              <a:cxn ang="0">
                <a:pos x="1200" y="656"/>
              </a:cxn>
              <a:cxn ang="0">
                <a:pos x="1248" y="672"/>
              </a:cxn>
              <a:cxn ang="0">
                <a:pos x="1280" y="664"/>
              </a:cxn>
              <a:cxn ang="0">
                <a:pos x="1328" y="648"/>
              </a:cxn>
              <a:cxn ang="0">
                <a:pos x="1416" y="664"/>
              </a:cxn>
              <a:cxn ang="0">
                <a:pos x="1512" y="736"/>
              </a:cxn>
              <a:cxn ang="0">
                <a:pos x="1576" y="752"/>
              </a:cxn>
              <a:cxn ang="0">
                <a:pos x="1624" y="864"/>
              </a:cxn>
            </a:cxnLst>
            <a:rect l="0" t="0" r="r" b="b"/>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320">
            <a:solidFill>
              <a:srgbClr val="FC0128"/>
            </a:solidFill>
            <a:round/>
            <a:headEnd/>
            <a:tailEnd/>
          </a:ln>
          <a:effectLst>
            <a:outerShdw blurRad="63500" dist="71785" dir="2700000" algn="ctr" rotWithShape="0">
              <a:srgbClr val="040404"/>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4049" name="Freeform 17"/>
          <p:cNvSpPr>
            <a:spLocks noChangeArrowheads="1"/>
          </p:cNvSpPr>
          <p:nvPr/>
        </p:nvSpPr>
        <p:spPr bwMode="auto">
          <a:xfrm>
            <a:off x="6926636" y="3010181"/>
            <a:ext cx="308162" cy="3297331"/>
          </a:xfrm>
          <a:custGeom>
            <a:avLst/>
            <a:gdLst/>
            <a:ahLst/>
            <a:cxnLst>
              <a:cxn ang="0">
                <a:pos x="48" y="0"/>
              </a:cxn>
              <a:cxn ang="0">
                <a:pos x="120" y="16"/>
              </a:cxn>
              <a:cxn ang="0">
                <a:pos x="152" y="88"/>
              </a:cxn>
              <a:cxn ang="0">
                <a:pos x="128" y="280"/>
              </a:cxn>
              <a:cxn ang="0">
                <a:pos x="120" y="352"/>
              </a:cxn>
              <a:cxn ang="0">
                <a:pos x="48" y="416"/>
              </a:cxn>
              <a:cxn ang="0">
                <a:pos x="0" y="496"/>
              </a:cxn>
              <a:cxn ang="0">
                <a:pos x="8" y="616"/>
              </a:cxn>
              <a:cxn ang="0">
                <a:pos x="88" y="720"/>
              </a:cxn>
              <a:cxn ang="0">
                <a:pos x="144" y="792"/>
              </a:cxn>
              <a:cxn ang="0">
                <a:pos x="176" y="880"/>
              </a:cxn>
              <a:cxn ang="0">
                <a:pos x="200" y="1096"/>
              </a:cxn>
              <a:cxn ang="0">
                <a:pos x="96" y="1288"/>
              </a:cxn>
              <a:cxn ang="0">
                <a:pos x="112" y="1424"/>
              </a:cxn>
              <a:cxn ang="0">
                <a:pos x="136" y="1504"/>
              </a:cxn>
              <a:cxn ang="0">
                <a:pos x="200" y="1824"/>
              </a:cxn>
              <a:cxn ang="0">
                <a:pos x="168" y="1992"/>
              </a:cxn>
              <a:cxn ang="0">
                <a:pos x="152" y="2016"/>
              </a:cxn>
              <a:cxn ang="0">
                <a:pos x="128" y="2072"/>
              </a:cxn>
            </a:cxnLst>
            <a:rect l="0" t="0" r="r" b="b"/>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320">
            <a:solidFill>
              <a:srgbClr val="FC0128"/>
            </a:solidFill>
            <a:round/>
            <a:headEnd/>
            <a:tailEnd/>
          </a:ln>
          <a:effectLst>
            <a:outerShdw blurRad="63500" dist="71785" dir="2700000" algn="ctr" rotWithShape="0">
              <a:srgbClr val="040404"/>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4050" name="Freeform 18"/>
          <p:cNvSpPr>
            <a:spLocks noChangeArrowheads="1"/>
          </p:cNvSpPr>
          <p:nvPr/>
        </p:nvSpPr>
        <p:spPr bwMode="auto">
          <a:xfrm>
            <a:off x="1679482" y="521074"/>
            <a:ext cx="1215838" cy="799820"/>
          </a:xfrm>
          <a:custGeom>
            <a:avLst/>
            <a:gdLst/>
            <a:ahLst/>
            <a:cxnLst>
              <a:cxn ang="0">
                <a:pos x="701" y="0"/>
              </a:cxn>
              <a:cxn ang="0">
                <a:pos x="685" y="120"/>
              </a:cxn>
              <a:cxn ang="0">
                <a:pos x="677" y="248"/>
              </a:cxn>
              <a:cxn ang="0">
                <a:pos x="757" y="264"/>
              </a:cxn>
              <a:cxn ang="0">
                <a:pos x="789" y="360"/>
              </a:cxn>
              <a:cxn ang="0">
                <a:pos x="757" y="376"/>
              </a:cxn>
              <a:cxn ang="0">
                <a:pos x="677" y="384"/>
              </a:cxn>
              <a:cxn ang="0">
                <a:pos x="693" y="448"/>
              </a:cxn>
              <a:cxn ang="0">
                <a:pos x="549" y="504"/>
              </a:cxn>
              <a:cxn ang="0">
                <a:pos x="413" y="480"/>
              </a:cxn>
              <a:cxn ang="0">
                <a:pos x="333" y="480"/>
              </a:cxn>
              <a:cxn ang="0">
                <a:pos x="253" y="488"/>
              </a:cxn>
              <a:cxn ang="0">
                <a:pos x="197" y="480"/>
              </a:cxn>
              <a:cxn ang="0">
                <a:pos x="229" y="440"/>
              </a:cxn>
              <a:cxn ang="0">
                <a:pos x="413" y="384"/>
              </a:cxn>
              <a:cxn ang="0">
                <a:pos x="381" y="328"/>
              </a:cxn>
              <a:cxn ang="0">
                <a:pos x="301" y="256"/>
              </a:cxn>
              <a:cxn ang="0">
                <a:pos x="413" y="216"/>
              </a:cxn>
              <a:cxn ang="0">
                <a:pos x="405" y="168"/>
              </a:cxn>
              <a:cxn ang="0">
                <a:pos x="317" y="224"/>
              </a:cxn>
              <a:cxn ang="0">
                <a:pos x="117" y="216"/>
              </a:cxn>
              <a:cxn ang="0">
                <a:pos x="61" y="208"/>
              </a:cxn>
              <a:cxn ang="0">
                <a:pos x="37" y="200"/>
              </a:cxn>
              <a:cxn ang="0">
                <a:pos x="13" y="184"/>
              </a:cxn>
              <a:cxn ang="0">
                <a:pos x="37" y="112"/>
              </a:cxn>
              <a:cxn ang="0">
                <a:pos x="61" y="64"/>
              </a:cxn>
              <a:cxn ang="0">
                <a:pos x="109" y="48"/>
              </a:cxn>
              <a:cxn ang="0">
                <a:pos x="117" y="24"/>
              </a:cxn>
              <a:cxn ang="0">
                <a:pos x="133" y="0"/>
              </a:cxn>
            </a:cxnLst>
            <a:rect l="0" t="0" r="r" b="b"/>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320">
            <a:solidFill>
              <a:srgbClr val="FC0128"/>
            </a:solidFill>
            <a:round/>
            <a:headEnd/>
            <a:tailEnd/>
          </a:ln>
          <a:effectLst>
            <a:outerShdw blurRad="63500" dist="71785" dir="2700000" algn="ctr" rotWithShape="0">
              <a:srgbClr val="040404"/>
            </a:outerShdw>
          </a:effectLst>
        </p:spPr>
        <p:txBody>
          <a:bodyPr wrap="none" lIns="80519" tIns="40258" rIns="80519" bIns="40258"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4051" name="Line 19"/>
          <p:cNvSpPr>
            <a:spLocks noChangeShapeType="1"/>
          </p:cNvSpPr>
          <p:nvPr/>
        </p:nvSpPr>
        <p:spPr bwMode="auto">
          <a:xfrm>
            <a:off x="1983442" y="177894"/>
            <a:ext cx="5102879" cy="6336926"/>
          </a:xfrm>
          <a:prstGeom prst="line">
            <a:avLst/>
          </a:prstGeom>
          <a:noFill/>
          <a:ln w="57240">
            <a:solidFill>
              <a:srgbClr val="FC0128"/>
            </a:solidFill>
            <a:miter lim="800000"/>
            <a:headEnd type="triangle" w="med" len="med"/>
            <a:tailEnd type="triangle" w="med" len="med"/>
          </a:ln>
          <a:effectLst>
            <a:outerShdw blurRad="63500" dist="113503" dir="1593903" algn="ctr" rotWithShape="0">
              <a:srgbClr val="040404"/>
            </a:outerShdw>
          </a:effectLst>
        </p:spPr>
        <p:txBody>
          <a:bodyPr lIns="80519" tIns="40258" rIns="80519" bIns="40258"/>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96277" name="Text Box 20"/>
          <p:cNvSpPr txBox="1">
            <a:spLocks noChangeArrowheads="1"/>
          </p:cNvSpPr>
          <p:nvPr/>
        </p:nvSpPr>
        <p:spPr bwMode="auto">
          <a:xfrm>
            <a:off x="1092573" y="3985094"/>
            <a:ext cx="2539534" cy="634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399880" eaLnBrk="0" hangingPunct="0">
              <a:spcBef>
                <a:spcPts val="2206"/>
              </a:spcBef>
              <a:buClr>
                <a:srgbClr val="0033CC"/>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lang="ar-JO" sz="3530" b="1" dirty="0">
                <a:solidFill>
                  <a:srgbClr val="0033CC"/>
                </a:solidFill>
                <a:effectLst>
                  <a:glow rad="152400">
                    <a:srgbClr val="FFFFFF"/>
                  </a:glow>
                </a:effectLst>
                <a:latin typeface="Arial" panose="020B0604020202020204" pitchFamily="34" charset="0"/>
                <a:cs typeface="Arial" panose="020B0604020202020204" pitchFamily="34" charset="0"/>
              </a:rPr>
              <a:t>أفريقيا</a:t>
            </a:r>
            <a:endParaRPr lang="en-GB" sz="3530" b="1" dirty="0">
              <a:solidFill>
                <a:srgbClr val="0033CC"/>
              </a:solidFill>
              <a:effectLst>
                <a:glow rad="152400">
                  <a:srgbClr val="FFFFFF"/>
                </a:glow>
              </a:effectLst>
              <a:latin typeface="Arial" panose="020B0604020202020204" pitchFamily="34" charset="0"/>
              <a:cs typeface="Arial" panose="020B0604020202020204" pitchFamily="34" charset="0"/>
            </a:endParaRPr>
          </a:p>
        </p:txBody>
      </p:sp>
      <p:sp>
        <p:nvSpPr>
          <p:cNvPr id="96278" name="Text Box 21"/>
          <p:cNvSpPr txBox="1">
            <a:spLocks noChangeArrowheads="1"/>
          </p:cNvSpPr>
          <p:nvPr/>
        </p:nvSpPr>
        <p:spPr bwMode="auto">
          <a:xfrm>
            <a:off x="6591860" y="5053869"/>
            <a:ext cx="1624853" cy="511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399880" eaLnBrk="0" hangingPunct="0">
              <a:spcBef>
                <a:spcPts val="1710"/>
              </a:spcBef>
              <a:buClr>
                <a:srgbClr val="0033CC"/>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lang="ar-JO" sz="2735" b="1" dirty="0">
                <a:solidFill>
                  <a:srgbClr val="0033CC"/>
                </a:solidFill>
                <a:effectLst>
                  <a:glow rad="152400">
                    <a:srgbClr val="FFFFFF"/>
                  </a:glow>
                </a:effectLst>
                <a:latin typeface="Arial" panose="020B0604020202020204" pitchFamily="34" charset="0"/>
                <a:cs typeface="Arial" panose="020B0604020202020204" pitchFamily="34" charset="0"/>
              </a:rPr>
              <a:t>العربية</a:t>
            </a:r>
            <a:endParaRPr lang="en-GB" sz="2735" b="1" dirty="0">
              <a:solidFill>
                <a:srgbClr val="0033CC"/>
              </a:solidFill>
              <a:effectLst>
                <a:glow rad="152400">
                  <a:srgbClr val="FFFFFF"/>
                </a:glow>
              </a:effectLst>
              <a:latin typeface="Arial" panose="020B0604020202020204" pitchFamily="34" charset="0"/>
              <a:cs typeface="Arial" panose="020B0604020202020204" pitchFamily="34" charset="0"/>
            </a:endParaRPr>
          </a:p>
        </p:txBody>
      </p:sp>
      <p:sp>
        <p:nvSpPr>
          <p:cNvPr id="44054" name="Text Box 22"/>
          <p:cNvSpPr txBox="1">
            <a:spLocks noChangeArrowheads="1"/>
          </p:cNvSpPr>
          <p:nvPr/>
        </p:nvSpPr>
        <p:spPr bwMode="auto">
          <a:xfrm>
            <a:off x="689162" y="3642193"/>
            <a:ext cx="7690037" cy="1177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399880" eaLnBrk="0" hangingPunct="0">
              <a:spcBef>
                <a:spcPts val="4408"/>
              </a:spcBef>
              <a:buClr>
                <a:srgbClr val="FFEA18"/>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endParaRPr lang="en-GB" sz="7059" b="1" dirty="0">
              <a:solidFill>
                <a:srgbClr val="FFEA18"/>
              </a:solidFill>
              <a:effectLst>
                <a:glow rad="165100">
                  <a:srgbClr val="000000">
                    <a:alpha val="96000"/>
                  </a:srgbClr>
                </a:glow>
              </a:effectLst>
              <a:latin typeface="Arial" panose="020B0604020202020204" pitchFamily="34" charset="0"/>
              <a:cs typeface="Arial" panose="020B0604020202020204" pitchFamily="34" charset="0"/>
            </a:endParaRPr>
          </a:p>
        </p:txBody>
      </p:sp>
      <p:sp>
        <p:nvSpPr>
          <p:cNvPr id="89111" name="Text Box 23"/>
          <p:cNvSpPr txBox="1">
            <a:spLocks noChangeArrowheads="1"/>
          </p:cNvSpPr>
          <p:nvPr/>
        </p:nvSpPr>
        <p:spPr bwMode="auto">
          <a:xfrm>
            <a:off x="8291288" y="6538411"/>
            <a:ext cx="285081"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55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en-GB" sz="882" b="1" dirty="0">
                <a:solidFill>
                  <a:srgbClr val="FFFFFF"/>
                </a:solidFill>
                <a:latin typeface="Arial" panose="020B0604020202020204" pitchFamily="34" charset="0"/>
                <a:cs typeface="Arial" panose="020B0604020202020204" pitchFamily="34" charset="0"/>
              </a:rPr>
              <a:t>41</a:t>
            </a:r>
          </a:p>
        </p:txBody>
      </p:sp>
      <p:grpSp>
        <p:nvGrpSpPr>
          <p:cNvPr id="89112" name="Group 24"/>
          <p:cNvGrpSpPr>
            <a:grpSpLocks/>
          </p:cNvGrpSpPr>
          <p:nvPr/>
        </p:nvGrpSpPr>
        <p:grpSpPr bwMode="auto">
          <a:xfrm>
            <a:off x="6278096" y="4538382"/>
            <a:ext cx="388004" cy="661147"/>
            <a:chOff x="4386" y="3240"/>
            <a:chExt cx="277" cy="472"/>
          </a:xfrm>
        </p:grpSpPr>
        <p:sp>
          <p:nvSpPr>
            <p:cNvPr id="44057" name="Oval 25"/>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blurRad="63500" dist="63504" dir="2216092"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sp>
          <p:nvSpPr>
            <p:cNvPr id="44058" name="Oval 26"/>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blurRad="63500" dist="63504" dir="2216092" algn="ctr" rotWithShape="0">
                <a:srgbClr val="000000"/>
              </a:outerShdw>
            </a:effectLst>
          </p:spPr>
          <p:txBody>
            <a:bodyPr wrap="none" anchor="ctr"/>
            <a:lstStyle/>
            <a:p>
              <a:pPr algn="l" defTabSz="402584" eaLnBrk="0" hangingPunct="0">
                <a:lnSpc>
                  <a:spcPct val="93000"/>
                </a:lnSpc>
                <a:buClr>
                  <a:srgbClr val="000000"/>
                </a:buClr>
                <a:buSzPct val="100000"/>
                <a:defRPr/>
              </a:pPr>
              <a:endParaRPr lang="en-US" sz="2206" b="1" dirty="0">
                <a:solidFill>
                  <a:srgbClr val="FFFFFF"/>
                </a:solidFill>
                <a:latin typeface="Arial" panose="020B0604020202020204" pitchFamily="34" charset="0"/>
                <a:ea typeface="MS Gothic"/>
                <a:cs typeface="Arial" panose="020B0604020202020204" pitchFamily="34" charset="0"/>
              </a:endParaRPr>
            </a:p>
          </p:txBody>
        </p:sp>
      </p:grpSp>
      <p:sp>
        <p:nvSpPr>
          <p:cNvPr id="44059" name="Text Box 27"/>
          <p:cNvSpPr txBox="1">
            <a:spLocks noChangeArrowheads="1"/>
          </p:cNvSpPr>
          <p:nvPr/>
        </p:nvSpPr>
        <p:spPr bwMode="auto">
          <a:xfrm>
            <a:off x="5792041" y="3934666"/>
            <a:ext cx="1390930" cy="389577"/>
          </a:xfrm>
          <a:prstGeom prst="rect">
            <a:avLst/>
          </a:prstGeom>
          <a:solidFill>
            <a:srgbClr val="022178"/>
          </a:solidFill>
          <a:ln w="76320">
            <a:solidFill>
              <a:srgbClr val="A50021"/>
            </a:solidFill>
            <a:miter lim="800000"/>
            <a:headEnd/>
            <a:tailEnd/>
          </a:ln>
          <a:effectLst>
            <a:outerShdw blurRad="63500" dist="81185" dir="3078031" algn="ctr" rotWithShape="0">
              <a:srgbClr val="000000"/>
            </a:outerShdw>
          </a:effec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9880" eaLnBrk="0" hangingPunct="0">
              <a:spcBef>
                <a:spcPts val="1213"/>
              </a:spcBef>
              <a:buClr>
                <a:srgbClr val="66CC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lang="ar-JO" sz="1941" b="1" dirty="0">
                <a:solidFill>
                  <a:srgbClr val="FFFFFF"/>
                </a:solidFill>
                <a:latin typeface="Arial" panose="020B0604020202020204" pitchFamily="34" charset="0"/>
                <a:cs typeface="Arial" panose="020B0604020202020204" pitchFamily="34" charset="0"/>
              </a:rPr>
              <a:t>إسرائيل</a:t>
            </a:r>
            <a:endParaRPr lang="en-GB" sz="1941"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134471" y="2603026"/>
            <a:ext cx="8875059" cy="1143000"/>
          </a:xfrm>
          <a:prstGeom prst="rect">
            <a:avLst/>
          </a:prstGeom>
        </p:spPr>
        <p:txBody>
          <a:bodyPr lIns="80539" tIns="40268" rIns="80539" bIns="40268"/>
          <a:lstStyle/>
          <a:p>
            <a:pPr defTabSz="399880">
              <a:defRPr/>
            </a:pPr>
            <a:r>
              <a:rPr lang="ar-JO" sz="7059" b="1" kern="1200" dirty="0">
                <a:solidFill>
                  <a:srgbClr val="FFEA18"/>
                </a:solidFill>
                <a:effectLst>
                  <a:glow rad="165100">
                    <a:schemeClr val="tx1">
                      <a:alpha val="96000"/>
                    </a:schemeClr>
                  </a:glow>
                </a:effectLst>
                <a:latin typeface="Arial" panose="020B0604020202020204" pitchFamily="34" charset="0"/>
                <a:ea typeface="ＭＳ Ｐゴシック"/>
                <a:cs typeface="Arial" panose="020B0604020202020204" pitchFamily="34" charset="0"/>
              </a:rPr>
              <a:t>الإمبراطورية الرومانية</a:t>
            </a:r>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16" presetClass="entr" presetSubtype="42" fill="hold" nodeType="afterEffect">
                                  <p:stCondLst>
                                    <p:cond delay="0"/>
                                  </p:stCondLst>
                                  <p:childTnLst>
                                    <p:set>
                                      <p:cBhvr>
                                        <p:cTn id="12" dur="1" fill="hold">
                                          <p:stCondLst>
                                            <p:cond delay="0"/>
                                          </p:stCondLst>
                                        </p:cTn>
                                        <p:tgtEl>
                                          <p:spTgt spid="44051"/>
                                        </p:tgtEl>
                                        <p:attrNameLst>
                                          <p:attrName>style.visibility</p:attrName>
                                        </p:attrNameLst>
                                      </p:cBhvr>
                                      <p:to>
                                        <p:strVal val="visible"/>
                                      </p:to>
                                    </p:set>
                                    <p:animEffect transition="in" filter="barn(outHorizontal)">
                                      <p:cBhvr>
                                        <p:cTn id="13" dur="500"/>
                                        <p:tgtEl>
                                          <p:spTgt spid="44051"/>
                                        </p:tgtEl>
                                      </p:cBhvr>
                                    </p:animEffect>
                                  </p:childTnLst>
                                </p:cTn>
                              </p:par>
                            </p:childTnLst>
                          </p:cTn>
                        </p:par>
                        <p:par>
                          <p:cTn id="14" fill="hold" nodeType="afterGroup">
                            <p:stCondLst>
                              <p:cond delay="1500"/>
                            </p:stCondLst>
                            <p:childTnLst>
                              <p:par>
                                <p:cTn id="15" presetID="16" presetClass="entr" presetSubtype="37" fill="hold" nodeType="afterEffect">
                                  <p:stCondLst>
                                    <p:cond delay="0"/>
                                  </p:stCondLst>
                                  <p:childTnLst>
                                    <p:set>
                                      <p:cBhvr>
                                        <p:cTn id="16" dur="1" fill="hold">
                                          <p:stCondLst>
                                            <p:cond delay="0"/>
                                          </p:stCondLst>
                                        </p:cTn>
                                        <p:tgtEl>
                                          <p:spTgt spid="44046"/>
                                        </p:tgtEl>
                                        <p:attrNameLst>
                                          <p:attrName>style.visibility</p:attrName>
                                        </p:attrNameLst>
                                      </p:cBhvr>
                                      <p:to>
                                        <p:strVal val="visible"/>
                                      </p:to>
                                    </p:set>
                                    <p:animEffect transition="in" filter="barn(outVertical)">
                                      <p:cBhvr>
                                        <p:cTn id="17" dur="500"/>
                                        <p:tgtEl>
                                          <p:spTgt spid="44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134471" y="100853"/>
            <a:ext cx="8875059" cy="6656294"/>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79421" tIns="39709" rIns="79421" bIns="39709" anchor="ctr"/>
          <a:lstStyle/>
          <a:p>
            <a:pPr algn="l" defTabSz="392409" eaLnBrk="0" hangingPunct="0">
              <a:lnSpc>
                <a:spcPct val="93000"/>
              </a:lnSpc>
              <a:buClr>
                <a:srgbClr val="000000"/>
              </a:buClr>
              <a:buSzPct val="100000"/>
            </a:pPr>
            <a:endParaRPr lang="en-US" sz="2135" b="1" dirty="0">
              <a:solidFill>
                <a:srgbClr val="FFFFFF"/>
              </a:solidFill>
              <a:latin typeface="Arial" panose="020B0604020202020204" pitchFamily="34" charset="0"/>
              <a:ea typeface="MS Gothic" charset="0"/>
              <a:cs typeface="Arial" panose="020B0604020202020204" pitchFamily="34" charset="0"/>
            </a:endParaRPr>
          </a:p>
        </p:txBody>
      </p:sp>
      <p:pic>
        <p:nvPicPr>
          <p:cNvPr id="9113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6" y="593007"/>
            <a:ext cx="7716651" cy="560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46" name="Text Box 5">
            <a:extLst>
              <a:ext uri="{FF2B5EF4-FFF2-40B4-BE49-F238E27FC236}">
                <a16:creationId xmlns:a16="http://schemas.microsoft.com/office/drawing/2014/main" id="{C194DB66-3610-837B-65AA-C32FA4514DED}"/>
              </a:ext>
            </a:extLst>
          </p:cNvPr>
          <p:cNvSpPr txBox="1">
            <a:spLocks noChangeArrowheads="1"/>
          </p:cNvSpPr>
          <p:nvPr/>
        </p:nvSpPr>
        <p:spPr bwMode="auto">
          <a:xfrm>
            <a:off x="5588599" y="3226619"/>
            <a:ext cx="1441358" cy="634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399880" eaLnBrk="0" hangingPunct="0">
              <a:spcBef>
                <a:spcPts val="2206"/>
              </a:spcBef>
              <a:buClr>
                <a:srgbClr val="0033CC"/>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lang="ar-JO" sz="3530" b="1" dirty="0">
                <a:solidFill>
                  <a:srgbClr val="0033CC"/>
                </a:solidFill>
                <a:effectLst>
                  <a:glow rad="152400">
                    <a:srgbClr val="FFFFFF"/>
                  </a:glow>
                </a:effectLst>
                <a:latin typeface="Arial" panose="020B0604020202020204" pitchFamily="34" charset="0"/>
                <a:cs typeface="Arial" panose="020B0604020202020204" pitchFamily="34" charset="0"/>
              </a:rPr>
              <a:t>آسيا</a:t>
            </a:r>
            <a:endParaRPr lang="en-GB" sz="3530" b="1" dirty="0">
              <a:solidFill>
                <a:srgbClr val="0033CC"/>
              </a:solidFill>
              <a:effectLst>
                <a:glow rad="152400">
                  <a:srgbClr val="FFFFFF"/>
                </a:glow>
              </a:effectLst>
              <a:latin typeface="Arial" panose="020B0604020202020204" pitchFamily="34" charset="0"/>
              <a:cs typeface="Arial" panose="020B0604020202020204" pitchFamily="34" charset="0"/>
            </a:endParaRPr>
          </a:p>
        </p:txBody>
      </p:sp>
      <p:sp>
        <p:nvSpPr>
          <p:cNvPr id="47" name="Text Box 6">
            <a:extLst>
              <a:ext uri="{FF2B5EF4-FFF2-40B4-BE49-F238E27FC236}">
                <a16:creationId xmlns:a16="http://schemas.microsoft.com/office/drawing/2014/main" id="{5BD6D8A3-6389-75A9-6976-E16346598763}"/>
              </a:ext>
            </a:extLst>
          </p:cNvPr>
          <p:cNvSpPr txBox="1">
            <a:spLocks noChangeArrowheads="1"/>
          </p:cNvSpPr>
          <p:nvPr/>
        </p:nvSpPr>
        <p:spPr bwMode="auto">
          <a:xfrm>
            <a:off x="1427366" y="2325237"/>
            <a:ext cx="2798669" cy="579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399880" eaLnBrk="0" hangingPunct="0">
              <a:spcBef>
                <a:spcPts val="1985"/>
              </a:spcBef>
              <a:buClr>
                <a:srgbClr val="0033CC"/>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lang="ar-JO" sz="3177" b="1" dirty="0">
                <a:solidFill>
                  <a:srgbClr val="0033CC"/>
                </a:solidFill>
                <a:effectLst>
                  <a:glow rad="152400">
                    <a:srgbClr val="FFFFFF"/>
                  </a:glow>
                </a:effectLst>
                <a:latin typeface="Arial" panose="020B0604020202020204" pitchFamily="34" charset="0"/>
                <a:cs typeface="Arial" panose="020B0604020202020204" pitchFamily="34" charset="0"/>
              </a:rPr>
              <a:t>أوروبا</a:t>
            </a:r>
            <a:endParaRPr lang="en-GB" sz="3177" b="1" dirty="0">
              <a:solidFill>
                <a:srgbClr val="0033CC"/>
              </a:solidFill>
              <a:effectLst>
                <a:glow rad="152400">
                  <a:srgbClr val="FFFFFF"/>
                </a:glow>
              </a:effectLst>
              <a:latin typeface="Arial" panose="020B0604020202020204" pitchFamily="34" charset="0"/>
              <a:cs typeface="Arial" panose="020B0604020202020204" pitchFamily="34" charset="0"/>
            </a:endParaRPr>
          </a:p>
        </p:txBody>
      </p:sp>
      <p:sp>
        <p:nvSpPr>
          <p:cNvPr id="48" name="Text Box 20">
            <a:extLst>
              <a:ext uri="{FF2B5EF4-FFF2-40B4-BE49-F238E27FC236}">
                <a16:creationId xmlns:a16="http://schemas.microsoft.com/office/drawing/2014/main" id="{C94A9161-72FF-2615-A58A-74ABC481C4A2}"/>
              </a:ext>
            </a:extLst>
          </p:cNvPr>
          <p:cNvSpPr txBox="1">
            <a:spLocks noChangeArrowheads="1"/>
          </p:cNvSpPr>
          <p:nvPr/>
        </p:nvSpPr>
        <p:spPr bwMode="auto">
          <a:xfrm>
            <a:off x="1092573" y="3985094"/>
            <a:ext cx="2539534" cy="634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399880" eaLnBrk="0" hangingPunct="0">
              <a:spcBef>
                <a:spcPts val="2206"/>
              </a:spcBef>
              <a:buClr>
                <a:srgbClr val="0033CC"/>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lang="ar-JO" sz="3530" b="1" dirty="0">
                <a:solidFill>
                  <a:srgbClr val="0033CC"/>
                </a:solidFill>
                <a:effectLst>
                  <a:glow rad="152400">
                    <a:srgbClr val="FFFFFF"/>
                  </a:glow>
                </a:effectLst>
                <a:latin typeface="Arial" panose="020B0604020202020204" pitchFamily="34" charset="0"/>
                <a:cs typeface="Arial" panose="020B0604020202020204" pitchFamily="34" charset="0"/>
              </a:rPr>
              <a:t>أفريقيا</a:t>
            </a:r>
            <a:endParaRPr lang="en-GB" sz="3530" b="1" dirty="0">
              <a:solidFill>
                <a:srgbClr val="0033CC"/>
              </a:solidFill>
              <a:effectLst>
                <a:glow rad="152400">
                  <a:srgbClr val="FFFFFF"/>
                </a:glow>
              </a:effectLst>
              <a:latin typeface="Arial" panose="020B0604020202020204" pitchFamily="34" charset="0"/>
              <a:cs typeface="Arial" panose="020B0604020202020204" pitchFamily="34" charset="0"/>
            </a:endParaRPr>
          </a:p>
        </p:txBody>
      </p:sp>
      <p:sp>
        <p:nvSpPr>
          <p:cNvPr id="49" name="Text Box 21">
            <a:extLst>
              <a:ext uri="{FF2B5EF4-FFF2-40B4-BE49-F238E27FC236}">
                <a16:creationId xmlns:a16="http://schemas.microsoft.com/office/drawing/2014/main" id="{1998DDDC-8A22-F620-C621-76649E2A0C59}"/>
              </a:ext>
            </a:extLst>
          </p:cNvPr>
          <p:cNvSpPr txBox="1">
            <a:spLocks noChangeArrowheads="1"/>
          </p:cNvSpPr>
          <p:nvPr/>
        </p:nvSpPr>
        <p:spPr bwMode="auto">
          <a:xfrm>
            <a:off x="6591860" y="5053869"/>
            <a:ext cx="1624853" cy="511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399880" eaLnBrk="0" hangingPunct="0">
              <a:spcBef>
                <a:spcPts val="1710"/>
              </a:spcBef>
              <a:buClr>
                <a:srgbClr val="0033CC"/>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lang="ar-JO" sz="2735" b="1" dirty="0">
                <a:solidFill>
                  <a:srgbClr val="0033CC"/>
                </a:solidFill>
                <a:effectLst>
                  <a:glow rad="152400">
                    <a:srgbClr val="FFFFFF"/>
                  </a:glow>
                </a:effectLst>
                <a:latin typeface="Arial" panose="020B0604020202020204" pitchFamily="34" charset="0"/>
                <a:cs typeface="Arial" panose="020B0604020202020204" pitchFamily="34" charset="0"/>
              </a:rPr>
              <a:t>العربية</a:t>
            </a:r>
            <a:endParaRPr lang="en-GB" sz="2735" b="1" dirty="0">
              <a:solidFill>
                <a:srgbClr val="0033CC"/>
              </a:solidFill>
              <a:effectLst>
                <a:glow rad="152400">
                  <a:srgbClr val="FFFFFF"/>
                </a:glow>
              </a:effectLst>
              <a:latin typeface="Arial" panose="020B0604020202020204" pitchFamily="34" charset="0"/>
              <a:cs typeface="Arial" panose="020B0604020202020204" pitchFamily="34" charset="0"/>
            </a:endParaRPr>
          </a:p>
        </p:txBody>
      </p:sp>
      <p:sp>
        <p:nvSpPr>
          <p:cNvPr id="91139" name="Rectangle 10"/>
          <p:cNvSpPr>
            <a:spLocks noChangeArrowheads="1"/>
          </p:cNvSpPr>
          <p:nvPr/>
        </p:nvSpPr>
        <p:spPr bwMode="auto">
          <a:xfrm>
            <a:off x="689166" y="582129"/>
            <a:ext cx="7716651" cy="5657035"/>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79431" tIns="39715" rIns="79431" bIns="39715" anchor="ctr"/>
          <a:lstStyle/>
          <a:p>
            <a:pPr algn="l" defTabSz="392409" eaLnBrk="0" hangingPunct="0">
              <a:lnSpc>
                <a:spcPct val="93000"/>
              </a:lnSpc>
              <a:buClr>
                <a:srgbClr val="000000"/>
              </a:buClr>
              <a:buSzPct val="100000"/>
            </a:pPr>
            <a:endParaRPr lang="en-US" sz="2135" b="1" dirty="0">
              <a:solidFill>
                <a:srgbClr val="FFFFFF"/>
              </a:solidFill>
              <a:latin typeface="Arial" panose="020B0604020202020204" pitchFamily="34" charset="0"/>
              <a:cs typeface="Arial" panose="020B0604020202020204" pitchFamily="34" charset="0"/>
            </a:endParaRPr>
          </a:p>
        </p:txBody>
      </p:sp>
      <p:sp>
        <p:nvSpPr>
          <p:cNvPr id="91140" name="Text Box 2"/>
          <p:cNvSpPr txBox="1">
            <a:spLocks noChangeArrowheads="1"/>
          </p:cNvSpPr>
          <p:nvPr/>
        </p:nvSpPr>
        <p:spPr bwMode="auto">
          <a:xfrm>
            <a:off x="872500" y="6470702"/>
            <a:ext cx="851968" cy="207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8170" tIns="40645" rIns="78170" bIns="406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94468" eaLnBrk="0" hangingPunct="0">
              <a:lnSpc>
                <a:spcPct val="93000"/>
              </a:lnSpc>
              <a:spcBef>
                <a:spcPts val="491"/>
              </a:spcBef>
              <a:buClr>
                <a:srgbClr val="FFFFFF"/>
              </a:buClr>
              <a:buSzPct val="100000"/>
              <a:tabLst>
                <a:tab pos="0" algn="l"/>
                <a:tab pos="986170" algn="l"/>
                <a:tab pos="1975423" algn="l"/>
                <a:tab pos="2964674" algn="l"/>
                <a:tab pos="3953927" algn="l"/>
                <a:tab pos="4941638" algn="l"/>
                <a:tab pos="5930890" algn="l"/>
                <a:tab pos="6920142" algn="l"/>
                <a:tab pos="7909394" algn="l"/>
                <a:tab pos="8897105" algn="l"/>
                <a:tab pos="9886357" algn="l"/>
                <a:tab pos="10875609" algn="l"/>
              </a:tabLst>
            </a:pPr>
            <a:r>
              <a:rPr lang="en-GB" sz="777" b="1" dirty="0">
                <a:solidFill>
                  <a:srgbClr val="FFFFFF"/>
                </a:solidFill>
                <a:latin typeface="Arial" panose="020B0604020202020204" pitchFamily="34" charset="0"/>
                <a:ea typeface="MS Gothic" charset="0"/>
                <a:cs typeface="Arial" panose="020B0604020202020204" pitchFamily="34" charset="0"/>
              </a:rPr>
              <a:t>© </a:t>
            </a:r>
            <a:r>
              <a:rPr lang="en-GB" sz="874" b="1" dirty="0">
                <a:solidFill>
                  <a:srgbClr val="FFFFFF"/>
                </a:solidFill>
                <a:latin typeface="Arial" panose="020B0604020202020204" pitchFamily="34" charset="0"/>
                <a:ea typeface="MS Gothic" charset="0"/>
                <a:cs typeface="Arial" panose="020B0604020202020204" pitchFamily="34" charset="0"/>
              </a:rPr>
              <a:t>2006</a:t>
            </a:r>
            <a:r>
              <a:rPr lang="en-GB" sz="777" b="1" dirty="0">
                <a:solidFill>
                  <a:srgbClr val="FFFFFF"/>
                </a:solidFill>
                <a:latin typeface="Arial" panose="020B0604020202020204" pitchFamily="34" charset="0"/>
                <a:ea typeface="MS Gothic" charset="0"/>
                <a:cs typeface="Arial" panose="020B0604020202020204" pitchFamily="34" charset="0"/>
              </a:rPr>
              <a:t> TBBMI</a:t>
            </a:r>
          </a:p>
        </p:txBody>
      </p:sp>
      <p:sp>
        <p:nvSpPr>
          <p:cNvPr id="91141" name="Rectangle 3"/>
          <p:cNvSpPr>
            <a:spLocks noChangeArrowheads="1"/>
          </p:cNvSpPr>
          <p:nvPr/>
        </p:nvSpPr>
        <p:spPr bwMode="auto">
          <a:xfrm>
            <a:off x="7853170" y="6450999"/>
            <a:ext cx="561823" cy="207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8170" tIns="40645" rIns="78170" bIns="40645" anchor="ctr">
            <a:spAutoFit/>
          </a:bodyPr>
          <a:lstStyle/>
          <a:p>
            <a:pPr defTabSz="392409" eaLnBrk="0" hangingPunct="0">
              <a:lnSpc>
                <a:spcPct val="93000"/>
              </a:lnSpc>
              <a:buClr>
                <a:srgbClr val="FFFFFF"/>
              </a:buClr>
              <a:buSzPct val="100000"/>
              <a:tabLst>
                <a:tab pos="0" algn="l"/>
                <a:tab pos="788963" algn="l"/>
                <a:tab pos="1582066" algn="l"/>
                <a:tab pos="2376559" algn="l"/>
                <a:tab pos="3171045" algn="l"/>
                <a:tab pos="3965529" algn="l"/>
                <a:tab pos="4762782" algn="l"/>
                <a:tab pos="5554506" algn="l"/>
                <a:tab pos="6348993" algn="l"/>
                <a:tab pos="7143484" algn="l"/>
                <a:tab pos="7937969" algn="l"/>
                <a:tab pos="8733841" algn="l"/>
              </a:tabLst>
            </a:pPr>
            <a:r>
              <a:rPr lang="en-GB" sz="874" b="1" dirty="0">
                <a:solidFill>
                  <a:srgbClr val="FFFFFF"/>
                </a:solidFill>
                <a:latin typeface="Arial" panose="020B0604020202020204" pitchFamily="34" charset="0"/>
                <a:ea typeface="MS Gothic" charset="0"/>
                <a:cs typeface="Arial" panose="020B0604020202020204" pitchFamily="34" charset="0"/>
              </a:rPr>
              <a:t>9.65.08.</a:t>
            </a:r>
          </a:p>
        </p:txBody>
      </p:sp>
      <p:sp>
        <p:nvSpPr>
          <p:cNvPr id="91142" name="Picture 4"/>
          <p:cNvSpPr>
            <a:spLocks noChangeAspect="1" noChangeArrowheads="1"/>
          </p:cNvSpPr>
          <p:nvPr/>
        </p:nvSpPr>
        <p:spPr bwMode="auto">
          <a:xfrm>
            <a:off x="689166" y="593009"/>
            <a:ext cx="7716651" cy="5610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451" tIns="39724" rIns="79451" bIns="39724"/>
          <a:lstStyle/>
          <a:p>
            <a:pPr algn="l" defTabSz="392409" eaLnBrk="0" hangingPunct="0">
              <a:lnSpc>
                <a:spcPct val="93000"/>
              </a:lnSpc>
              <a:buClr>
                <a:srgbClr val="000000"/>
              </a:buClr>
              <a:buSzPct val="100000"/>
            </a:pPr>
            <a:endParaRPr lang="en-US" sz="2135" b="1" dirty="0">
              <a:solidFill>
                <a:srgbClr val="FFFFFF"/>
              </a:solidFill>
              <a:latin typeface="Arial" panose="020B0604020202020204" pitchFamily="34" charset="0"/>
              <a:cs typeface="Arial" panose="020B0604020202020204" pitchFamily="34" charset="0"/>
            </a:endParaRPr>
          </a:p>
        </p:txBody>
      </p:sp>
      <p:sp>
        <p:nvSpPr>
          <p:cNvPr id="91143" name="Freeform 5"/>
          <p:cNvSpPr>
            <a:spLocks noChangeArrowheads="1"/>
          </p:cNvSpPr>
          <p:nvPr/>
        </p:nvSpPr>
        <p:spPr bwMode="auto">
          <a:xfrm>
            <a:off x="6202469" y="5294286"/>
            <a:ext cx="886667" cy="969351"/>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79421" tIns="39709" rIns="79421" bIns="39709" anchor="ctr"/>
          <a:lstStyle/>
          <a:p>
            <a:pPr algn="l" defTabSz="392409" eaLnBrk="0" hangingPunct="0">
              <a:lnSpc>
                <a:spcPct val="93000"/>
              </a:lnSpc>
              <a:buClr>
                <a:srgbClr val="000000"/>
              </a:buClr>
              <a:buSzPct val="100000"/>
            </a:pPr>
            <a:endParaRPr lang="en-US" sz="2135" b="1" dirty="0">
              <a:solidFill>
                <a:srgbClr val="FFFFFF"/>
              </a:solidFill>
              <a:latin typeface="Arial" panose="020B0604020202020204" pitchFamily="34" charset="0"/>
              <a:cs typeface="Arial" panose="020B0604020202020204" pitchFamily="34" charset="0"/>
            </a:endParaRPr>
          </a:p>
        </p:txBody>
      </p:sp>
      <p:sp>
        <p:nvSpPr>
          <p:cNvPr id="91145" name="Text Box 7"/>
          <p:cNvSpPr txBox="1">
            <a:spLocks noChangeArrowheads="1"/>
          </p:cNvSpPr>
          <p:nvPr/>
        </p:nvSpPr>
        <p:spPr bwMode="auto">
          <a:xfrm rot="1320000">
            <a:off x="701772" y="1552128"/>
            <a:ext cx="1323694" cy="284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8480" tIns="44400" rIns="88480" bIns="444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94468" eaLnBrk="0" hangingPunct="0">
              <a:lnSpc>
                <a:spcPct val="93000"/>
              </a:lnSpc>
              <a:spcBef>
                <a:spcPts val="871"/>
              </a:spcBef>
              <a:buClr>
                <a:srgbClr val="FFFFFF"/>
              </a:buClr>
              <a:buSzPct val="100000"/>
              <a:tabLst>
                <a:tab pos="0" algn="l"/>
                <a:tab pos="986170" algn="l"/>
                <a:tab pos="1975423" algn="l"/>
                <a:tab pos="2964674" algn="l"/>
                <a:tab pos="3953927" algn="l"/>
                <a:tab pos="4941638" algn="l"/>
                <a:tab pos="5930890" algn="l"/>
                <a:tab pos="6920142" algn="l"/>
                <a:tab pos="7909394" algn="l"/>
                <a:tab pos="8897105" algn="l"/>
                <a:tab pos="9886357" algn="l"/>
                <a:tab pos="10875609" algn="l"/>
              </a:tabLst>
            </a:pPr>
            <a:r>
              <a:rPr lang="ar-JO" sz="1359" b="1" dirty="0">
                <a:solidFill>
                  <a:srgbClr val="FFFFFF"/>
                </a:solidFill>
                <a:latin typeface="Arial" panose="020B0604020202020204" pitchFamily="34" charset="0"/>
                <a:ea typeface="MS Gothic" charset="0"/>
                <a:cs typeface="Arial" panose="020B0604020202020204" pitchFamily="34" charset="0"/>
              </a:rPr>
              <a:t>المحيط الأطلسي</a:t>
            </a:r>
            <a:endParaRPr lang="en-GB" sz="1359" b="1" dirty="0">
              <a:solidFill>
                <a:srgbClr val="FFFFFF"/>
              </a:solidFill>
              <a:latin typeface="Arial" panose="020B0604020202020204" pitchFamily="34" charset="0"/>
              <a:ea typeface="MS Gothic" charset="0"/>
              <a:cs typeface="Arial" panose="020B0604020202020204" pitchFamily="34" charset="0"/>
            </a:endParaRPr>
          </a:p>
        </p:txBody>
      </p:sp>
      <p:sp>
        <p:nvSpPr>
          <p:cNvPr id="91146" name="Text Box 9"/>
          <p:cNvSpPr txBox="1">
            <a:spLocks noChangeArrowheads="1"/>
          </p:cNvSpPr>
          <p:nvPr/>
        </p:nvSpPr>
        <p:spPr bwMode="auto">
          <a:xfrm>
            <a:off x="8598268" y="197206"/>
            <a:ext cx="252426" cy="367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8480" tIns="44400" rIns="88480" bIns="44400"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94468" eaLnBrk="0" hangingPunct="0">
              <a:lnSpc>
                <a:spcPct val="93000"/>
              </a:lnSpc>
              <a:spcBef>
                <a:spcPts val="1197"/>
              </a:spcBef>
              <a:buClr>
                <a:srgbClr val="FFA27C"/>
              </a:buClr>
              <a:buSzPct val="100000"/>
              <a:tabLst>
                <a:tab pos="0" algn="l"/>
                <a:tab pos="986170" algn="l"/>
                <a:tab pos="1975423" algn="l"/>
                <a:tab pos="2964674" algn="l"/>
                <a:tab pos="3953927" algn="l"/>
                <a:tab pos="4941638" algn="l"/>
                <a:tab pos="5930890" algn="l"/>
                <a:tab pos="6920142" algn="l"/>
                <a:tab pos="7909394" algn="l"/>
                <a:tab pos="8897105" algn="l"/>
                <a:tab pos="9886357" algn="l"/>
                <a:tab pos="10875609" algn="l"/>
              </a:tabLst>
            </a:pPr>
            <a:r>
              <a:rPr lang="en-GB" sz="1941" b="1" dirty="0">
                <a:solidFill>
                  <a:srgbClr val="FFA27C"/>
                </a:solidFill>
                <a:latin typeface="Arial" panose="020B0604020202020204" pitchFamily="34" charset="0"/>
                <a:ea typeface="MS Gothic" charset="0"/>
                <a:cs typeface="Arial" panose="020B0604020202020204" pitchFamily="34" charset="0"/>
              </a:rPr>
              <a:t> </a:t>
            </a:r>
          </a:p>
        </p:txBody>
      </p:sp>
      <p:sp>
        <p:nvSpPr>
          <p:cNvPr id="45066" name="Text Box 10"/>
          <p:cNvSpPr txBox="1">
            <a:spLocks noChangeArrowheads="1"/>
          </p:cNvSpPr>
          <p:nvPr/>
        </p:nvSpPr>
        <p:spPr bwMode="auto">
          <a:xfrm>
            <a:off x="2736801" y="2941785"/>
            <a:ext cx="1751000" cy="485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8480" tIns="44400" rIns="88480" bIns="44400">
            <a:spAutoFit/>
          </a:bodyPr>
          <a:lstStyle>
            <a:defPPr>
              <a:defRPr lang="en-GB"/>
            </a:defPPr>
            <a:lvl1pPr>
              <a:spcBef>
                <a:spcPts val="1500"/>
              </a:spcBef>
              <a:buClr>
                <a:srgbClr val="FC012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800" b="1">
                <a:solidFill>
                  <a:srgbClr val="FC0128"/>
                </a:solidFill>
                <a:effectLst>
                  <a:glow rad="165100">
                    <a:schemeClr val="bg1">
                      <a:alpha val="98000"/>
                    </a:schemeClr>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algn="l" defTabSz="394478" eaLnBrk="0" hangingPunct="0">
              <a:lnSpc>
                <a:spcPct val="93000"/>
              </a:lnSpc>
              <a:spcBef>
                <a:spcPts val="1456"/>
              </a:spcBef>
              <a:buSzPct val="100000"/>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lang="ar-SA" sz="2718" dirty="0">
                <a:effectLst>
                  <a:glow rad="165100">
                    <a:srgbClr val="FFFFFF">
                      <a:alpha val="98000"/>
                    </a:srgbClr>
                  </a:glow>
                </a:effectLst>
                <a:latin typeface="Arial" panose="020B0604020202020204" pitchFamily="34" charset="0"/>
                <a:cs typeface="Arial" panose="020B0604020202020204" pitchFamily="34" charset="0"/>
              </a:rPr>
              <a:t>روما</a:t>
            </a:r>
            <a:r>
              <a:rPr lang="en-GB" sz="2718" dirty="0">
                <a:effectLst>
                  <a:glow rad="165100">
                    <a:srgbClr val="FFFFFF">
                      <a:alpha val="98000"/>
                    </a:srgbClr>
                  </a:glow>
                </a:effectLst>
                <a:latin typeface="Arial" panose="020B0604020202020204" pitchFamily="34" charset="0"/>
                <a:cs typeface="Arial" panose="020B0604020202020204" pitchFamily="34" charset="0"/>
              </a:rPr>
              <a:t>•</a:t>
            </a:r>
          </a:p>
        </p:txBody>
      </p:sp>
      <p:sp>
        <p:nvSpPr>
          <p:cNvPr id="45067" name="Text Box 11"/>
          <p:cNvSpPr txBox="1">
            <a:spLocks noChangeArrowheads="1"/>
          </p:cNvSpPr>
          <p:nvPr/>
        </p:nvSpPr>
        <p:spPr bwMode="auto">
          <a:xfrm>
            <a:off x="6467196" y="4036731"/>
            <a:ext cx="1937216" cy="618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8480" tIns="44400" rIns="88480" bIns="444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4478" eaLnBrk="0" hangingPunct="0">
              <a:lnSpc>
                <a:spcPct val="70000"/>
              </a:lnSpc>
              <a:spcBef>
                <a:spcPts val="1307"/>
              </a:spcBef>
              <a:buClr>
                <a:srgbClr val="FC0128"/>
              </a:buClr>
              <a:buSzPct val="100000"/>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lang="en-GB" sz="2427"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rPr>
              <a:t>*</a:t>
            </a:r>
            <a:r>
              <a:rPr lang="ar-JO" sz="2427"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rPr>
              <a:t>* أنطاكية السورية </a:t>
            </a:r>
            <a:endParaRPr lang="en-GB" sz="2427"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endParaRPr>
          </a:p>
        </p:txBody>
      </p:sp>
      <p:sp>
        <p:nvSpPr>
          <p:cNvPr id="45068" name="Text Box 12"/>
          <p:cNvSpPr txBox="1">
            <a:spLocks noChangeArrowheads="1"/>
          </p:cNvSpPr>
          <p:nvPr/>
        </p:nvSpPr>
        <p:spPr bwMode="auto">
          <a:xfrm>
            <a:off x="5713600" y="3617984"/>
            <a:ext cx="2772055" cy="362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8480" tIns="44400" rIns="88480" bIns="444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4478" eaLnBrk="0" hangingPunct="0">
              <a:lnSpc>
                <a:spcPct val="70000"/>
              </a:lnSpc>
              <a:spcBef>
                <a:spcPts val="1307"/>
              </a:spcBef>
              <a:buClr>
                <a:srgbClr val="FC0128"/>
              </a:buClr>
              <a:buSzPct val="100000"/>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lang="en-GB" sz="2427"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rPr>
              <a:t>•</a:t>
            </a:r>
            <a:r>
              <a:rPr lang="ar-JO" sz="2427"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rPr>
              <a:t>أنطاكية </a:t>
            </a:r>
            <a:r>
              <a:rPr lang="ar-JO" sz="2427" b="1" dirty="0" err="1">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rPr>
              <a:t>بيسيدية</a:t>
            </a:r>
            <a:endParaRPr lang="en-GB" sz="2427"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endParaRPr>
          </a:p>
        </p:txBody>
      </p:sp>
      <p:sp>
        <p:nvSpPr>
          <p:cNvPr id="45069" name="Text Box 13"/>
          <p:cNvSpPr txBox="1">
            <a:spLocks noChangeArrowheads="1"/>
          </p:cNvSpPr>
          <p:nvPr/>
        </p:nvSpPr>
        <p:spPr bwMode="auto">
          <a:xfrm>
            <a:off x="5168713" y="3824638"/>
            <a:ext cx="1759324" cy="437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8480" tIns="44400" rIns="88480" bIns="444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4478" eaLnBrk="0" hangingPunct="0">
              <a:lnSpc>
                <a:spcPct val="93000"/>
              </a:lnSpc>
              <a:spcBef>
                <a:spcPts val="1307"/>
              </a:spcBef>
              <a:buClr>
                <a:srgbClr val="FC0128"/>
              </a:buClr>
              <a:buSzPct val="100000"/>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lang="en-GB" sz="2427"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rPr>
              <a:t>•</a:t>
            </a:r>
            <a:r>
              <a:rPr lang="ar-JO" sz="2427"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rPr>
              <a:t>أفسس</a:t>
            </a:r>
            <a:endParaRPr lang="en-GB" sz="2427"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endParaRPr>
          </a:p>
        </p:txBody>
      </p:sp>
      <p:sp>
        <p:nvSpPr>
          <p:cNvPr id="45070" name="Text Box 14"/>
          <p:cNvSpPr txBox="1">
            <a:spLocks noChangeArrowheads="1"/>
          </p:cNvSpPr>
          <p:nvPr/>
        </p:nvSpPr>
        <p:spPr bwMode="auto">
          <a:xfrm>
            <a:off x="3919258" y="3777053"/>
            <a:ext cx="1290078" cy="437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8480" tIns="44400" rIns="88480" bIns="444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4478" eaLnBrk="0" hangingPunct="0">
              <a:lnSpc>
                <a:spcPct val="93000"/>
              </a:lnSpc>
              <a:spcBef>
                <a:spcPts val="1307"/>
              </a:spcBef>
              <a:buClr>
                <a:srgbClr val="FC0128"/>
              </a:buClr>
              <a:buSzPct val="100000"/>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lang="ar-JO" sz="2427"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rPr>
              <a:t>أثينا</a:t>
            </a:r>
            <a:endParaRPr lang="en-GB" sz="2427"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endParaRPr>
          </a:p>
        </p:txBody>
      </p:sp>
      <p:sp>
        <p:nvSpPr>
          <p:cNvPr id="91152" name="Text Box 15"/>
          <p:cNvSpPr txBox="1">
            <a:spLocks noChangeArrowheads="1"/>
          </p:cNvSpPr>
          <p:nvPr/>
        </p:nvSpPr>
        <p:spPr bwMode="auto">
          <a:xfrm>
            <a:off x="4672853" y="3643806"/>
            <a:ext cx="298357" cy="534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8480" tIns="44400" rIns="88480" bIns="444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4468" eaLnBrk="0" hangingPunct="0">
              <a:lnSpc>
                <a:spcPct val="93000"/>
              </a:lnSpc>
              <a:spcBef>
                <a:spcPts val="1960"/>
              </a:spcBef>
              <a:buClr>
                <a:srgbClr val="919191"/>
              </a:buClr>
              <a:buSzPct val="100000"/>
              <a:tabLst>
                <a:tab pos="0" algn="l"/>
                <a:tab pos="986170" algn="l"/>
                <a:tab pos="1975423" algn="l"/>
                <a:tab pos="2964674" algn="l"/>
                <a:tab pos="3953927" algn="l"/>
                <a:tab pos="4941638" algn="l"/>
                <a:tab pos="5930890" algn="l"/>
                <a:tab pos="6920142" algn="l"/>
                <a:tab pos="7909394" algn="l"/>
                <a:tab pos="8897105" algn="l"/>
                <a:tab pos="9886357" algn="l"/>
                <a:tab pos="10875609" algn="l"/>
              </a:tabLst>
            </a:pPr>
            <a:r>
              <a:rPr lang="en-GB" sz="3106" b="1" dirty="0">
                <a:solidFill>
                  <a:srgbClr val="919191"/>
                </a:solidFill>
                <a:latin typeface="Arial" panose="020B0604020202020204" pitchFamily="34" charset="0"/>
                <a:ea typeface="MS Gothic" charset="0"/>
                <a:cs typeface="Arial" panose="020B0604020202020204" pitchFamily="34" charset="0"/>
              </a:rPr>
              <a:t>•</a:t>
            </a:r>
          </a:p>
        </p:txBody>
      </p:sp>
      <p:sp>
        <p:nvSpPr>
          <p:cNvPr id="45072" name="Text Box 16"/>
          <p:cNvSpPr txBox="1">
            <a:spLocks noChangeArrowheads="1"/>
          </p:cNvSpPr>
          <p:nvPr/>
        </p:nvSpPr>
        <p:spPr bwMode="auto">
          <a:xfrm>
            <a:off x="2178172" y="1010386"/>
            <a:ext cx="5782236" cy="631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8480" tIns="44400" rIns="88480" bIns="444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r" defTabSz="394478" eaLnBrk="0" hangingPunct="0">
              <a:lnSpc>
                <a:spcPct val="93000"/>
              </a:lnSpc>
              <a:spcBef>
                <a:spcPts val="2396"/>
              </a:spcBef>
              <a:buClr>
                <a:srgbClr val="FFFFFF"/>
              </a:buClr>
              <a:buSzPct val="100000"/>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lang="ar-JO" sz="3785" b="1" dirty="0">
                <a:solidFill>
                  <a:srgbClr val="000000"/>
                </a:solidFill>
                <a:effectLst>
                  <a:glow rad="165100">
                    <a:srgbClr val="FFFFFF">
                      <a:alpha val="98000"/>
                    </a:srgbClr>
                  </a:glow>
                </a:effectLst>
                <a:latin typeface="Arial" panose="020B0604020202020204" pitchFamily="34" charset="0"/>
                <a:ea typeface="MS Gothic" charset="0"/>
                <a:cs typeface="Arial" panose="020B0604020202020204" pitchFamily="34" charset="0"/>
              </a:rPr>
              <a:t>رحلات بولس في لمحة...</a:t>
            </a:r>
          </a:p>
        </p:txBody>
      </p:sp>
      <p:sp>
        <p:nvSpPr>
          <p:cNvPr id="45073" name="Text Box 17"/>
          <p:cNvSpPr txBox="1">
            <a:spLocks noChangeArrowheads="1"/>
          </p:cNvSpPr>
          <p:nvPr/>
        </p:nvSpPr>
        <p:spPr bwMode="auto">
          <a:xfrm>
            <a:off x="4305860" y="3025228"/>
            <a:ext cx="1760725" cy="437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8480" tIns="44400" rIns="88480" bIns="444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394478" eaLnBrk="0" hangingPunct="0">
              <a:lnSpc>
                <a:spcPct val="93000"/>
              </a:lnSpc>
              <a:spcBef>
                <a:spcPts val="1307"/>
              </a:spcBef>
              <a:buClr>
                <a:srgbClr val="FC0128"/>
              </a:buClr>
              <a:buSzPct val="100000"/>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lang="ar-JO" sz="2427"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rPr>
              <a:t>مقدونية</a:t>
            </a:r>
            <a:endParaRPr lang="en-GB" sz="2427"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endParaRPr>
          </a:p>
        </p:txBody>
      </p:sp>
      <p:sp>
        <p:nvSpPr>
          <p:cNvPr id="45079" name="Text Box 23"/>
          <p:cNvSpPr txBox="1">
            <a:spLocks noChangeArrowheads="1"/>
          </p:cNvSpPr>
          <p:nvPr/>
        </p:nvSpPr>
        <p:spPr bwMode="auto">
          <a:xfrm>
            <a:off x="6404165" y="4632201"/>
            <a:ext cx="2012857" cy="437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8480" tIns="44400" rIns="88480" bIns="444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94478" eaLnBrk="0" hangingPunct="0">
              <a:lnSpc>
                <a:spcPct val="93000"/>
              </a:lnSpc>
              <a:spcBef>
                <a:spcPts val="1307"/>
              </a:spcBef>
              <a:buClr>
                <a:srgbClr val="FC0128"/>
              </a:buClr>
              <a:buSzPct val="100000"/>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lang="ar-JO" sz="2427"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rPr>
              <a:t>* أورشليم</a:t>
            </a:r>
            <a:endParaRPr lang="en-GB" sz="2427"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endParaRPr>
          </a:p>
        </p:txBody>
      </p:sp>
      <p:sp>
        <p:nvSpPr>
          <p:cNvPr id="91157" name="Text Box 24"/>
          <p:cNvSpPr txBox="1">
            <a:spLocks noChangeArrowheads="1"/>
          </p:cNvSpPr>
          <p:nvPr/>
        </p:nvSpPr>
        <p:spPr bwMode="auto">
          <a:xfrm>
            <a:off x="7918360" y="6447177"/>
            <a:ext cx="162485" cy="209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421" tIns="39709" rIns="79421" bIns="39709"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394468" eaLnBrk="0" hangingPunct="0">
              <a:lnSpc>
                <a:spcPct val="93000"/>
              </a:lnSpc>
              <a:buClr>
                <a:srgbClr val="000000"/>
              </a:buClr>
              <a:buSzPct val="100000"/>
            </a:pPr>
            <a:endParaRPr lang="en-US" sz="2427" b="1" dirty="0">
              <a:solidFill>
                <a:srgbClr val="FFFFFF"/>
              </a:solidFill>
              <a:latin typeface="Arial" panose="020B0604020202020204" pitchFamily="34" charset="0"/>
              <a:ea typeface="MS Gothic" charset="0"/>
              <a:cs typeface="Arial" panose="020B0604020202020204" pitchFamily="34" charset="0"/>
            </a:endParaRPr>
          </a:p>
        </p:txBody>
      </p:sp>
      <p:sp>
        <p:nvSpPr>
          <p:cNvPr id="91158" name="Text Box 26"/>
          <p:cNvSpPr txBox="1">
            <a:spLocks noChangeArrowheads="1"/>
          </p:cNvSpPr>
          <p:nvPr/>
        </p:nvSpPr>
        <p:spPr bwMode="auto">
          <a:xfrm>
            <a:off x="8253870" y="6448949"/>
            <a:ext cx="282901" cy="207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8170" tIns="40645" rIns="78170" bIns="406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94468" eaLnBrk="0" hangingPunct="0">
              <a:lnSpc>
                <a:spcPct val="93000"/>
              </a:lnSpc>
              <a:spcBef>
                <a:spcPts val="544"/>
              </a:spcBef>
              <a:buClr>
                <a:srgbClr val="FFFFFF"/>
              </a:buClr>
              <a:buSzPct val="100000"/>
              <a:tabLst>
                <a:tab pos="0" algn="l"/>
                <a:tab pos="986170" algn="l"/>
                <a:tab pos="1975423" algn="l"/>
                <a:tab pos="2964674" algn="l"/>
                <a:tab pos="3953927" algn="l"/>
                <a:tab pos="4941638" algn="l"/>
                <a:tab pos="5930890" algn="l"/>
                <a:tab pos="6920142" algn="l"/>
                <a:tab pos="7909394" algn="l"/>
                <a:tab pos="8897105" algn="l"/>
                <a:tab pos="9886357" algn="l"/>
                <a:tab pos="10875609" algn="l"/>
              </a:tabLst>
            </a:pPr>
            <a:r>
              <a:rPr lang="en-GB" sz="874" b="1" dirty="0">
                <a:solidFill>
                  <a:srgbClr val="FFFFFF"/>
                </a:solidFill>
                <a:latin typeface="Arial" panose="020B0604020202020204" pitchFamily="34" charset="0"/>
                <a:ea typeface="MS Gothic" charset="0"/>
                <a:cs typeface="Arial" panose="020B0604020202020204" pitchFamily="34" charset="0"/>
              </a:rPr>
              <a:t>42</a:t>
            </a:r>
          </a:p>
        </p:txBody>
      </p:sp>
      <p:sp>
        <p:nvSpPr>
          <p:cNvPr id="91159" name="Text Box 27"/>
          <p:cNvSpPr txBox="1">
            <a:spLocks noChangeArrowheads="1"/>
          </p:cNvSpPr>
          <p:nvPr/>
        </p:nvSpPr>
        <p:spPr bwMode="auto">
          <a:xfrm>
            <a:off x="8542469" y="6414386"/>
            <a:ext cx="337404" cy="262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8170" tIns="40645" rIns="78170" bIns="406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94468" eaLnBrk="0" hangingPunct="0">
              <a:lnSpc>
                <a:spcPct val="93000"/>
              </a:lnSpc>
              <a:spcBef>
                <a:spcPts val="762"/>
              </a:spcBef>
              <a:buClr>
                <a:srgbClr val="FFFFFF"/>
              </a:buClr>
              <a:buSzPct val="100000"/>
              <a:tabLst>
                <a:tab pos="0" algn="l"/>
                <a:tab pos="986170" algn="l"/>
                <a:tab pos="1975423" algn="l"/>
                <a:tab pos="2964674" algn="l"/>
                <a:tab pos="3953927" algn="l"/>
                <a:tab pos="4941638" algn="l"/>
                <a:tab pos="5930890" algn="l"/>
                <a:tab pos="6920142" algn="l"/>
                <a:tab pos="7909394" algn="l"/>
                <a:tab pos="8897105" algn="l"/>
                <a:tab pos="9886357" algn="l"/>
                <a:tab pos="10875609" algn="l"/>
              </a:tabLst>
            </a:pPr>
            <a:r>
              <a:rPr lang="en-GB" sz="1262" b="1" dirty="0">
                <a:solidFill>
                  <a:srgbClr val="FFFFFF"/>
                </a:solidFill>
                <a:latin typeface="Arial" panose="020B0604020202020204" pitchFamily="34" charset="0"/>
                <a:ea typeface="MS Gothic" charset="0"/>
                <a:cs typeface="Arial" panose="020B0604020202020204" pitchFamily="34" charset="0"/>
              </a:rPr>
              <a:t>14</a:t>
            </a:r>
          </a:p>
        </p:txBody>
      </p:sp>
      <p:sp>
        <p:nvSpPr>
          <p:cNvPr id="45087" name="Text Box 31"/>
          <p:cNvSpPr txBox="1">
            <a:spLocks noChangeArrowheads="1"/>
          </p:cNvSpPr>
          <p:nvPr/>
        </p:nvSpPr>
        <p:spPr bwMode="auto">
          <a:xfrm>
            <a:off x="1075763" y="4128844"/>
            <a:ext cx="1668276" cy="311908"/>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wrap="square" lIns="88480" tIns="44400" rIns="88480" bIns="444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94478" eaLnBrk="0" hangingPunct="0">
              <a:lnSpc>
                <a:spcPct val="93000"/>
              </a:lnSpc>
              <a:spcBef>
                <a:spcPts val="980"/>
              </a:spcBef>
              <a:buClr>
                <a:srgbClr val="000000"/>
              </a:buClr>
              <a:buSzPct val="100000"/>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lang="ar-JO" sz="1553" b="1" dirty="0">
                <a:solidFill>
                  <a:srgbClr val="000000"/>
                </a:solidFill>
                <a:latin typeface="Arial" panose="020B0604020202020204" pitchFamily="34" charset="0"/>
                <a:ea typeface="MS Gothic" charset="0"/>
                <a:cs typeface="Arial" panose="020B0604020202020204" pitchFamily="34" charset="0"/>
              </a:rPr>
              <a:t>أعمال الرسل 13- 14</a:t>
            </a:r>
            <a:endParaRPr lang="en-GB" sz="1553" b="1" dirty="0">
              <a:solidFill>
                <a:srgbClr val="000000"/>
              </a:solidFill>
              <a:latin typeface="Arial" panose="020B0604020202020204" pitchFamily="34" charset="0"/>
              <a:ea typeface="MS Gothic" charset="0"/>
              <a:cs typeface="Arial" panose="020B0604020202020204" pitchFamily="34" charset="0"/>
            </a:endParaRPr>
          </a:p>
        </p:txBody>
      </p:sp>
      <p:sp>
        <p:nvSpPr>
          <p:cNvPr id="45085" name="Rectangle 29"/>
          <p:cNvSpPr>
            <a:spLocks noChangeArrowheads="1"/>
          </p:cNvSpPr>
          <p:nvPr/>
        </p:nvSpPr>
        <p:spPr bwMode="auto">
          <a:xfrm>
            <a:off x="868456" y="4508474"/>
            <a:ext cx="5206534" cy="595477"/>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lIns="79451" tIns="39724" rIns="79451" bIns="39724" anchor="ctr"/>
          <a:lstStyle/>
          <a:p>
            <a:pPr algn="l" defTabSz="397097" eaLnBrk="0" hangingPunct="0">
              <a:lnSpc>
                <a:spcPct val="93000"/>
              </a:lnSpc>
              <a:buClr>
                <a:srgbClr val="000000"/>
              </a:buClr>
              <a:buSzPct val="100000"/>
              <a:defRPr/>
            </a:pPr>
            <a:endParaRPr lang="en-US" sz="2135" b="1" dirty="0">
              <a:solidFill>
                <a:srgbClr val="FFFFFF"/>
              </a:solidFill>
              <a:latin typeface="Arial" panose="020B0604020202020204" pitchFamily="34" charset="0"/>
              <a:ea typeface="MS Gothic"/>
              <a:cs typeface="Arial" panose="020B0604020202020204" pitchFamily="34" charset="0"/>
            </a:endParaRPr>
          </a:p>
        </p:txBody>
      </p:sp>
      <p:sp>
        <p:nvSpPr>
          <p:cNvPr id="45088" name="Text Box 32"/>
          <p:cNvSpPr txBox="1">
            <a:spLocks noChangeArrowheads="1"/>
          </p:cNvSpPr>
          <p:nvPr/>
        </p:nvSpPr>
        <p:spPr bwMode="auto">
          <a:xfrm>
            <a:off x="780210" y="506002"/>
            <a:ext cx="3831011" cy="429423"/>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78170" tIns="40645" rIns="78170" bIns="406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94478" eaLnBrk="0" hangingPunct="0">
              <a:lnSpc>
                <a:spcPct val="93000"/>
              </a:lnSpc>
              <a:spcBef>
                <a:spcPts val="1524"/>
              </a:spcBef>
              <a:buClr>
                <a:srgbClr val="FFFF00"/>
              </a:buClr>
              <a:buSzPct val="100000"/>
              <a:tabLst>
                <a:tab pos="0" algn="l"/>
                <a:tab pos="986170" algn="l"/>
                <a:tab pos="1975423" algn="l"/>
                <a:tab pos="2964674" algn="l"/>
                <a:tab pos="3953927" algn="l"/>
                <a:tab pos="4941638" algn="l"/>
                <a:tab pos="5930890" algn="l"/>
                <a:tab pos="6920142" algn="l"/>
                <a:tab pos="7909394" algn="l"/>
                <a:tab pos="8897105" algn="l"/>
                <a:tab pos="9886357" algn="l"/>
                <a:tab pos="10875609" algn="l"/>
              </a:tabLst>
              <a:defRPr/>
            </a:pPr>
            <a:r>
              <a:rPr lang="ar-JO" sz="2427" b="1" dirty="0">
                <a:solidFill>
                  <a:srgbClr val="FFFF00"/>
                </a:solidFill>
                <a:latin typeface="Arial" panose="020B0604020202020204" pitchFamily="34" charset="0"/>
                <a:ea typeface="MS Gothic" charset="0"/>
                <a:cs typeface="Arial" panose="020B0604020202020204" pitchFamily="34" charset="0"/>
              </a:rPr>
              <a:t>مساعدة الدراسة رقم 24</a:t>
            </a:r>
            <a:endParaRPr lang="en-GB" sz="2427" b="1" dirty="0">
              <a:solidFill>
                <a:srgbClr val="FFFF00"/>
              </a:solidFill>
              <a:latin typeface="Arial" panose="020B0604020202020204" pitchFamily="34" charset="0"/>
              <a:ea typeface="MS Gothic" charset="0"/>
              <a:cs typeface="Arial" panose="020B0604020202020204" pitchFamily="34" charset="0"/>
            </a:endParaRPr>
          </a:p>
        </p:txBody>
      </p:sp>
      <p:sp>
        <p:nvSpPr>
          <p:cNvPr id="45089" name="AutoShape 33"/>
          <p:cNvSpPr>
            <a:spLocks noChangeArrowheads="1"/>
          </p:cNvSpPr>
          <p:nvPr/>
        </p:nvSpPr>
        <p:spPr bwMode="auto">
          <a:xfrm rot="11220000">
            <a:off x="5300383" y="3460272"/>
            <a:ext cx="417419" cy="925844"/>
          </a:xfrm>
          <a:prstGeom prst="curvedLeftArrow">
            <a:avLst>
              <a:gd name="adj1" fmla="val 44435"/>
              <a:gd name="adj2" fmla="val 90986"/>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79421" tIns="39709" rIns="79421" bIns="39709" anchor="ctr"/>
          <a:lstStyle/>
          <a:p>
            <a:pPr algn="l" defTabSz="397097" eaLnBrk="0" hangingPunct="0">
              <a:lnSpc>
                <a:spcPct val="93000"/>
              </a:lnSpc>
              <a:buClr>
                <a:srgbClr val="000000"/>
              </a:buClr>
              <a:buSzPct val="100000"/>
              <a:defRPr/>
            </a:pPr>
            <a:endParaRPr lang="en-US" sz="2135" b="1" dirty="0">
              <a:solidFill>
                <a:srgbClr val="FFFFFF"/>
              </a:solidFill>
              <a:latin typeface="Arial" panose="020B0604020202020204" pitchFamily="34" charset="0"/>
              <a:ea typeface="MS Gothic"/>
              <a:cs typeface="Arial" panose="020B0604020202020204" pitchFamily="34" charset="0"/>
            </a:endParaRPr>
          </a:p>
        </p:txBody>
      </p:sp>
      <p:grpSp>
        <p:nvGrpSpPr>
          <p:cNvPr id="4" name="Group 34"/>
          <p:cNvGrpSpPr>
            <a:grpSpLocks/>
          </p:cNvGrpSpPr>
          <p:nvPr/>
        </p:nvGrpSpPr>
        <p:grpSpPr bwMode="auto">
          <a:xfrm>
            <a:off x="862853" y="5233108"/>
            <a:ext cx="6769754" cy="1161045"/>
            <a:chOff x="520" y="3775"/>
            <a:chExt cx="4833" cy="854"/>
          </a:xfrm>
        </p:grpSpPr>
        <p:sp>
          <p:nvSpPr>
            <p:cNvPr id="45091"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algn="l" defTabSz="397097" eaLnBrk="0" hangingPunct="0">
                <a:lnSpc>
                  <a:spcPct val="93000"/>
                </a:lnSpc>
                <a:buClr>
                  <a:srgbClr val="000000"/>
                </a:buClr>
                <a:buSzPct val="100000"/>
                <a:defRPr/>
              </a:pPr>
              <a:endParaRPr lang="en-US" sz="2135" b="1" dirty="0">
                <a:solidFill>
                  <a:srgbClr val="FFFFFF"/>
                </a:solidFill>
                <a:latin typeface="Arial" panose="020B0604020202020204" pitchFamily="34" charset="0"/>
                <a:ea typeface="MS Gothic"/>
                <a:cs typeface="Arial" panose="020B0604020202020204" pitchFamily="34" charset="0"/>
              </a:endParaRPr>
            </a:p>
          </p:txBody>
        </p:sp>
        <p:sp>
          <p:nvSpPr>
            <p:cNvPr id="91175" name="Rectangle 36"/>
            <p:cNvSpPr>
              <a:spLocks noChangeArrowheads="1"/>
            </p:cNvSpPr>
            <p:nvPr/>
          </p:nvSpPr>
          <p:spPr bwMode="auto">
            <a:xfrm>
              <a:off x="623" y="3807"/>
              <a:ext cx="4690" cy="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7353" tIns="45424" rIns="87353" bIns="45424">
              <a:spAutoFit/>
            </a:bodyPr>
            <a:lstStyle/>
            <a:p>
              <a:pPr algn="r" defTabSz="392409" eaLnBrk="0" hangingPunct="0">
                <a:lnSpc>
                  <a:spcPct val="80000"/>
                </a:lnSpc>
                <a:buClr>
                  <a:srgbClr val="000000"/>
                </a:buClr>
                <a:buSzPct val="100000"/>
                <a:tabLst>
                  <a:tab pos="0" algn="l"/>
                  <a:tab pos="788963" algn="l"/>
                  <a:tab pos="1582066" algn="l"/>
                  <a:tab pos="2376559" algn="l"/>
                  <a:tab pos="3171045" algn="l"/>
                  <a:tab pos="3965529" algn="l"/>
                  <a:tab pos="4762782" algn="l"/>
                  <a:tab pos="5554506" algn="l"/>
                  <a:tab pos="6348993" algn="l"/>
                  <a:tab pos="7143484" algn="l"/>
                  <a:tab pos="7937969" algn="l"/>
                  <a:tab pos="8733841" algn="l"/>
                </a:tabLst>
              </a:pPr>
              <a:r>
                <a:rPr lang="ar-JO" sz="2135" b="1" dirty="0">
                  <a:solidFill>
                    <a:srgbClr val="000000"/>
                  </a:solidFill>
                  <a:latin typeface="Arial" panose="020B0604020202020204" pitchFamily="34" charset="0"/>
                  <a:ea typeface="MS Gothic" charset="0"/>
                  <a:cs typeface="Arial" panose="020B0604020202020204" pitchFamily="34" charset="0"/>
                </a:rPr>
                <a:t>الأهمية: يُعبدون </a:t>
              </a:r>
              <a:r>
                <a:rPr lang="ar-JO" sz="2135" b="1" dirty="0">
                  <a:solidFill>
                    <a:srgbClr val="FF0000"/>
                  </a:solidFill>
                  <a:latin typeface="Arial" panose="020B0604020202020204" pitchFamily="34" charset="0"/>
                  <a:ea typeface="MS Gothic" charset="0"/>
                  <a:cs typeface="Arial" panose="020B0604020202020204" pitchFamily="34" charset="0"/>
                </a:rPr>
                <a:t>كالآلهة</a:t>
              </a:r>
              <a:r>
                <a:rPr lang="ar-JO" sz="2135" b="1" dirty="0">
                  <a:solidFill>
                    <a:srgbClr val="000000"/>
                  </a:solidFill>
                  <a:latin typeface="Arial" panose="020B0604020202020204" pitchFamily="34" charset="0"/>
                  <a:ea typeface="MS Gothic" charset="0"/>
                  <a:cs typeface="Arial" panose="020B0604020202020204" pitchFamily="34" charset="0"/>
                </a:rPr>
                <a:t>؛ عمل معجزات؛ </a:t>
              </a:r>
              <a:r>
                <a:rPr lang="ar-JO" sz="2135" b="1" dirty="0">
                  <a:solidFill>
                    <a:srgbClr val="FF0000"/>
                  </a:solidFill>
                  <a:latin typeface="Arial" panose="020B0604020202020204" pitchFamily="34" charset="0"/>
                  <a:ea typeface="MS Gothic" charset="0"/>
                  <a:cs typeface="Arial" panose="020B0604020202020204" pitchFamily="34" charset="0"/>
                </a:rPr>
                <a:t>رجم</a:t>
              </a:r>
              <a:r>
                <a:rPr lang="ar-JO" sz="2135" b="1" dirty="0">
                  <a:solidFill>
                    <a:srgbClr val="000000"/>
                  </a:solidFill>
                  <a:latin typeface="Arial" panose="020B0604020202020204" pitchFamily="34" charset="0"/>
                  <a:ea typeface="MS Gothic" charset="0"/>
                  <a:cs typeface="Arial" panose="020B0604020202020204" pitchFamily="34" charset="0"/>
                </a:rPr>
                <a:t> بولس؛ أعمال صعبة؛</a:t>
              </a:r>
            </a:p>
            <a:p>
              <a:pPr algn="r" defTabSz="392409" eaLnBrk="0" hangingPunct="0">
                <a:lnSpc>
                  <a:spcPct val="80000"/>
                </a:lnSpc>
                <a:buClr>
                  <a:srgbClr val="000000"/>
                </a:buClr>
                <a:buSzPct val="100000"/>
                <a:tabLst>
                  <a:tab pos="0" algn="l"/>
                  <a:tab pos="788963" algn="l"/>
                  <a:tab pos="1582066" algn="l"/>
                  <a:tab pos="2376559" algn="l"/>
                  <a:tab pos="3171045" algn="l"/>
                  <a:tab pos="3965529" algn="l"/>
                  <a:tab pos="4762782" algn="l"/>
                  <a:tab pos="5554506" algn="l"/>
                  <a:tab pos="6348993" algn="l"/>
                  <a:tab pos="7143484" algn="l"/>
                  <a:tab pos="7937969" algn="l"/>
                  <a:tab pos="8733841" algn="l"/>
                </a:tabLst>
              </a:pPr>
              <a:r>
                <a:rPr lang="ar-JO" sz="2135" b="1" dirty="0">
                  <a:solidFill>
                    <a:srgbClr val="000000"/>
                  </a:solidFill>
                  <a:latin typeface="Arial" panose="020B0604020202020204" pitchFamily="34" charset="0"/>
                  <a:ea typeface="MS Gothic" charset="0"/>
                  <a:cs typeface="Arial" panose="020B0604020202020204" pitchFamily="34" charset="0"/>
                </a:rPr>
                <a:t>كنائس مزروعة؛ العودة بنفس المسار </a:t>
              </a:r>
              <a:endParaRPr lang="en-GB" sz="2135" b="1" dirty="0">
                <a:solidFill>
                  <a:srgbClr val="000000"/>
                </a:solidFill>
                <a:latin typeface="Arial" panose="020B0604020202020204" pitchFamily="34" charset="0"/>
                <a:ea typeface="MS Gothic" charset="0"/>
                <a:cs typeface="Arial" panose="020B0604020202020204" pitchFamily="34" charset="0"/>
              </a:endParaRPr>
            </a:p>
          </p:txBody>
        </p:sp>
      </p:grpSp>
      <p:grpSp>
        <p:nvGrpSpPr>
          <p:cNvPr id="6" name="Group 40"/>
          <p:cNvGrpSpPr>
            <a:grpSpLocks/>
          </p:cNvGrpSpPr>
          <p:nvPr/>
        </p:nvGrpSpPr>
        <p:grpSpPr bwMode="auto">
          <a:xfrm>
            <a:off x="5275304" y="625301"/>
            <a:ext cx="3734226" cy="2784307"/>
            <a:chOff x="3441" y="207"/>
            <a:chExt cx="2675" cy="2049"/>
          </a:xfrm>
        </p:grpSpPr>
        <p:pic>
          <p:nvPicPr>
            <p:cNvPr id="45097" name="Picture 4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1" y="207"/>
              <a:ext cx="2622" cy="196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1171" name="Text Box 42"/>
            <p:cNvSpPr txBox="1">
              <a:spLocks noChangeArrowheads="1"/>
            </p:cNvSpPr>
            <p:nvPr/>
          </p:nvSpPr>
          <p:spPr bwMode="auto">
            <a:xfrm>
              <a:off x="3532" y="1933"/>
              <a:ext cx="2584" cy="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7353" tIns="45424" rIns="87353" bIns="4542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94468" eaLnBrk="0" hangingPunct="0">
                <a:lnSpc>
                  <a:spcPct val="93000"/>
                </a:lnSpc>
                <a:spcBef>
                  <a:spcPts val="1089"/>
                </a:spcBef>
                <a:buClr>
                  <a:srgbClr val="FFEA18"/>
                </a:buClr>
                <a:buSzPct val="100000"/>
                <a:tabLst>
                  <a:tab pos="0" algn="l"/>
                  <a:tab pos="986170" algn="l"/>
                  <a:tab pos="1975423" algn="l"/>
                  <a:tab pos="2964674" algn="l"/>
                  <a:tab pos="3953927" algn="l"/>
                  <a:tab pos="4941638" algn="l"/>
                  <a:tab pos="5930890" algn="l"/>
                  <a:tab pos="6920142" algn="l"/>
                  <a:tab pos="7909394" algn="l"/>
                  <a:tab pos="8897105" algn="l"/>
                  <a:tab pos="9886357" algn="l"/>
                  <a:tab pos="10875609" algn="l"/>
                </a:tabLst>
              </a:pPr>
              <a:r>
                <a:rPr lang="ar-JO" sz="2427" b="1" dirty="0" err="1">
                  <a:solidFill>
                    <a:srgbClr val="FFEA18"/>
                  </a:solidFill>
                  <a:latin typeface="Arial" panose="020B0604020202020204" pitchFamily="34" charset="0"/>
                  <a:ea typeface="MS Gothic" charset="0"/>
                  <a:cs typeface="Arial" panose="020B0604020202020204" pitchFamily="34" charset="0"/>
                </a:rPr>
                <a:t>شاطيء</a:t>
              </a:r>
              <a:r>
                <a:rPr lang="ar-JO" sz="2427" b="1" dirty="0">
                  <a:solidFill>
                    <a:srgbClr val="FFEA18"/>
                  </a:solidFill>
                  <a:latin typeface="Arial" panose="020B0604020202020204" pitchFamily="34" charset="0"/>
                  <a:ea typeface="MS Gothic" charset="0"/>
                  <a:cs typeface="Arial" panose="020B0604020202020204" pitchFamily="34" charset="0"/>
                </a:rPr>
                <a:t> قبرص</a:t>
              </a:r>
              <a:endParaRPr lang="en-GB" sz="2427" b="1" dirty="0">
                <a:solidFill>
                  <a:srgbClr val="FFEA18"/>
                </a:solidFill>
                <a:latin typeface="Arial" panose="020B0604020202020204" pitchFamily="34" charset="0"/>
                <a:ea typeface="MS Gothic" charset="0"/>
                <a:cs typeface="Arial" panose="020B0604020202020204" pitchFamily="34" charset="0"/>
              </a:endParaRPr>
            </a:p>
          </p:txBody>
        </p:sp>
      </p:grpSp>
      <p:sp>
        <p:nvSpPr>
          <p:cNvPr id="45099" name="Freeform 43"/>
          <p:cNvSpPr>
            <a:spLocks noChangeArrowheads="1"/>
          </p:cNvSpPr>
          <p:nvPr/>
        </p:nvSpPr>
        <p:spPr bwMode="auto">
          <a:xfrm>
            <a:off x="5813056" y="3522811"/>
            <a:ext cx="754997" cy="857868"/>
          </a:xfrm>
          <a:custGeom>
            <a:avLst/>
            <a:gdLst/>
            <a:ahLst/>
            <a:cxnLst>
              <a:cxn ang="0">
                <a:pos x="539" y="593"/>
              </a:cxn>
              <a:cxn ang="0">
                <a:pos x="180" y="584"/>
              </a:cxn>
              <a:cxn ang="0">
                <a:pos x="90" y="530"/>
              </a:cxn>
              <a:cxn ang="0">
                <a:pos x="54" y="441"/>
              </a:cxn>
              <a:cxn ang="0">
                <a:pos x="18" y="387"/>
              </a:cxn>
              <a:cxn ang="0">
                <a:pos x="0" y="333"/>
              </a:cxn>
              <a:cxn ang="0">
                <a:pos x="45" y="36"/>
              </a:cxn>
              <a:cxn ang="0">
                <a:pos x="126" y="0"/>
              </a:cxn>
              <a:cxn ang="0">
                <a:pos x="207" y="36"/>
              </a:cxn>
              <a:cxn ang="0">
                <a:pos x="216" y="81"/>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blurRad="63500" dist="63504" dir="3183908" algn="ctr" rotWithShape="0">
              <a:srgbClr val="000000"/>
            </a:outerShdw>
          </a:effectLst>
        </p:spPr>
        <p:txBody>
          <a:bodyPr wrap="none" lIns="79421" tIns="39709" rIns="79421" bIns="39709" anchor="ctr"/>
          <a:lstStyle/>
          <a:p>
            <a:pPr algn="l" defTabSz="397097" eaLnBrk="0" hangingPunct="0">
              <a:lnSpc>
                <a:spcPct val="93000"/>
              </a:lnSpc>
              <a:buClr>
                <a:srgbClr val="000000"/>
              </a:buClr>
              <a:buSzPct val="100000"/>
              <a:defRPr/>
            </a:pPr>
            <a:endParaRPr lang="en-US" sz="2135" b="1" dirty="0">
              <a:solidFill>
                <a:srgbClr val="FFFFFF"/>
              </a:solidFill>
              <a:latin typeface="Arial" panose="020B0604020202020204" pitchFamily="34" charset="0"/>
              <a:ea typeface="MS Gothic"/>
              <a:cs typeface="Arial" panose="020B0604020202020204" pitchFamily="34" charset="0"/>
            </a:endParaRPr>
          </a:p>
        </p:txBody>
      </p:sp>
      <p:sp>
        <p:nvSpPr>
          <p:cNvPr id="45100" name="AutoShape 44"/>
          <p:cNvSpPr>
            <a:spLocks noChangeArrowheads="1"/>
          </p:cNvSpPr>
          <p:nvPr/>
        </p:nvSpPr>
        <p:spPr bwMode="auto">
          <a:xfrm>
            <a:off x="6207251" y="3194845"/>
            <a:ext cx="544886" cy="924485"/>
          </a:xfrm>
          <a:prstGeom prst="curvedLeftArrow">
            <a:avLst>
              <a:gd name="adj1" fmla="val 34040"/>
              <a:gd name="adj2" fmla="val 69702"/>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79421" tIns="39709" rIns="79421" bIns="39709" anchor="ctr"/>
          <a:lstStyle/>
          <a:p>
            <a:pPr algn="l" defTabSz="397097" eaLnBrk="0" hangingPunct="0">
              <a:lnSpc>
                <a:spcPct val="93000"/>
              </a:lnSpc>
              <a:buClr>
                <a:srgbClr val="000000"/>
              </a:buClr>
              <a:buSzPct val="100000"/>
              <a:defRPr/>
            </a:pPr>
            <a:endParaRPr lang="en-US" sz="2135" b="1" dirty="0">
              <a:solidFill>
                <a:srgbClr val="FFFFFF"/>
              </a:solidFill>
              <a:latin typeface="Arial" panose="020B0604020202020204" pitchFamily="34" charset="0"/>
              <a:ea typeface="MS Gothic"/>
              <a:cs typeface="Arial" panose="020B0604020202020204" pitchFamily="34" charset="0"/>
            </a:endParaRPr>
          </a:p>
        </p:txBody>
      </p:sp>
      <p:sp>
        <p:nvSpPr>
          <p:cNvPr id="87073" name="Title 1"/>
          <p:cNvSpPr>
            <a:spLocks noGrp="1"/>
          </p:cNvSpPr>
          <p:nvPr>
            <p:ph type="title" idx="4294967295"/>
          </p:nvPr>
        </p:nvSpPr>
        <p:spPr bwMode="auto">
          <a:xfrm>
            <a:off x="886666" y="4599566"/>
            <a:ext cx="5210735" cy="43233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8515" tIns="44259" rIns="88515" bIns="44259"/>
          <a:lstStyle/>
          <a:p>
            <a:r>
              <a:rPr lang="ar-JO" sz="2427" b="1" dirty="0">
                <a:latin typeface="Arial" panose="020B0604020202020204" pitchFamily="34" charset="0"/>
                <a:cs typeface="Arial" panose="020B0604020202020204" pitchFamily="34" charset="0"/>
              </a:rPr>
              <a:t>رقم 1- </a:t>
            </a:r>
            <a:r>
              <a:rPr lang="ar-JO" sz="2427" b="1" dirty="0">
                <a:solidFill>
                  <a:srgbClr val="FF0000"/>
                </a:solidFill>
                <a:latin typeface="Arial" panose="020B0604020202020204" pitchFamily="34" charset="0"/>
                <a:cs typeface="Arial" panose="020B0604020202020204" pitchFamily="34" charset="0"/>
              </a:rPr>
              <a:t>الصنارة</a:t>
            </a:r>
            <a:r>
              <a:rPr lang="ar-JO" sz="2427" b="1" dirty="0">
                <a:latin typeface="Arial" panose="020B0604020202020204" pitchFamily="34" charset="0"/>
                <a:cs typeface="Arial" panose="020B0604020202020204" pitchFamily="34" charset="0"/>
              </a:rPr>
              <a:t>: </a:t>
            </a:r>
            <a:r>
              <a:rPr lang="ar-JO" sz="2427" b="1" dirty="0">
                <a:solidFill>
                  <a:srgbClr val="FF0000"/>
                </a:solidFill>
                <a:latin typeface="Arial" panose="020B0604020202020204" pitchFamily="34" charset="0"/>
                <a:cs typeface="Arial" panose="020B0604020202020204" pitchFamily="34" charset="0"/>
              </a:rPr>
              <a:t>المختبر</a:t>
            </a:r>
            <a:endParaRPr lang="en-US" b="1" dirty="0">
              <a:latin typeface="Arial" panose="020B0604020202020204" pitchFamily="34" charset="0"/>
              <a:cs typeface="Arial" panose="020B0604020202020204" pitchFamily="34" charset="0"/>
            </a:endParaRPr>
          </a:p>
        </p:txBody>
      </p:sp>
      <p:sp>
        <p:nvSpPr>
          <p:cNvPr id="45" name="Text Box 6">
            <a:extLst>
              <a:ext uri="{FF2B5EF4-FFF2-40B4-BE49-F238E27FC236}">
                <a16:creationId xmlns:a16="http://schemas.microsoft.com/office/drawing/2014/main" id="{25E3FC1D-04FD-A4E4-3648-80A43BFFD870}"/>
              </a:ext>
            </a:extLst>
          </p:cNvPr>
          <p:cNvSpPr txBox="1">
            <a:spLocks noChangeArrowheads="1"/>
          </p:cNvSpPr>
          <p:nvPr/>
        </p:nvSpPr>
        <p:spPr bwMode="auto">
          <a:xfrm>
            <a:off x="1427366" y="2325237"/>
            <a:ext cx="2798669" cy="579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defTabSz="399880" eaLnBrk="0" hangingPunct="0">
              <a:spcBef>
                <a:spcPts val="1985"/>
              </a:spcBef>
              <a:buClr>
                <a:srgbClr val="0033CC"/>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defRPr/>
            </a:pPr>
            <a:r>
              <a:rPr lang="ar-JO" sz="3177" b="1" dirty="0">
                <a:solidFill>
                  <a:srgbClr val="0033CC"/>
                </a:solidFill>
                <a:effectLst>
                  <a:glow rad="152400">
                    <a:srgbClr val="FFFFFF"/>
                  </a:glow>
                </a:effectLst>
                <a:latin typeface="Arial" panose="020B0604020202020204" pitchFamily="34" charset="0"/>
                <a:cs typeface="Arial" panose="020B0604020202020204" pitchFamily="34" charset="0"/>
              </a:rPr>
              <a:t>أوروبا</a:t>
            </a:r>
            <a:endParaRPr lang="en-GB" sz="3177" b="1" dirty="0">
              <a:solidFill>
                <a:srgbClr val="0033CC"/>
              </a:solidFill>
              <a:effectLst>
                <a:glow rad="152400">
                  <a:srgbClr val="FFFFFF"/>
                </a:glow>
              </a:effectLst>
              <a:latin typeface="Arial" panose="020B0604020202020204" pitchFamily="34" charset="0"/>
              <a:cs typeface="Arial" panose="020B0604020202020204" pitchFamily="34" charset="0"/>
            </a:endParaRPr>
          </a:p>
        </p:txBody>
      </p:sp>
      <p:grpSp>
        <p:nvGrpSpPr>
          <p:cNvPr id="5" name="Group 37"/>
          <p:cNvGrpSpPr>
            <a:grpSpLocks/>
          </p:cNvGrpSpPr>
          <p:nvPr/>
        </p:nvGrpSpPr>
        <p:grpSpPr bwMode="auto">
          <a:xfrm>
            <a:off x="-1378421" y="1393098"/>
            <a:ext cx="6769922" cy="2315291"/>
            <a:chOff x="-626" y="999"/>
            <a:chExt cx="5050" cy="1703"/>
          </a:xfrm>
        </p:grpSpPr>
        <p:sp>
          <p:nvSpPr>
            <p:cNvPr id="91172" name="AutoShape 38"/>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algn="l" defTabSz="392409" eaLnBrk="0" hangingPunct="0">
                <a:lnSpc>
                  <a:spcPct val="93000"/>
                </a:lnSpc>
                <a:buClr>
                  <a:srgbClr val="000000"/>
                </a:buClr>
                <a:buSzPct val="100000"/>
              </a:pPr>
              <a:endParaRPr lang="en-US" sz="2135" b="1" dirty="0">
                <a:solidFill>
                  <a:srgbClr val="FFFFFF"/>
                </a:solidFill>
                <a:latin typeface="Arial" panose="020B0604020202020204" pitchFamily="34" charset="0"/>
                <a:ea typeface="MS Gothic" charset="0"/>
                <a:cs typeface="Arial" panose="020B0604020202020204" pitchFamily="34" charset="0"/>
              </a:endParaRPr>
            </a:p>
          </p:txBody>
        </p:sp>
        <p:sp>
          <p:nvSpPr>
            <p:cNvPr id="91173" name="Text Box 39"/>
            <p:cNvSpPr txBox="1">
              <a:spLocks noChangeArrowheads="1"/>
            </p:cNvSpPr>
            <p:nvPr/>
          </p:nvSpPr>
          <p:spPr bwMode="auto">
            <a:xfrm>
              <a:off x="-626" y="1040"/>
              <a:ext cx="5050" cy="1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7353" tIns="45424" rIns="87353" bIns="45424">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394468" rtl="1" eaLnBrk="0" hangingPunct="0">
                <a:lnSpc>
                  <a:spcPct val="93000"/>
                </a:lnSpc>
                <a:spcBef>
                  <a:spcPts val="3593"/>
                </a:spcBef>
                <a:buClr>
                  <a:srgbClr val="FFEA18"/>
                </a:buClr>
                <a:buSzPct val="100000"/>
                <a:tabLst>
                  <a:tab pos="0" algn="l"/>
                  <a:tab pos="986170" algn="l"/>
                  <a:tab pos="1975423" algn="l"/>
                  <a:tab pos="2964674" algn="l"/>
                  <a:tab pos="3953927" algn="l"/>
                  <a:tab pos="4941638" algn="l"/>
                  <a:tab pos="5930890" algn="l"/>
                  <a:tab pos="6920142" algn="l"/>
                  <a:tab pos="7909394" algn="l"/>
                  <a:tab pos="8897105" algn="l"/>
                  <a:tab pos="9886357" algn="l"/>
                  <a:tab pos="10875609" algn="l"/>
                </a:tabLst>
              </a:pPr>
              <a:r>
                <a:rPr lang="ar-JO" sz="5727" b="1" dirty="0">
                  <a:solidFill>
                    <a:srgbClr val="FFEA18"/>
                  </a:solidFill>
                  <a:latin typeface="Arial" panose="020B0604020202020204" pitchFamily="34" charset="0"/>
                  <a:ea typeface="MS Gothic" charset="0"/>
                  <a:cs typeface="Arial" panose="020B0604020202020204" pitchFamily="34" charset="0"/>
                </a:rPr>
                <a:t>48 – 49</a:t>
              </a:r>
              <a:br>
                <a:rPr lang="en-US" sz="5727" b="1" dirty="0">
                  <a:solidFill>
                    <a:srgbClr val="FFEA18"/>
                  </a:solidFill>
                  <a:latin typeface="Arial" panose="020B0604020202020204" pitchFamily="34" charset="0"/>
                  <a:ea typeface="MS Gothic" charset="0"/>
                  <a:cs typeface="Arial" panose="020B0604020202020204" pitchFamily="34" charset="0"/>
                </a:rPr>
              </a:br>
              <a:r>
                <a:rPr lang="ar-JO" sz="5727" b="1" dirty="0">
                  <a:solidFill>
                    <a:srgbClr val="FFEA18"/>
                  </a:solidFill>
                  <a:latin typeface="Arial" panose="020B0604020202020204" pitchFamily="34" charset="0"/>
                  <a:ea typeface="MS Gothic" charset="0"/>
                  <a:cs typeface="Arial" panose="020B0604020202020204" pitchFamily="34" charset="0"/>
                </a:rPr>
                <a:t>ب. م</a:t>
              </a:r>
            </a:p>
          </p:txBody>
        </p:sp>
      </p:grpSp>
      <p:sp>
        <p:nvSpPr>
          <p:cNvPr id="50" name="Text Box 9">
            <a:extLst>
              <a:ext uri="{FF2B5EF4-FFF2-40B4-BE49-F238E27FC236}">
                <a16:creationId xmlns:a16="http://schemas.microsoft.com/office/drawing/2014/main" id="{9D193CB4-2A99-1838-1860-F835699683C1}"/>
              </a:ext>
            </a:extLst>
          </p:cNvPr>
          <p:cNvSpPr txBox="1">
            <a:spLocks noChangeArrowheads="1"/>
          </p:cNvSpPr>
          <p:nvPr/>
        </p:nvSpPr>
        <p:spPr bwMode="auto">
          <a:xfrm rot="1320000">
            <a:off x="3228696" y="4132475"/>
            <a:ext cx="2046474" cy="640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706" tIns="45013" rIns="89706" bIns="45013">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397830" eaLnBrk="0" hangingPunct="0">
              <a:spcBef>
                <a:spcPts val="88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FFFF"/>
                </a:solidFill>
                <a:latin typeface="Arial" panose="020B0604020202020204" pitchFamily="34" charset="0"/>
                <a:cs typeface="Arial" panose="020B0604020202020204" pitchFamily="34" charset="0"/>
              </a:rPr>
              <a:t>البحر الأبيض </a:t>
            </a:r>
          </a:p>
          <a:p>
            <a:pPr defTabSz="397830" eaLnBrk="0" hangingPunct="0">
              <a:spcBef>
                <a:spcPts val="882"/>
              </a:spcBef>
              <a:buClr>
                <a:srgbClr val="FFFFFF"/>
              </a:buClr>
              <a:buSzPct val="100000"/>
              <a:tabLst>
                <a:tab pos="0" algn="l"/>
                <a:tab pos="804065" algn="l"/>
                <a:tab pos="1610932" algn="l"/>
                <a:tab pos="2417798" algn="l"/>
                <a:tab pos="3224665" algn="l"/>
                <a:tab pos="4031531" algn="l"/>
                <a:tab pos="4838398" algn="l"/>
                <a:tab pos="5645264" algn="l"/>
                <a:tab pos="6452131" algn="l"/>
                <a:tab pos="7258997" algn="l"/>
                <a:tab pos="8065864" algn="l"/>
                <a:tab pos="8872731" algn="l"/>
              </a:tabLst>
            </a:pPr>
            <a:r>
              <a:rPr lang="ar-JO" sz="1412" b="1" dirty="0">
                <a:solidFill>
                  <a:srgbClr val="FFFFFF"/>
                </a:solidFill>
                <a:latin typeface="Arial" panose="020B0604020202020204" pitchFamily="34" charset="0"/>
                <a:cs typeface="Arial" panose="020B0604020202020204" pitchFamily="34" charset="0"/>
              </a:rPr>
              <a:t>المتوسط</a:t>
            </a:r>
            <a:endParaRPr lang="en-GB" sz="1412"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84298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p:val>
                                            <p:strVal val="#ppt_w"/>
                                          </p:val>
                                        </p:tav>
                                      </p:tavLst>
                                    </p:anim>
                                    <p:anim calcmode="lin" valueType="num">
                                      <p:cBhvr>
                                        <p:cTn id="8" dur="500" fill="hold"/>
                                        <p:tgtEl>
                                          <p:spTgt spid="45088"/>
                                        </p:tgtEl>
                                        <p:attrNameLst>
                                          <p:attrName>ppt_h</p:attrName>
                                        </p:attrNameLst>
                                      </p:cBhvr>
                                      <p:tavLst>
                                        <p:tav tm="100000">
                                          <p:val>
                                            <p:fltVal val="0"/>
                                          </p:val>
                                        </p:tav>
                                        <p:tav>
                                          <p:val>
                                            <p:strVal val="#ppt_h"/>
                                          </p:val>
                                        </p:tav>
                                      </p:tavLst>
                                    </p:anim>
                                    <p:anim calcmode="lin" valueType="num">
                                      <p:cBhvr>
                                        <p:cTn id="9" dur="500" fill="hold"/>
                                        <p:tgtEl>
                                          <p:spTgt spid="45088"/>
                                        </p:tgtEl>
                                        <p:attrNameLst>
                                          <p:attrName>ppt_x</p:attrName>
                                        </p:attrNameLst>
                                      </p:cBhvr>
                                      <p:tavLst>
                                        <p:tav tm="100000">
                                          <p:val>
                                            <p:fltVal val="0.5"/>
                                          </p:val>
                                        </p:tav>
                                        <p:tav>
                                          <p:val>
                                            <p:strVal val="#ppt_x"/>
                                          </p:val>
                                        </p:tav>
                                      </p:tavLst>
                                    </p:anim>
                                    <p:anim calcmode="lin" valueType="num">
                                      <p:cBhvr>
                                        <p:cTn id="10" dur="500" fill="hold"/>
                                        <p:tgtEl>
                                          <p:spTgt spid="45088"/>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45072"/>
                                        </p:tgtEl>
                                        <p:attrNameLst>
                                          <p:attrName>style.visibility</p:attrName>
                                        </p:attrNameLst>
                                      </p:cBhvr>
                                      <p:to>
                                        <p:strVal val="visible"/>
                                      </p:to>
                                    </p:set>
                                    <p:anim calcmode="lin" valueType="num">
                                      <p:cBhvr>
                                        <p:cTn id="14" dur="500" fill="hold"/>
                                        <p:tgtEl>
                                          <p:spTgt spid="45072"/>
                                        </p:tgtEl>
                                        <p:attrNameLst>
                                          <p:attrName>ppt_w</p:attrName>
                                        </p:attrNameLst>
                                      </p:cBhvr>
                                      <p:tavLst>
                                        <p:tav tm="100000">
                                          <p:val>
                                            <p:strVal val="2/3*#ppt_w"/>
                                          </p:val>
                                        </p:tav>
                                        <p:tav>
                                          <p:val>
                                            <p:strVal val="#ppt_w"/>
                                          </p:val>
                                        </p:tav>
                                      </p:tavLst>
                                    </p:anim>
                                    <p:anim calcmode="lin" valueType="num">
                                      <p:cBhvr>
                                        <p:cTn id="15" dur="500" fill="hold"/>
                                        <p:tgtEl>
                                          <p:spTgt spid="45072"/>
                                        </p:tgtEl>
                                        <p:attrNameLst>
                                          <p:attrName>ppt_h</p:attrName>
                                        </p:attrNameLst>
                                      </p:cBhvr>
                                      <p:tavLst>
                                        <p:tav tm="100000">
                                          <p:val>
                                            <p:strVal val="2/3*#ppt_h"/>
                                          </p:val>
                                        </p:tav>
                                        <p:tav>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5079"/>
                                        </p:tgtEl>
                                        <p:attrNameLst>
                                          <p:attrName>style.visibility</p:attrName>
                                        </p:attrNameLst>
                                      </p:cBhvr>
                                      <p:to>
                                        <p:strVal val="visible"/>
                                      </p:to>
                                    </p:set>
                                    <p:anim calcmode="lin" valueType="num">
                                      <p:cBhvr>
                                        <p:cTn id="20" dur="500" fill="hold"/>
                                        <p:tgtEl>
                                          <p:spTgt spid="45079"/>
                                        </p:tgtEl>
                                        <p:attrNameLst>
                                          <p:attrName>ppt_w</p:attrName>
                                        </p:attrNameLst>
                                      </p:cBhvr>
                                      <p:tavLst>
                                        <p:tav tm="100000">
                                          <p:val>
                                            <p:strVal val="(6*min(ma#ppt_x(#ppt_w*#ppt_h,.3),1)-7.4)/-.7*#ppt_w"/>
                                          </p:val>
                                        </p:tav>
                                        <p:tav>
                                          <p:val>
                                            <p:strVal val="#ppt_w"/>
                                          </p:val>
                                        </p:tav>
                                      </p:tavLst>
                                    </p:anim>
                                    <p:anim calcmode="lin" valueType="num">
                                      <p:cBhvr>
                                        <p:cTn id="21" dur="500" fill="hold"/>
                                        <p:tgtEl>
                                          <p:spTgt spid="45079"/>
                                        </p:tgtEl>
                                        <p:attrNameLst>
                                          <p:attrName>ppt_h</p:attrName>
                                        </p:attrNameLst>
                                      </p:cBhvr>
                                      <p:tavLst>
                                        <p:tav tm="100000">
                                          <p:val>
                                            <p:strVal val="(6*min(ma#ppt_x(#ppt_w*#ppt_h,.3),1)-7.4)/-.7*#ppt_h"/>
                                          </p:val>
                                        </p:tav>
                                        <p:tav>
                                          <p:val>
                                            <p:strVal val="#ppt_h"/>
                                          </p:val>
                                        </p:tav>
                                      </p:tavLst>
                                    </p:anim>
                                    <p:anim calcmode="lin" valueType="num">
                                      <p:cBhvr>
                                        <p:cTn id="22" dur="500" fill="hold"/>
                                        <p:tgtEl>
                                          <p:spTgt spid="45079"/>
                                        </p:tgtEl>
                                        <p:attrNameLst>
                                          <p:attrName>ppt_x</p:attrName>
                                        </p:attrNameLst>
                                      </p:cBhvr>
                                      <p:tavLst>
                                        <p:tav tm="100000">
                                          <p:val>
                                            <p:fltVal val="0.5"/>
                                          </p:val>
                                        </p:tav>
                                        <p:tav>
                                          <p:val>
                                            <p:strVal val="#ppt_x"/>
                                          </p:val>
                                        </p:tav>
                                      </p:tavLst>
                                    </p:anim>
                                    <p:anim calcmode="lin" valueType="num">
                                      <p:cBhvr>
                                        <p:cTn id="23" dur="500" fill="hold"/>
                                        <p:tgtEl>
                                          <p:spTgt spid="45079"/>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45067"/>
                                        </p:tgtEl>
                                        <p:attrNameLst>
                                          <p:attrName>style.visibility</p:attrName>
                                        </p:attrNameLst>
                                      </p:cBhvr>
                                      <p:to>
                                        <p:strVal val="visible"/>
                                      </p:to>
                                    </p:set>
                                    <p:anim calcmode="lin" valueType="num">
                                      <p:cBhvr>
                                        <p:cTn id="28" dur="500" fill="hold"/>
                                        <p:tgtEl>
                                          <p:spTgt spid="45067"/>
                                        </p:tgtEl>
                                        <p:attrNameLst>
                                          <p:attrName>ppt_w</p:attrName>
                                        </p:attrNameLst>
                                      </p:cBhvr>
                                      <p:tavLst>
                                        <p:tav tm="100000">
                                          <p:val>
                                            <p:strVal val="(6*min(ma#ppt_x(#ppt_w*#ppt_h,.3),1)-7.4)/-.7*#ppt_w"/>
                                          </p:val>
                                        </p:tav>
                                        <p:tav>
                                          <p:val>
                                            <p:strVal val="#ppt_w"/>
                                          </p:val>
                                        </p:tav>
                                      </p:tavLst>
                                    </p:anim>
                                    <p:anim calcmode="lin" valueType="num">
                                      <p:cBhvr>
                                        <p:cTn id="29" dur="500" fill="hold"/>
                                        <p:tgtEl>
                                          <p:spTgt spid="45067"/>
                                        </p:tgtEl>
                                        <p:attrNameLst>
                                          <p:attrName>ppt_h</p:attrName>
                                        </p:attrNameLst>
                                      </p:cBhvr>
                                      <p:tavLst>
                                        <p:tav tm="100000">
                                          <p:val>
                                            <p:strVal val="(6*min(ma#ppt_x(#ppt_w*#ppt_h,.3),1)-7.4)/-.7*#ppt_h"/>
                                          </p:val>
                                        </p:tav>
                                        <p:tav>
                                          <p:val>
                                            <p:strVal val="#ppt_h"/>
                                          </p:val>
                                        </p:tav>
                                      </p:tavLst>
                                    </p:anim>
                                    <p:anim calcmode="lin" valueType="num">
                                      <p:cBhvr>
                                        <p:cTn id="30" dur="500" fill="hold"/>
                                        <p:tgtEl>
                                          <p:spTgt spid="45067"/>
                                        </p:tgtEl>
                                        <p:attrNameLst>
                                          <p:attrName>ppt_x</p:attrName>
                                        </p:attrNameLst>
                                      </p:cBhvr>
                                      <p:tavLst>
                                        <p:tav tm="100000">
                                          <p:val>
                                            <p:fltVal val="0.5"/>
                                          </p:val>
                                        </p:tav>
                                        <p:tav>
                                          <p:val>
                                            <p:strVal val="#ppt_x"/>
                                          </p:val>
                                        </p:tav>
                                      </p:tavLst>
                                    </p:anim>
                                    <p:anim calcmode="lin" valueType="num">
                                      <p:cBhvr>
                                        <p:cTn id="31" dur="500" fill="hold"/>
                                        <p:tgtEl>
                                          <p:spTgt spid="45067"/>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45068"/>
                                        </p:tgtEl>
                                        <p:attrNameLst>
                                          <p:attrName>style.visibility</p:attrName>
                                        </p:attrNameLst>
                                      </p:cBhvr>
                                      <p:to>
                                        <p:strVal val="visible"/>
                                      </p:to>
                                    </p:set>
                                    <p:anim calcmode="lin" valueType="num">
                                      <p:cBhvr>
                                        <p:cTn id="36" dur="500" fill="hold"/>
                                        <p:tgtEl>
                                          <p:spTgt spid="45068"/>
                                        </p:tgtEl>
                                        <p:attrNameLst>
                                          <p:attrName>ppt_w</p:attrName>
                                        </p:attrNameLst>
                                      </p:cBhvr>
                                      <p:tavLst>
                                        <p:tav tm="100000">
                                          <p:val>
                                            <p:strVal val="(6*min(ma#ppt_x(#ppt_w*#ppt_h,.3),1)-7.4)/-.7*#ppt_w"/>
                                          </p:val>
                                        </p:tav>
                                        <p:tav>
                                          <p:val>
                                            <p:strVal val="#ppt_w"/>
                                          </p:val>
                                        </p:tav>
                                      </p:tavLst>
                                    </p:anim>
                                    <p:anim calcmode="lin" valueType="num">
                                      <p:cBhvr>
                                        <p:cTn id="37" dur="500" fill="hold"/>
                                        <p:tgtEl>
                                          <p:spTgt spid="45068"/>
                                        </p:tgtEl>
                                        <p:attrNameLst>
                                          <p:attrName>ppt_h</p:attrName>
                                        </p:attrNameLst>
                                      </p:cBhvr>
                                      <p:tavLst>
                                        <p:tav tm="100000">
                                          <p:val>
                                            <p:strVal val="(6*min(ma#ppt_x(#ppt_w*#ppt_h,.3),1)-7.4)/-.7*#ppt_h"/>
                                          </p:val>
                                        </p:tav>
                                        <p:tav>
                                          <p:val>
                                            <p:strVal val="#ppt_h"/>
                                          </p:val>
                                        </p:tav>
                                      </p:tavLst>
                                    </p:anim>
                                    <p:anim calcmode="lin" valueType="num">
                                      <p:cBhvr>
                                        <p:cTn id="38" dur="500" fill="hold"/>
                                        <p:tgtEl>
                                          <p:spTgt spid="45068"/>
                                        </p:tgtEl>
                                        <p:attrNameLst>
                                          <p:attrName>ppt_x</p:attrName>
                                        </p:attrNameLst>
                                      </p:cBhvr>
                                      <p:tavLst>
                                        <p:tav tm="100000">
                                          <p:val>
                                            <p:fltVal val="0.5"/>
                                          </p:val>
                                        </p:tav>
                                        <p:tav>
                                          <p:val>
                                            <p:strVal val="#ppt_x"/>
                                          </p:val>
                                        </p:tav>
                                      </p:tavLst>
                                    </p:anim>
                                    <p:anim calcmode="lin" valueType="num">
                                      <p:cBhvr>
                                        <p:cTn id="39" dur="500" fill="hold"/>
                                        <p:tgtEl>
                                          <p:spTgt spid="45068"/>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45069"/>
                                        </p:tgtEl>
                                        <p:attrNameLst>
                                          <p:attrName>style.visibility</p:attrName>
                                        </p:attrNameLst>
                                      </p:cBhvr>
                                      <p:to>
                                        <p:strVal val="visible"/>
                                      </p:to>
                                    </p:set>
                                    <p:anim calcmode="lin" valueType="num">
                                      <p:cBhvr>
                                        <p:cTn id="44" dur="500" fill="hold"/>
                                        <p:tgtEl>
                                          <p:spTgt spid="45069"/>
                                        </p:tgtEl>
                                        <p:attrNameLst>
                                          <p:attrName>ppt_w</p:attrName>
                                        </p:attrNameLst>
                                      </p:cBhvr>
                                      <p:tavLst>
                                        <p:tav tm="100000">
                                          <p:val>
                                            <p:strVal val="(6*min(ma#ppt_x(#ppt_w*#ppt_h,.3),1)-7.4)/-.7*#ppt_w"/>
                                          </p:val>
                                        </p:tav>
                                        <p:tav>
                                          <p:val>
                                            <p:strVal val="#ppt_w"/>
                                          </p:val>
                                        </p:tav>
                                      </p:tavLst>
                                    </p:anim>
                                    <p:anim calcmode="lin" valueType="num">
                                      <p:cBhvr>
                                        <p:cTn id="45" dur="500" fill="hold"/>
                                        <p:tgtEl>
                                          <p:spTgt spid="45069"/>
                                        </p:tgtEl>
                                        <p:attrNameLst>
                                          <p:attrName>ppt_h</p:attrName>
                                        </p:attrNameLst>
                                      </p:cBhvr>
                                      <p:tavLst>
                                        <p:tav tm="100000">
                                          <p:val>
                                            <p:strVal val="(6*min(ma#ppt_x(#ppt_w*#ppt_h,.3),1)-7.4)/-.7*#ppt_h"/>
                                          </p:val>
                                        </p:tav>
                                        <p:tav>
                                          <p:val>
                                            <p:strVal val="#ppt_h"/>
                                          </p:val>
                                        </p:tav>
                                      </p:tavLst>
                                    </p:anim>
                                    <p:anim calcmode="lin" valueType="num">
                                      <p:cBhvr>
                                        <p:cTn id="46" dur="500" fill="hold"/>
                                        <p:tgtEl>
                                          <p:spTgt spid="45069"/>
                                        </p:tgtEl>
                                        <p:attrNameLst>
                                          <p:attrName>ppt_x</p:attrName>
                                        </p:attrNameLst>
                                      </p:cBhvr>
                                      <p:tavLst>
                                        <p:tav tm="100000">
                                          <p:val>
                                            <p:fltVal val="0.5"/>
                                          </p:val>
                                        </p:tav>
                                        <p:tav>
                                          <p:val>
                                            <p:strVal val="#ppt_x"/>
                                          </p:val>
                                        </p:tav>
                                      </p:tavLst>
                                    </p:anim>
                                    <p:anim calcmode="lin" valueType="num">
                                      <p:cBhvr>
                                        <p:cTn id="47" dur="500" fill="hold"/>
                                        <p:tgtEl>
                                          <p:spTgt spid="45069"/>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45073"/>
                                        </p:tgtEl>
                                        <p:attrNameLst>
                                          <p:attrName>style.visibility</p:attrName>
                                        </p:attrNameLst>
                                      </p:cBhvr>
                                      <p:to>
                                        <p:strVal val="visible"/>
                                      </p:to>
                                    </p:set>
                                    <p:anim calcmode="lin" valueType="num">
                                      <p:cBhvr>
                                        <p:cTn id="52" dur="500" fill="hold"/>
                                        <p:tgtEl>
                                          <p:spTgt spid="45073"/>
                                        </p:tgtEl>
                                        <p:attrNameLst>
                                          <p:attrName>ppt_w</p:attrName>
                                        </p:attrNameLst>
                                      </p:cBhvr>
                                      <p:tavLst>
                                        <p:tav tm="100000">
                                          <p:val>
                                            <p:strVal val="(6*min(ma#ppt_x(#ppt_w*#ppt_h,.3),1)-7.4)/-.7*#ppt_w"/>
                                          </p:val>
                                        </p:tav>
                                        <p:tav>
                                          <p:val>
                                            <p:strVal val="#ppt_w"/>
                                          </p:val>
                                        </p:tav>
                                      </p:tavLst>
                                    </p:anim>
                                    <p:anim calcmode="lin" valueType="num">
                                      <p:cBhvr>
                                        <p:cTn id="53" dur="500" fill="hold"/>
                                        <p:tgtEl>
                                          <p:spTgt spid="45073"/>
                                        </p:tgtEl>
                                        <p:attrNameLst>
                                          <p:attrName>ppt_h</p:attrName>
                                        </p:attrNameLst>
                                      </p:cBhvr>
                                      <p:tavLst>
                                        <p:tav tm="100000">
                                          <p:val>
                                            <p:strVal val="(6*min(ma#ppt_x(#ppt_w*#ppt_h,.3),1)-7.4)/-.7*#ppt_h"/>
                                          </p:val>
                                        </p:tav>
                                        <p:tav>
                                          <p:val>
                                            <p:strVal val="#ppt_h"/>
                                          </p:val>
                                        </p:tav>
                                      </p:tavLst>
                                    </p:anim>
                                    <p:anim calcmode="lin" valueType="num">
                                      <p:cBhvr>
                                        <p:cTn id="54" dur="500" fill="hold"/>
                                        <p:tgtEl>
                                          <p:spTgt spid="45073"/>
                                        </p:tgtEl>
                                        <p:attrNameLst>
                                          <p:attrName>ppt_x</p:attrName>
                                        </p:attrNameLst>
                                      </p:cBhvr>
                                      <p:tavLst>
                                        <p:tav tm="100000">
                                          <p:val>
                                            <p:fltVal val="0.5"/>
                                          </p:val>
                                        </p:tav>
                                        <p:tav>
                                          <p:val>
                                            <p:strVal val="#ppt_x"/>
                                          </p:val>
                                        </p:tav>
                                      </p:tavLst>
                                    </p:anim>
                                    <p:anim calcmode="lin" valueType="num">
                                      <p:cBhvr>
                                        <p:cTn id="55" dur="500" fill="hold"/>
                                        <p:tgtEl>
                                          <p:spTgt spid="45073"/>
                                        </p:tgtEl>
                                        <p:attrNameLst>
                                          <p:attrName>ppt_y</p:attrName>
                                        </p:attrNameLst>
                                      </p:cBhvr>
                                      <p:tavLst>
                                        <p:tav tm="100000">
                                          <p:val>
                                            <p:strVal val="1+(6*min(ma#ppt_x(#ppt_w*#ppt_h,.3),1)-7.4)/-.7*#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45070"/>
                                        </p:tgtEl>
                                        <p:attrNameLst>
                                          <p:attrName>style.visibility</p:attrName>
                                        </p:attrNameLst>
                                      </p:cBhvr>
                                      <p:to>
                                        <p:strVal val="visible"/>
                                      </p:to>
                                    </p:set>
                                    <p:anim calcmode="lin" valueType="num">
                                      <p:cBhvr>
                                        <p:cTn id="60" dur="500" fill="hold"/>
                                        <p:tgtEl>
                                          <p:spTgt spid="45070"/>
                                        </p:tgtEl>
                                        <p:attrNameLst>
                                          <p:attrName>ppt_w</p:attrName>
                                        </p:attrNameLst>
                                      </p:cBhvr>
                                      <p:tavLst>
                                        <p:tav tm="100000">
                                          <p:val>
                                            <p:strVal val="(6*min(ma#ppt_x(#ppt_w*#ppt_h,.3),1)-7.4)/-.7*#ppt_w"/>
                                          </p:val>
                                        </p:tav>
                                        <p:tav>
                                          <p:val>
                                            <p:strVal val="#ppt_w"/>
                                          </p:val>
                                        </p:tav>
                                      </p:tavLst>
                                    </p:anim>
                                    <p:anim calcmode="lin" valueType="num">
                                      <p:cBhvr>
                                        <p:cTn id="61" dur="500" fill="hold"/>
                                        <p:tgtEl>
                                          <p:spTgt spid="45070"/>
                                        </p:tgtEl>
                                        <p:attrNameLst>
                                          <p:attrName>ppt_h</p:attrName>
                                        </p:attrNameLst>
                                      </p:cBhvr>
                                      <p:tavLst>
                                        <p:tav tm="100000">
                                          <p:val>
                                            <p:strVal val="(6*min(ma#ppt_x(#ppt_w*#ppt_h,.3),1)-7.4)/-.7*#ppt_h"/>
                                          </p:val>
                                        </p:tav>
                                        <p:tav>
                                          <p:val>
                                            <p:strVal val="#ppt_h"/>
                                          </p:val>
                                        </p:tav>
                                      </p:tavLst>
                                    </p:anim>
                                    <p:anim calcmode="lin" valueType="num">
                                      <p:cBhvr>
                                        <p:cTn id="62" dur="500" fill="hold"/>
                                        <p:tgtEl>
                                          <p:spTgt spid="45070"/>
                                        </p:tgtEl>
                                        <p:attrNameLst>
                                          <p:attrName>ppt_x</p:attrName>
                                        </p:attrNameLst>
                                      </p:cBhvr>
                                      <p:tavLst>
                                        <p:tav tm="100000">
                                          <p:val>
                                            <p:fltVal val="0.5"/>
                                          </p:val>
                                        </p:tav>
                                        <p:tav>
                                          <p:val>
                                            <p:strVal val="#ppt_x"/>
                                          </p:val>
                                        </p:tav>
                                      </p:tavLst>
                                    </p:anim>
                                    <p:anim calcmode="lin" valueType="num">
                                      <p:cBhvr>
                                        <p:cTn id="63" dur="500" fill="hold"/>
                                        <p:tgtEl>
                                          <p:spTgt spid="45070"/>
                                        </p:tgtEl>
                                        <p:attrNameLst>
                                          <p:attrName>ppt_y</p:attrName>
                                        </p:attrNameLst>
                                      </p:cBhvr>
                                      <p:tavLst>
                                        <p:tav tm="100000">
                                          <p:val>
                                            <p:strVal val="1+(6*min(ma#ppt_x(#ppt_w*#ppt_h,.3),1)-7.4)/-.7*#ppt_h/2"/>
                                          </p:val>
                                        </p:tav>
                                        <p:tav>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45066"/>
                                        </p:tgtEl>
                                        <p:attrNameLst>
                                          <p:attrName>style.visibility</p:attrName>
                                        </p:attrNameLst>
                                      </p:cBhvr>
                                      <p:to>
                                        <p:strVal val="visible"/>
                                      </p:to>
                                    </p:set>
                                    <p:anim calcmode="lin" valueType="num">
                                      <p:cBhvr>
                                        <p:cTn id="68" dur="500" fill="hold"/>
                                        <p:tgtEl>
                                          <p:spTgt spid="45066"/>
                                        </p:tgtEl>
                                        <p:attrNameLst>
                                          <p:attrName>ppt_w</p:attrName>
                                        </p:attrNameLst>
                                      </p:cBhvr>
                                      <p:tavLst>
                                        <p:tav tm="100000">
                                          <p:val>
                                            <p:strVal val="(6*min(ma#ppt_x(#ppt_w*#ppt_h,.3),1)-7.4)/-.7*#ppt_w"/>
                                          </p:val>
                                        </p:tav>
                                        <p:tav>
                                          <p:val>
                                            <p:strVal val="#ppt_w"/>
                                          </p:val>
                                        </p:tav>
                                      </p:tavLst>
                                    </p:anim>
                                    <p:anim calcmode="lin" valueType="num">
                                      <p:cBhvr>
                                        <p:cTn id="69" dur="500" fill="hold"/>
                                        <p:tgtEl>
                                          <p:spTgt spid="45066"/>
                                        </p:tgtEl>
                                        <p:attrNameLst>
                                          <p:attrName>ppt_h</p:attrName>
                                        </p:attrNameLst>
                                      </p:cBhvr>
                                      <p:tavLst>
                                        <p:tav tm="100000">
                                          <p:val>
                                            <p:strVal val="(6*min(ma#ppt_x(#ppt_w*#ppt_h,.3),1)-7.4)/-.7*#ppt_h"/>
                                          </p:val>
                                        </p:tav>
                                        <p:tav>
                                          <p:val>
                                            <p:strVal val="#ppt_h"/>
                                          </p:val>
                                        </p:tav>
                                      </p:tavLst>
                                    </p:anim>
                                    <p:anim calcmode="lin" valueType="num">
                                      <p:cBhvr>
                                        <p:cTn id="70" dur="500" fill="hold"/>
                                        <p:tgtEl>
                                          <p:spTgt spid="45066"/>
                                        </p:tgtEl>
                                        <p:attrNameLst>
                                          <p:attrName>ppt_x</p:attrName>
                                        </p:attrNameLst>
                                      </p:cBhvr>
                                      <p:tavLst>
                                        <p:tav tm="100000">
                                          <p:val>
                                            <p:fltVal val="0.5"/>
                                          </p:val>
                                        </p:tav>
                                        <p:tav>
                                          <p:val>
                                            <p:strVal val="#ppt_x"/>
                                          </p:val>
                                        </p:tav>
                                      </p:tavLst>
                                    </p:anim>
                                    <p:anim calcmode="lin" valueType="num">
                                      <p:cBhvr>
                                        <p:cTn id="71" dur="500" fill="hold"/>
                                        <p:tgtEl>
                                          <p:spTgt spid="45066"/>
                                        </p:tgtEl>
                                        <p:attrNameLst>
                                          <p:attrName>ppt_y</p:attrName>
                                        </p:attrNameLst>
                                      </p:cBhvr>
                                      <p:tavLst>
                                        <p:tav tm="100000">
                                          <p:val>
                                            <p:strVal val="1+(6*min(ma#ppt_x(#ppt_w*#ppt_h,.3),1)-7.4)/-.7*#ppt_h/2"/>
                                          </p:val>
                                        </p:tav>
                                        <p:tav>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fill="hold" nodeType="clickEffect">
                                  <p:stCondLst>
                                    <p:cond delay="0"/>
                                  </p:stCondLst>
                                  <p:childTnLst>
                                    <p:animEffect transition="out" filter="fade">
                                      <p:cBhvr>
                                        <p:cTn id="75" dur="2000"/>
                                        <p:tgtEl>
                                          <p:spTgt spid="45072"/>
                                        </p:tgtEl>
                                      </p:cBhvr>
                                    </p:animEffect>
                                    <p:set>
                                      <p:cBhvr>
                                        <p:cTn id="76" dur="1" fill="hold">
                                          <p:stCondLst>
                                            <p:cond delay="0"/>
                                          </p:stCondLst>
                                        </p:cTn>
                                        <p:tgtEl>
                                          <p:spTgt spid="45072"/>
                                        </p:tgtEl>
                                        <p:attrNameLst>
                                          <p:attrName>style.visibility</p:attrName>
                                        </p:attrNameLst>
                                      </p:cBhvr>
                                      <p:to>
                                        <p:strVal val="hidden"/>
                                      </p:to>
                                    </p:set>
                                  </p:childTnLst>
                                </p:cTn>
                              </p:par>
                              <p:par>
                                <p:cTn id="77" presetID="55" presetClass="entr" presetSubtype="0" fill="hold" grpId="0" nodeType="withEffect">
                                  <p:stCondLst>
                                    <p:cond delay="0"/>
                                  </p:stCondLst>
                                  <p:childTnLst>
                                    <p:set>
                                      <p:cBhvr>
                                        <p:cTn id="78" dur="1" fill="hold">
                                          <p:stCondLst>
                                            <p:cond delay="0"/>
                                          </p:stCondLst>
                                        </p:cTn>
                                        <p:tgtEl>
                                          <p:spTgt spid="87073"/>
                                        </p:tgtEl>
                                        <p:attrNameLst>
                                          <p:attrName>style.visibility</p:attrName>
                                        </p:attrNameLst>
                                      </p:cBhvr>
                                      <p:to>
                                        <p:strVal val="visible"/>
                                      </p:to>
                                    </p:set>
                                    <p:anim calcmode="lin" valueType="num">
                                      <p:cBhvr>
                                        <p:cTn id="79" dur="1000" fill="hold"/>
                                        <p:tgtEl>
                                          <p:spTgt spid="87073"/>
                                        </p:tgtEl>
                                        <p:attrNameLst>
                                          <p:attrName>ppt_w</p:attrName>
                                        </p:attrNameLst>
                                      </p:cBhvr>
                                      <p:tavLst>
                                        <p:tav tm="0">
                                          <p:val>
                                            <p:strVal val="#ppt_w*0.70"/>
                                          </p:val>
                                        </p:tav>
                                        <p:tav tm="100000">
                                          <p:val>
                                            <p:strVal val="#ppt_w"/>
                                          </p:val>
                                        </p:tav>
                                      </p:tavLst>
                                    </p:anim>
                                    <p:anim calcmode="lin" valueType="num">
                                      <p:cBhvr>
                                        <p:cTn id="80" dur="1000" fill="hold"/>
                                        <p:tgtEl>
                                          <p:spTgt spid="87073"/>
                                        </p:tgtEl>
                                        <p:attrNameLst>
                                          <p:attrName>ppt_h</p:attrName>
                                        </p:attrNameLst>
                                      </p:cBhvr>
                                      <p:tavLst>
                                        <p:tav tm="0">
                                          <p:val>
                                            <p:strVal val="#ppt_h"/>
                                          </p:val>
                                        </p:tav>
                                        <p:tav tm="100000">
                                          <p:val>
                                            <p:strVal val="#ppt_h"/>
                                          </p:val>
                                        </p:tav>
                                      </p:tavLst>
                                    </p:anim>
                                    <p:animEffect transition="in" filter="fade">
                                      <p:cBhvr>
                                        <p:cTn id="81" dur="1000"/>
                                        <p:tgtEl>
                                          <p:spTgt spid="87073"/>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45085"/>
                                        </p:tgtEl>
                                        <p:attrNameLst>
                                          <p:attrName>style.visibility</p:attrName>
                                        </p:attrNameLst>
                                      </p:cBhvr>
                                      <p:to>
                                        <p:strVal val="visible"/>
                                      </p:to>
                                    </p:set>
                                    <p:anim calcmode="lin" valueType="num">
                                      <p:cBhvr>
                                        <p:cTn id="84" dur="1000" fill="hold"/>
                                        <p:tgtEl>
                                          <p:spTgt spid="45085"/>
                                        </p:tgtEl>
                                        <p:attrNameLst>
                                          <p:attrName>ppt_w</p:attrName>
                                        </p:attrNameLst>
                                      </p:cBhvr>
                                      <p:tavLst>
                                        <p:tav tm="0">
                                          <p:val>
                                            <p:strVal val="#ppt_w*0.70"/>
                                          </p:val>
                                        </p:tav>
                                        <p:tav tm="100000">
                                          <p:val>
                                            <p:strVal val="#ppt_w"/>
                                          </p:val>
                                        </p:tav>
                                      </p:tavLst>
                                    </p:anim>
                                    <p:anim calcmode="lin" valueType="num">
                                      <p:cBhvr>
                                        <p:cTn id="85" dur="1000" fill="hold"/>
                                        <p:tgtEl>
                                          <p:spTgt spid="45085"/>
                                        </p:tgtEl>
                                        <p:attrNameLst>
                                          <p:attrName>ppt_h</p:attrName>
                                        </p:attrNameLst>
                                      </p:cBhvr>
                                      <p:tavLst>
                                        <p:tav tm="0">
                                          <p:val>
                                            <p:strVal val="#ppt_h"/>
                                          </p:val>
                                        </p:tav>
                                        <p:tav tm="100000">
                                          <p:val>
                                            <p:strVal val="#ppt_h"/>
                                          </p:val>
                                        </p:tav>
                                      </p:tavLst>
                                    </p:anim>
                                    <p:animEffect transition="in" filter="fade">
                                      <p:cBhvr>
                                        <p:cTn id="86" dur="1000"/>
                                        <p:tgtEl>
                                          <p:spTgt spid="4508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fill="hold" nodeType="clickEffect">
                                  <p:stCondLst>
                                    <p:cond delay="0"/>
                                  </p:stCondLst>
                                  <p:childTnLst>
                                    <p:set>
                                      <p:cBhvr>
                                        <p:cTn id="90" dur="1" fill="hold">
                                          <p:stCondLst>
                                            <p:cond delay="0"/>
                                          </p:stCondLst>
                                        </p:cTn>
                                        <p:tgtEl>
                                          <p:spTgt spid="45087"/>
                                        </p:tgtEl>
                                        <p:attrNameLst>
                                          <p:attrName>style.visibility</p:attrName>
                                        </p:attrNameLst>
                                      </p:cBhvr>
                                      <p:to>
                                        <p:strVal val="visible"/>
                                      </p:to>
                                    </p:set>
                                    <p:animEffect transition="in" filter="fade">
                                      <p:cBhvr>
                                        <p:cTn id="91" dur="1000"/>
                                        <p:tgtEl>
                                          <p:spTgt spid="4508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fill="hold" nodeType="click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1000"/>
                                        <p:tgtEl>
                                          <p:spTgt spid="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36" fill="hold" nodeType="clickEffect">
                                  <p:stCondLst>
                                    <p:cond delay="0"/>
                                  </p:stCondLst>
                                  <p:childTnLst>
                                    <p:set>
                                      <p:cBhvr>
                                        <p:cTn id="100" dur="1" fill="hold">
                                          <p:stCondLst>
                                            <p:cond delay="0"/>
                                          </p:stCondLst>
                                        </p:cTn>
                                        <p:tgtEl>
                                          <p:spTgt spid="45099"/>
                                        </p:tgtEl>
                                        <p:attrNameLst>
                                          <p:attrName>style.visibility</p:attrName>
                                        </p:attrNameLst>
                                      </p:cBhvr>
                                      <p:to>
                                        <p:strVal val="visible"/>
                                      </p:to>
                                    </p:set>
                                    <p:anim calcmode="lin" valueType="num">
                                      <p:cBhvr>
                                        <p:cTn id="101" dur="2000" fill="hold"/>
                                        <p:tgtEl>
                                          <p:spTgt spid="45099"/>
                                        </p:tgtEl>
                                        <p:attrNameLst>
                                          <p:attrName>ppt_w</p:attrName>
                                        </p:attrNameLst>
                                      </p:cBhvr>
                                      <p:tavLst>
                                        <p:tav tm="100000">
                                          <p:val>
                                            <p:strVal val="(6*min(ma#ppt_x(#ppt_w*#ppt_h,.3),1)-7.4)/-.7*#ppt_w"/>
                                          </p:val>
                                        </p:tav>
                                        <p:tav>
                                          <p:val>
                                            <p:strVal val="#ppt_w"/>
                                          </p:val>
                                        </p:tav>
                                      </p:tavLst>
                                    </p:anim>
                                    <p:anim calcmode="lin" valueType="num">
                                      <p:cBhvr>
                                        <p:cTn id="102" dur="2000" fill="hold"/>
                                        <p:tgtEl>
                                          <p:spTgt spid="45099"/>
                                        </p:tgtEl>
                                        <p:attrNameLst>
                                          <p:attrName>ppt_h</p:attrName>
                                        </p:attrNameLst>
                                      </p:cBhvr>
                                      <p:tavLst>
                                        <p:tav tm="100000">
                                          <p:val>
                                            <p:strVal val="(6*min(ma#ppt_x(#ppt_w*#ppt_h,.3),1)-7.4)/-.7*#ppt_h"/>
                                          </p:val>
                                        </p:tav>
                                        <p:tav>
                                          <p:val>
                                            <p:strVal val="#ppt_h"/>
                                          </p:val>
                                        </p:tav>
                                      </p:tavLst>
                                    </p:anim>
                                    <p:anim calcmode="lin" valueType="num">
                                      <p:cBhvr>
                                        <p:cTn id="103" dur="2000" fill="hold"/>
                                        <p:tgtEl>
                                          <p:spTgt spid="45099"/>
                                        </p:tgtEl>
                                        <p:attrNameLst>
                                          <p:attrName>ppt_x</p:attrName>
                                        </p:attrNameLst>
                                      </p:cBhvr>
                                      <p:tavLst>
                                        <p:tav tm="100000">
                                          <p:val>
                                            <p:fltVal val="0.5"/>
                                          </p:val>
                                        </p:tav>
                                        <p:tav>
                                          <p:val>
                                            <p:strVal val="#ppt_x"/>
                                          </p:val>
                                        </p:tav>
                                      </p:tavLst>
                                    </p:anim>
                                    <p:anim calcmode="lin" valueType="num">
                                      <p:cBhvr>
                                        <p:cTn id="104" dur="2000" fill="hold"/>
                                        <p:tgtEl>
                                          <p:spTgt spid="45099"/>
                                        </p:tgtEl>
                                        <p:attrNameLst>
                                          <p:attrName>ppt_y</p:attrName>
                                        </p:attrNameLst>
                                      </p:cBhvr>
                                      <p:tavLst>
                                        <p:tav tm="100000">
                                          <p:val>
                                            <p:strVal val="1+(6*min(ma#ppt_x(#ppt_w*#ppt_h,.3),1)-7.4)/-.7*#ppt_h/2"/>
                                          </p:val>
                                        </p:tav>
                                        <p:tav>
                                          <p:val>
                                            <p:strVal val="#ppt_y"/>
                                          </p:val>
                                        </p:tav>
                                      </p:tavLst>
                                    </p:anim>
                                  </p:childTnLst>
                                </p:cTn>
                              </p:par>
                            </p:childTnLst>
                          </p:cTn>
                        </p:par>
                        <p:par>
                          <p:cTn id="105" fill="hold" nodeType="afterGroup">
                            <p:stCondLst>
                              <p:cond delay="2000"/>
                            </p:stCondLst>
                            <p:childTnLst>
                              <p:par>
                                <p:cTn id="106" presetID="23" presetClass="entr" presetSubtype="36" fill="hold" grpId="0" nodeType="afterEffect">
                                  <p:stCondLst>
                                    <p:cond delay="0"/>
                                  </p:stCondLst>
                                  <p:childTnLst>
                                    <p:set>
                                      <p:cBhvr>
                                        <p:cTn id="107" dur="1" fill="hold">
                                          <p:stCondLst>
                                            <p:cond delay="0"/>
                                          </p:stCondLst>
                                        </p:cTn>
                                        <p:tgtEl>
                                          <p:spTgt spid="45089"/>
                                        </p:tgtEl>
                                        <p:attrNameLst>
                                          <p:attrName>style.visibility</p:attrName>
                                        </p:attrNameLst>
                                      </p:cBhvr>
                                      <p:to>
                                        <p:strVal val="visible"/>
                                      </p:to>
                                    </p:set>
                                    <p:anim calcmode="lin" valueType="num">
                                      <p:cBhvr>
                                        <p:cTn id="108" dur="500" fill="hold"/>
                                        <p:tgtEl>
                                          <p:spTgt spid="45089"/>
                                        </p:tgtEl>
                                        <p:attrNameLst>
                                          <p:attrName>ppt_w</p:attrName>
                                        </p:attrNameLst>
                                      </p:cBhvr>
                                      <p:tavLst>
                                        <p:tav tm="100000">
                                          <p:val>
                                            <p:strVal val="(6*min(ma#ppt_x(#ppt_w*#ppt_h,.3),1)-7.4)/-.7*#ppt_w"/>
                                          </p:val>
                                        </p:tav>
                                        <p:tav>
                                          <p:val>
                                            <p:strVal val="#ppt_w"/>
                                          </p:val>
                                        </p:tav>
                                      </p:tavLst>
                                    </p:anim>
                                    <p:anim calcmode="lin" valueType="num">
                                      <p:cBhvr>
                                        <p:cTn id="109" dur="500" fill="hold"/>
                                        <p:tgtEl>
                                          <p:spTgt spid="45089"/>
                                        </p:tgtEl>
                                        <p:attrNameLst>
                                          <p:attrName>ppt_h</p:attrName>
                                        </p:attrNameLst>
                                      </p:cBhvr>
                                      <p:tavLst>
                                        <p:tav tm="100000">
                                          <p:val>
                                            <p:strVal val="(6*min(ma#ppt_x(#ppt_w*#ppt_h,.3),1)-7.4)/-.7*#ppt_h"/>
                                          </p:val>
                                        </p:tav>
                                        <p:tav>
                                          <p:val>
                                            <p:strVal val="#ppt_h"/>
                                          </p:val>
                                        </p:tav>
                                      </p:tavLst>
                                    </p:anim>
                                    <p:anim calcmode="lin" valueType="num">
                                      <p:cBhvr>
                                        <p:cTn id="110" dur="500" fill="hold"/>
                                        <p:tgtEl>
                                          <p:spTgt spid="45089"/>
                                        </p:tgtEl>
                                        <p:attrNameLst>
                                          <p:attrName>ppt_x</p:attrName>
                                        </p:attrNameLst>
                                      </p:cBhvr>
                                      <p:tavLst>
                                        <p:tav tm="100000">
                                          <p:val>
                                            <p:fltVal val="0.5"/>
                                          </p:val>
                                        </p:tav>
                                        <p:tav>
                                          <p:val>
                                            <p:strVal val="#ppt_x"/>
                                          </p:val>
                                        </p:tav>
                                      </p:tavLst>
                                    </p:anim>
                                    <p:anim calcmode="lin" valueType="num">
                                      <p:cBhvr>
                                        <p:cTn id="111" dur="500" fill="hold"/>
                                        <p:tgtEl>
                                          <p:spTgt spid="45089"/>
                                        </p:tgtEl>
                                        <p:attrNameLst>
                                          <p:attrName>ppt_y</p:attrName>
                                        </p:attrNameLst>
                                      </p:cBhvr>
                                      <p:tavLst>
                                        <p:tav tm="100000">
                                          <p:val>
                                            <p:strVal val="1+(6*min(ma#ppt_x(#ppt_w*#ppt_h,.3),1)-7.4)/-.7*#ppt_h/2"/>
                                          </p:val>
                                        </p:tav>
                                        <p:tav>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0" presetClass="entr" fill="hold"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fade">
                                      <p:cBhvr>
                                        <p:cTn id="116" dur="1000"/>
                                        <p:tgtEl>
                                          <p:spTgt spid="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45100"/>
                                        </p:tgtEl>
                                        <p:attrNameLst>
                                          <p:attrName>style.visibility</p:attrName>
                                        </p:attrNameLst>
                                      </p:cBhvr>
                                      <p:to>
                                        <p:strVal val="visible"/>
                                      </p:to>
                                    </p:set>
                                    <p:anim calcmode="lin" valueType="num">
                                      <p:cBhvr>
                                        <p:cTn id="121" dur="500" fill="hold"/>
                                        <p:tgtEl>
                                          <p:spTgt spid="45100"/>
                                        </p:tgtEl>
                                        <p:attrNameLst>
                                          <p:attrName>ppt_w</p:attrName>
                                        </p:attrNameLst>
                                      </p:cBhvr>
                                      <p:tavLst>
                                        <p:tav tm="100000">
                                          <p:val>
                                            <p:strVal val="(6*min(ma#ppt_x(#ppt_w*#ppt_h,.3),1)-7.4)/-.7*#ppt_w"/>
                                          </p:val>
                                        </p:tav>
                                        <p:tav>
                                          <p:val>
                                            <p:strVal val="#ppt_w"/>
                                          </p:val>
                                        </p:tav>
                                      </p:tavLst>
                                    </p:anim>
                                    <p:anim calcmode="lin" valueType="num">
                                      <p:cBhvr>
                                        <p:cTn id="122" dur="500" fill="hold"/>
                                        <p:tgtEl>
                                          <p:spTgt spid="45100"/>
                                        </p:tgtEl>
                                        <p:attrNameLst>
                                          <p:attrName>ppt_h</p:attrName>
                                        </p:attrNameLst>
                                      </p:cBhvr>
                                      <p:tavLst>
                                        <p:tav tm="100000">
                                          <p:val>
                                            <p:strVal val="(6*min(ma#ppt_x(#ppt_w*#ppt_h,.3),1)-7.4)/-.7*#ppt_h"/>
                                          </p:val>
                                        </p:tav>
                                        <p:tav>
                                          <p:val>
                                            <p:strVal val="#ppt_h"/>
                                          </p:val>
                                        </p:tav>
                                      </p:tavLst>
                                    </p:anim>
                                    <p:anim calcmode="lin" valueType="num">
                                      <p:cBhvr>
                                        <p:cTn id="123" dur="500" fill="hold"/>
                                        <p:tgtEl>
                                          <p:spTgt spid="45100"/>
                                        </p:tgtEl>
                                        <p:attrNameLst>
                                          <p:attrName>ppt_x</p:attrName>
                                        </p:attrNameLst>
                                      </p:cBhvr>
                                      <p:tavLst>
                                        <p:tav tm="100000">
                                          <p:val>
                                            <p:fltVal val="0.5"/>
                                          </p:val>
                                        </p:tav>
                                        <p:tav>
                                          <p:val>
                                            <p:strVal val="#ppt_x"/>
                                          </p:val>
                                        </p:tav>
                                      </p:tavLst>
                                    </p:anim>
                                    <p:anim calcmode="lin" valueType="num">
                                      <p:cBhvr>
                                        <p:cTn id="124" dur="500" fill="hold"/>
                                        <p:tgtEl>
                                          <p:spTgt spid="45100"/>
                                        </p:tgtEl>
                                        <p:attrNameLst>
                                          <p:attrName>ppt_y</p:attrName>
                                        </p:attrNameLst>
                                      </p:cBhvr>
                                      <p:tavLst>
                                        <p:tav tm="100000">
                                          <p:val>
                                            <p:strVal val="1+(6*min(ma#ppt_x(#ppt_w*#ppt_h,.3),1)-7.4)/-.7*#ppt_h/2"/>
                                          </p:val>
                                        </p:tav>
                                        <p:tav>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 presetClass="entr" presetSubtype="4" fill="hold" nodeType="clickEffect">
                                  <p:stCondLst>
                                    <p:cond delay="0"/>
                                  </p:stCondLst>
                                  <p:childTnLst>
                                    <p:set>
                                      <p:cBhvr>
                                        <p:cTn id="128" dur="1" fill="hold">
                                          <p:stCondLst>
                                            <p:cond delay="0"/>
                                          </p:stCondLst>
                                        </p:cTn>
                                        <p:tgtEl>
                                          <p:spTgt spid="5"/>
                                        </p:tgtEl>
                                        <p:attrNameLst>
                                          <p:attrName>style.visibility</p:attrName>
                                        </p:attrNameLst>
                                      </p:cBhvr>
                                      <p:to>
                                        <p:strVal val="visible"/>
                                      </p:to>
                                    </p:set>
                                    <p:anim calcmode="lin" valueType="num">
                                      <p:cBhvr>
                                        <p:cTn id="129" dur="500" fill="hold"/>
                                        <p:tgtEl>
                                          <p:spTgt spid="5"/>
                                        </p:tgtEl>
                                        <p:attrNameLst>
                                          <p:attrName>ppt_x</p:attrName>
                                        </p:attrNameLst>
                                      </p:cBhvr>
                                      <p:tavLst>
                                        <p:tav tm="100000">
                                          <p:val>
                                            <p:strVal val="#ppt_x"/>
                                          </p:val>
                                        </p:tav>
                                        <p:tav>
                                          <p:val>
                                            <p:strVal val="#ppt_x"/>
                                          </p:val>
                                        </p:tav>
                                      </p:tavLst>
                                    </p:anim>
                                    <p:anim calcmode="lin" valueType="num">
                                      <p:cBhvr>
                                        <p:cTn id="130"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5" grpId="0" animBg="1"/>
      <p:bldP spid="45089" grpId="0" animBg="1"/>
      <p:bldP spid="45100" grpId="0" animBg="1"/>
      <p:bldP spid="87073"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36496" cy="2286000"/>
          </a:xfrm>
          <a:effectLst>
            <a:outerShdw blurRad="63500" dist="35921" dir="2700000" algn="ctr" rotWithShape="0">
              <a:schemeClr val="tx2">
                <a:alpha val="74998"/>
              </a:schemeClr>
            </a:outerShdw>
          </a:effectLst>
        </p:spPr>
        <p:txBody>
          <a:bodyPr anchor="t"/>
          <a:lstStyle/>
          <a:p>
            <a:pPr rtl="1">
              <a:defRPr/>
            </a:pPr>
            <a:r>
              <a:rPr lang="ar-SA" sz="6000" dirty="0">
                <a:effectLst>
                  <a:glow rad="127000">
                    <a:schemeClr val="tx1"/>
                  </a:glow>
                </a:effectLst>
                <a:ea typeface="Arial" charset="0"/>
              </a:rPr>
              <a:t>لماذا يجب أن </a:t>
            </a:r>
            <a:br>
              <a:rPr lang="ar-SA" sz="8000" dirty="0">
                <a:effectLst>
                  <a:glow rad="127000">
                    <a:schemeClr val="tx1"/>
                  </a:glow>
                </a:effectLst>
                <a:ea typeface="Arial" charset="0"/>
              </a:rPr>
            </a:br>
            <a:r>
              <a:rPr lang="ar-SA" sz="8000" dirty="0">
                <a:solidFill>
                  <a:srgbClr val="FFFF00"/>
                </a:solidFill>
                <a:effectLst>
                  <a:glow rad="127000">
                    <a:schemeClr val="tx1"/>
                  </a:glow>
                </a:effectLst>
                <a:ea typeface="Arial" charset="0"/>
              </a:rPr>
              <a:t>نشهد</a:t>
            </a:r>
            <a:r>
              <a:rPr lang="ar-SA" sz="8000" dirty="0">
                <a:effectLst>
                  <a:glow rad="127000">
                    <a:schemeClr val="tx1"/>
                  </a:glow>
                </a:effectLst>
                <a:ea typeface="Arial" charset="0"/>
              </a:rPr>
              <a:t> ؟؟</a:t>
            </a:r>
            <a:endParaRPr lang="en-US" sz="8000" dirty="0">
              <a:effectLst>
                <a:glow rad="127000">
                  <a:schemeClr val="tx1"/>
                </a:glow>
              </a:effectLst>
              <a:ea typeface="Arial" charset="0"/>
            </a:endParaRP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176010" y="2268055"/>
            <a:ext cx="4075277" cy="1323332"/>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3 </a:t>
            </a:r>
            <a:r>
              <a:rPr kumimoji="0" lang="ar-SA"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أسباب</a:t>
            </a:r>
            <a:endParaRPr kumimoji="0" lang="en-US"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29653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a:extLst>
              <a:ext uri="{FF2B5EF4-FFF2-40B4-BE49-F238E27FC236}">
                <a16:creationId xmlns:a16="http://schemas.microsoft.com/office/drawing/2014/main" id="{0196CE12-1C55-3B48-884C-5CAF22DE3C61}"/>
              </a:ext>
            </a:extLst>
          </p:cNvPr>
          <p:cNvSpPr/>
          <p:nvPr/>
        </p:nvSpPr>
        <p:spPr bwMode="auto">
          <a:xfrm flipH="1">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الفكرة الرئيسية للسفر</a:t>
            </a:r>
            <a:endParaRPr lang="en-US" sz="5400" dirty="0">
              <a:effectLst>
                <a:glow rad="127000">
                  <a:schemeClr val="tx1"/>
                </a:glow>
              </a:effectLst>
              <a:ea typeface="Arial" charset="0"/>
            </a:endParaRP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كن جزءً من خطة الله لإيصال رسالة الملكوت إلى جميع الناس.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856643"/>
            <a:ext cx="9036496" cy="973135"/>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a:p>
            <a:pPr marL="0" marR="0" lvl="0" indent="0" algn="r" defTabSz="456952"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17918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r" rtl="1">
              <a:defRPr/>
            </a:pPr>
            <a:r>
              <a:rPr lang="ar-SA" dirty="0">
                <a:effectLst>
                  <a:glow rad="127000">
                    <a:schemeClr val="tx1"/>
                  </a:glow>
                </a:effectLst>
                <a:ea typeface="Arial" charset="0"/>
              </a:rPr>
              <a:t>أولا</a:t>
            </a:r>
            <a:r>
              <a:rPr lang="ar-JO" dirty="0">
                <a:effectLst>
                  <a:glow rad="127000">
                    <a:schemeClr val="tx1"/>
                  </a:glow>
                </a:effectLst>
                <a:ea typeface="Arial" charset="0"/>
              </a:rPr>
              <a:t>ً</a:t>
            </a:r>
            <a:r>
              <a:rPr lang="ar-SA" dirty="0">
                <a:effectLst>
                  <a:glow rad="127000">
                    <a:schemeClr val="tx1"/>
                  </a:glow>
                </a:effectLst>
                <a:ea typeface="Arial" charset="0"/>
              </a:rPr>
              <a:t>: لقد سبقنا الله حتى نبدأ من حيث نحن ..</a:t>
            </a:r>
            <a:br>
              <a:rPr lang="ar-SA" dirty="0">
                <a:effectLst>
                  <a:glow rad="127000">
                    <a:schemeClr val="tx1"/>
                  </a:glow>
                </a:effectLst>
                <a:ea typeface="Arial" charset="0"/>
              </a:rPr>
            </a:br>
            <a:r>
              <a:rPr lang="ar-SA" dirty="0">
                <a:effectLst>
                  <a:glow rad="127000">
                    <a:schemeClr val="tx1"/>
                  </a:glow>
                </a:effectLst>
                <a:ea typeface="Arial" charset="0"/>
              </a:rPr>
              <a:t>(١:١ – ٦: ٧ )</a:t>
            </a:r>
            <a:endParaRPr lang="en-US"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B980B019-4D16-FD4B-939C-501CF412EA67}"/>
              </a:ext>
            </a:extLst>
          </p:cNvPr>
          <p:cNvSpPr txBox="1">
            <a:spLocks noChangeArrowheads="1"/>
          </p:cNvSpPr>
          <p:nvPr/>
        </p:nvSpPr>
        <p:spPr bwMode="auto">
          <a:xfrm>
            <a:off x="0" y="6013892"/>
            <a:ext cx="9144000" cy="81588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455094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0648"/>
            <a:ext cx="8964488" cy="2088232"/>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ثاني</a:t>
            </a:r>
            <a:r>
              <a:rPr lang="ar-JO" dirty="0">
                <a:effectLst>
                  <a:glow rad="127000">
                    <a:schemeClr val="tx1"/>
                  </a:glow>
                </a:effectLst>
                <a:ea typeface="Arial" charset="0"/>
              </a:rPr>
              <a:t>اً</a:t>
            </a:r>
            <a:r>
              <a:rPr lang="ar-SA" dirty="0">
                <a:effectLst>
                  <a:glow rad="127000">
                    <a:schemeClr val="tx1"/>
                  </a:glow>
                </a:effectLst>
                <a:ea typeface="Arial" charset="0"/>
              </a:rPr>
              <a:t>: يعود المجد لله عندما نشهد خارج منطقة راحتنا (٦: ٨-٨ : ٤٠) </a:t>
            </a:r>
            <a:endParaRPr lang="en-US"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BD1013B5-67BC-7C45-9873-A1C4EC26965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995757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8964488" cy="2155080"/>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ثالثاً</a:t>
            </a:r>
            <a:r>
              <a:rPr lang="ar-SA" sz="4800" dirty="0">
                <a:effectLst>
                  <a:glow rad="127000">
                    <a:schemeClr val="tx1"/>
                  </a:glow>
                </a:effectLst>
                <a:ea typeface="Arial" charset="0"/>
              </a:rPr>
              <a:t>: سيستخدمنا الله لنشر الملكوت إلى آخر مكان لم يتم الوصول إليه (٩-٢٨).</a:t>
            </a:r>
            <a:endParaRPr lang="en-US" sz="4800" dirty="0">
              <a:effectLst>
                <a:glow rad="127000">
                  <a:schemeClr val="tx1"/>
                </a:glow>
              </a:effectLst>
              <a:ea typeface="Arial" charset="0"/>
            </a:endParaRP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74"/>
          <a:stretch/>
        </p:blipFill>
        <p:spPr bwMode="auto">
          <a:xfrm>
            <a:off x="7477" y="2204864"/>
            <a:ext cx="9168341" cy="46531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5FB3D5C-63C7-C84F-9914-8E2BDFFEC7B7}"/>
              </a:ext>
            </a:extLst>
          </p:cNvPr>
          <p:cNvSpPr txBox="1">
            <a:spLocks noChangeArrowheads="1"/>
          </p:cNvSpPr>
          <p:nvPr/>
        </p:nvSpPr>
        <p:spPr bwMode="auto">
          <a:xfrm>
            <a:off x="0" y="5949280"/>
            <a:ext cx="9144000" cy="88049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193141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أعمال الرسل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9</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01733460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4" name="Text Box 8"/>
          <p:cNvSpPr txBox="1">
            <a:spLocks noChangeArrowheads="1"/>
          </p:cNvSpPr>
          <p:nvPr/>
        </p:nvSpPr>
        <p:spPr bwMode="auto">
          <a:xfrm>
            <a:off x="78118" y="967369"/>
            <a:ext cx="8951950" cy="286221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البيان الموجز</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تقدم الله الموجه سيادياً لرسالة الملكوت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يهود أورشليم إلى الرومان غير اليهود في تاريخ الكنيسة المبكر يثبت أن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الله مسؤول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 كنيسته ويحث المؤمنين على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الشهادة في كل مكان</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65" name="Text Box 9"/>
          <p:cNvSpPr txBox="1">
            <a:spLocks noChangeArrowheads="1"/>
          </p:cNvSpPr>
          <p:nvPr/>
        </p:nvSpPr>
        <p:spPr bwMode="auto">
          <a:xfrm>
            <a:off x="71846" y="4005064"/>
            <a:ext cx="8964494" cy="2696016"/>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التطبيق</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يوسع الله رسالة ملكوته من خلالك ؟</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تتناسب مع هدفه العام لنشر الإنجيل في جميع أنحاء الأرض؟</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6" name="Text Box 10"/>
          <p:cNvSpPr txBox="1">
            <a:spLocks noChangeArrowheads="1"/>
          </p:cNvSpPr>
          <p:nvPr/>
        </p:nvSpPr>
        <p:spPr bwMode="auto">
          <a:xfrm>
            <a:off x="3622695" y="52389"/>
            <a:ext cx="1862796" cy="58466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ar-JO" sz="2400" b="1" dirty="0">
                <a:latin typeface="Arial" panose="020B0604020202020204" pitchFamily="34" charset="0"/>
                <a:ea typeface="ＭＳ Ｐゴシック" charset="0"/>
                <a:cs typeface="Arial" panose="020B0604020202020204" pitchFamily="34" charset="0"/>
              </a:rPr>
              <a:t>التلخيص والتطبيق</a:t>
            </a:r>
            <a:endParaRPr lang="en-US" sz="24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5833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2060849"/>
            <a:ext cx="7774632" cy="2448272"/>
          </a:xfrm>
        </p:spPr>
        <p:txBody>
          <a:bodyPr/>
          <a:lstStyle/>
          <a:p>
            <a:pPr algn="r" rtl="1"/>
            <a:r>
              <a:rPr lang="ar-SA" sz="54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ما</a:t>
            </a:r>
            <a:r>
              <a:rPr lang="ar-JO" sz="60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هو دورك في خطة الله التي بدأها في تاريخ الكنيسة المبكر؟</a:t>
            </a:r>
            <a:endParaRPr lang="en-US" sz="6000" b="1" dirty="0">
              <a:solidFill>
                <a:srgbClr val="E4AF33"/>
              </a:solidFill>
              <a:latin typeface="Arial" panose="020B0604020202020204" pitchFamily="34" charset="0"/>
              <a:ea typeface="Arial" charset="0"/>
              <a:cs typeface="Arial" panose="020B0604020202020204" pitchFamily="34" charset="0"/>
            </a:endParaRPr>
          </a:p>
        </p:txBody>
      </p:sp>
      <p:sp>
        <p:nvSpPr>
          <p:cNvPr id="4" name="Rectangle 2">
            <a:extLst>
              <a:ext uri="{FF2B5EF4-FFF2-40B4-BE49-F238E27FC236}">
                <a16:creationId xmlns:a16="http://schemas.microsoft.com/office/drawing/2014/main" id="{34A83C03-45CE-CB48-A66F-D8E42EBBE8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08059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1" y="404664"/>
            <a:ext cx="9139237" cy="6264696"/>
          </a:xfrm>
        </p:spPr>
        <p:txBody>
          <a:bodyPr/>
          <a:lstStyle/>
          <a:p>
            <a:r>
              <a:rPr lang="ar-JO" sz="4800" b="1" dirty="0">
                <a:solidFill>
                  <a:srgbClr val="E4AF33"/>
                </a:solidFill>
                <a:latin typeface="Arial" panose="020B0604020202020204" pitchFamily="34" charset="0"/>
                <a:cs typeface="Arial" panose="020B0604020202020204" pitchFamily="34" charset="0"/>
              </a:rPr>
              <a:t>اشهد في أورشليم الخاصة بك:</a:t>
            </a:r>
            <a:br>
              <a:rPr lang="ar-JO" sz="4800" b="1" dirty="0">
                <a:solidFill>
                  <a:srgbClr val="E4AF33"/>
                </a:solidFill>
                <a:latin typeface="Arial" panose="020B0604020202020204" pitchFamily="34" charset="0"/>
                <a:cs typeface="Arial" panose="020B0604020202020204" pitchFamily="34" charset="0"/>
              </a:rPr>
            </a:br>
            <a:r>
              <a:rPr lang="ar-JO" sz="4800" b="1" u="sng" dirty="0">
                <a:solidFill>
                  <a:srgbClr val="E4AF33"/>
                </a:solidFill>
                <a:latin typeface="Arial" panose="020B0604020202020204" pitchFamily="34" charset="0"/>
                <a:cs typeface="Arial" panose="020B0604020202020204" pitchFamily="34" charset="0"/>
              </a:rPr>
              <a:t>داخل</a:t>
            </a:r>
            <a:r>
              <a:rPr lang="ar-JO" sz="4800" b="1" dirty="0">
                <a:solidFill>
                  <a:srgbClr val="E4AF33"/>
                </a:solidFill>
                <a:latin typeface="Arial" panose="020B0604020202020204" pitchFamily="34" charset="0"/>
                <a:cs typeface="Arial" panose="020B0604020202020204" pitchFamily="34" charset="0"/>
              </a:rPr>
              <a:t> منطقة راحتك</a:t>
            </a:r>
            <a:br>
              <a:rPr lang="en-US" sz="4800" b="1" dirty="0">
                <a:solidFill>
                  <a:schemeClr val="bg1"/>
                </a:solidFill>
                <a:latin typeface="Arial" panose="020B0604020202020204" pitchFamily="34" charset="0"/>
                <a:cs typeface="Arial" panose="020B0604020202020204" pitchFamily="34" charset="0"/>
              </a:rPr>
            </a:br>
            <a:r>
              <a:rPr lang="ar-JO" sz="4800" b="1" dirty="0">
                <a:solidFill>
                  <a:schemeClr val="bg1"/>
                </a:solidFill>
                <a:latin typeface="Arial" panose="020B0604020202020204" pitchFamily="34" charset="0"/>
                <a:cs typeface="Arial" panose="020B0604020202020204" pitchFamily="34" charset="0"/>
              </a:rPr>
              <a:t>اشهد في اليهودية والسامرة الخاصة بك:</a:t>
            </a:r>
            <a:br>
              <a:rPr lang="ar-JO" sz="4800" b="1" dirty="0">
                <a:solidFill>
                  <a:schemeClr val="bg1"/>
                </a:solidFill>
                <a:latin typeface="Arial" panose="020B0604020202020204" pitchFamily="34" charset="0"/>
                <a:cs typeface="Arial" panose="020B0604020202020204" pitchFamily="34" charset="0"/>
              </a:rPr>
            </a:br>
            <a:r>
              <a:rPr lang="ar-JO" sz="4800" b="1" u="sng" dirty="0">
                <a:solidFill>
                  <a:schemeClr val="bg1"/>
                </a:solidFill>
                <a:latin typeface="Arial" panose="020B0604020202020204" pitchFamily="34" charset="0"/>
                <a:cs typeface="Arial" panose="020B0604020202020204" pitchFamily="34" charset="0"/>
              </a:rPr>
              <a:t>خارج</a:t>
            </a:r>
            <a:r>
              <a:rPr lang="ar-JO" sz="4800" b="1" dirty="0">
                <a:solidFill>
                  <a:schemeClr val="bg1"/>
                </a:solidFill>
                <a:latin typeface="Arial" panose="020B0604020202020204" pitchFamily="34" charset="0"/>
                <a:cs typeface="Arial" panose="020B0604020202020204" pitchFamily="34" charset="0"/>
              </a:rPr>
              <a:t> منطقة راحتك</a:t>
            </a:r>
            <a:br>
              <a:rPr lang="en-US" sz="4800" b="1" dirty="0">
                <a:solidFill>
                  <a:srgbClr val="E4AF33"/>
                </a:solidFill>
                <a:latin typeface="Arial" panose="020B0604020202020204" pitchFamily="34" charset="0"/>
                <a:cs typeface="Arial" panose="020B0604020202020204" pitchFamily="34" charset="0"/>
              </a:rPr>
            </a:br>
            <a:r>
              <a:rPr lang="ar-JO" sz="4800" b="1" dirty="0">
                <a:solidFill>
                  <a:srgbClr val="E4AF33"/>
                </a:solidFill>
                <a:latin typeface="Arial" panose="020B0604020202020204" pitchFamily="34" charset="0"/>
                <a:cs typeface="Arial" panose="020B0604020202020204" pitchFamily="34" charset="0"/>
              </a:rPr>
              <a:t>اشهد لكل العالم: </a:t>
            </a:r>
            <a:br>
              <a:rPr lang="ar-JO" sz="4800" b="1" dirty="0">
                <a:solidFill>
                  <a:srgbClr val="E4AF33"/>
                </a:solidFill>
                <a:latin typeface="Arial" panose="020B0604020202020204" pitchFamily="34" charset="0"/>
                <a:cs typeface="Arial" panose="020B0604020202020204" pitchFamily="34" charset="0"/>
              </a:rPr>
            </a:br>
            <a:r>
              <a:rPr lang="ar-JO" sz="4800" b="1" dirty="0">
                <a:solidFill>
                  <a:srgbClr val="E4AF33"/>
                </a:solidFill>
                <a:latin typeface="Arial" panose="020B0604020202020204" pitchFamily="34" charset="0"/>
                <a:cs typeface="Arial" panose="020B0604020202020204" pitchFamily="34" charset="0"/>
              </a:rPr>
              <a:t>شارك حتى تصل إلى </a:t>
            </a:r>
            <a:r>
              <a:rPr lang="ar-JO" sz="4800" b="1" u="sng" dirty="0">
                <a:solidFill>
                  <a:srgbClr val="E4AF33"/>
                </a:solidFill>
                <a:latin typeface="Arial" panose="020B0604020202020204" pitchFamily="34" charset="0"/>
                <a:cs typeface="Arial" panose="020B0604020202020204" pitchFamily="34" charset="0"/>
              </a:rPr>
              <a:t>أقصى</a:t>
            </a:r>
            <a:r>
              <a:rPr lang="ar-JO" sz="4800" b="1" dirty="0">
                <a:solidFill>
                  <a:srgbClr val="E4AF33"/>
                </a:solidFill>
                <a:latin typeface="Arial" panose="020B0604020202020204" pitchFamily="34" charset="0"/>
                <a:cs typeface="Arial" panose="020B0604020202020204" pitchFamily="34" charset="0"/>
              </a:rPr>
              <a:t> جزء </a:t>
            </a:r>
            <a:endParaRPr lang="en-US" sz="4800" b="1" dirty="0">
              <a:solidFill>
                <a:srgbClr val="E4AF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74421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2232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وعظ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5"/>
          <p:cNvSpPr>
            <a:spLocks noGrp="1"/>
          </p:cNvSpPr>
          <p:nvPr>
            <p:ph type="title" idx="4294967295"/>
          </p:nvPr>
        </p:nvSpPr>
        <p:spPr/>
        <p:txBody>
          <a:bodyPr/>
          <a:lstStyle/>
          <a:p>
            <a:r>
              <a:rPr lang="en-US" sz="3600" b="1" dirty="0">
                <a:latin typeface="Arial" panose="020B0604020202020204" pitchFamily="34" charset="0"/>
                <a:ea typeface="ＭＳ Ｐゴシック" charset="0"/>
                <a:cs typeface="Arial" panose="020B0604020202020204" pitchFamily="34" charset="0"/>
              </a:rPr>
              <a:t>The Church</a:t>
            </a:r>
            <a:r>
              <a:rPr lang="uk-UA" altLang="ja-JP" sz="3600" b="1" dirty="0">
                <a:latin typeface="Arial" panose="020B0604020202020204" pitchFamily="34" charset="0"/>
                <a:ea typeface="ＭＳ Ｐゴシック" charset="0"/>
                <a:cs typeface="Arial" panose="020B0604020202020204" pitchFamily="34" charset="0"/>
              </a:rPr>
              <a:t>'</a:t>
            </a:r>
            <a:r>
              <a:rPr lang="en-US" altLang="ja-JP" sz="3600" b="1" dirty="0">
                <a:latin typeface="Arial" panose="020B0604020202020204" pitchFamily="34" charset="0"/>
                <a:ea typeface="ＭＳ Ｐゴシック" charset="0"/>
                <a:cs typeface="Arial" panose="020B0604020202020204" pitchFamily="34" charset="0"/>
              </a:rPr>
              <a:t>s One Foundation 1 of 4</a:t>
            </a:r>
            <a:r>
              <a:rPr lang="en-US" altLang="ja-JP" b="1" dirty="0">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pic>
        <p:nvPicPr>
          <p:cNvPr id="212994" name="Picture 2" descr="C:\pics\Landscapes\Landscapes (001 - 300)\Landscape 009.jpg"/>
          <p:cNvPicPr>
            <a:picLocks noChangeAspect="1" noChangeArrowheads="1"/>
          </p:cNvPicPr>
          <p:nvPr/>
        </p:nvPicPr>
        <p:blipFill>
          <a:blip r:embed="rId2">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Text Box 3"/>
          <p:cNvSpPr txBox="1">
            <a:spLocks noChangeArrowheads="1"/>
          </p:cNvSpPr>
          <p:nvPr/>
        </p:nvSpPr>
        <p:spPr bwMode="auto">
          <a:xfrm>
            <a:off x="28579" y="44636"/>
            <a:ext cx="9115425" cy="5632204"/>
          </a:xfrm>
          <a:prstGeom prst="rect">
            <a:avLst/>
          </a:prstGeom>
          <a:noFill/>
          <a:ln w="9525">
            <a:noFill/>
            <a:miter lim="800000"/>
            <a:headEnd/>
            <a:tailEnd/>
          </a:ln>
          <a:effectLst/>
        </p:spPr>
        <p:txBody>
          <a:bodyPr lIns="91334" tIns="45667" rIns="91334" bIns="45667">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effectLst>
                  <a:glow rad="228600">
                    <a:srgbClr val="000000">
                      <a:alpha val="91000"/>
                    </a:srgbClr>
                  </a:glow>
                </a:effectLst>
                <a:latin typeface="Arial" panose="020B0604020202020204" pitchFamily="34" charset="0"/>
                <a:cs typeface="Arial" panose="020B0604020202020204" pitchFamily="34" charset="0"/>
              </a:rPr>
              <a:t>أساس الكنيسة الوحيد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cs typeface="Arial" panose="020B0604020202020204" pitchFamily="34" charset="0"/>
              </a:rPr>
              <a:t>هو يسوع المسيح ربها</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effectLst>
                  <a:glow rad="228600">
                    <a:srgbClr val="000000">
                      <a:alpha val="91000"/>
                    </a:srgbClr>
                  </a:glow>
                </a:effectLst>
                <a:latin typeface="Arial" panose="020B0604020202020204" pitchFamily="34" charset="0"/>
                <a:cs typeface="Arial" panose="020B0604020202020204" pitchFamily="34" charset="0"/>
              </a:rPr>
              <a:t>هي خليقته الجديدة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cs typeface="Arial" panose="020B0604020202020204" pitchFamily="34" charset="0"/>
              </a:rPr>
              <a:t>بالماء والكلمة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effectLst>
                  <a:glow rad="228600">
                    <a:srgbClr val="000000">
                      <a:alpha val="91000"/>
                    </a:srgbClr>
                  </a:glow>
                </a:effectLst>
                <a:latin typeface="Arial" panose="020B0604020202020204" pitchFamily="34" charset="0"/>
                <a:cs typeface="Arial" panose="020B0604020202020204" pitchFamily="34" charset="0"/>
              </a:rPr>
              <a:t>هو جاء من السماء وطلبها</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effectLst>
                  <a:glow rad="228600">
                    <a:srgbClr val="000000">
                      <a:alpha val="91000"/>
                    </a:srgbClr>
                  </a:glow>
                </a:effectLst>
                <a:latin typeface="Arial" panose="020B0604020202020204" pitchFamily="34" charset="0"/>
                <a:cs typeface="Arial" panose="020B0604020202020204" pitchFamily="34" charset="0"/>
              </a:rPr>
              <a:t>لتكون عروسه المقدسة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effectLst>
                  <a:glow rad="228600">
                    <a:srgbClr val="000000">
                      <a:alpha val="91000"/>
                    </a:srgbClr>
                  </a:glow>
                </a:effectLst>
                <a:latin typeface="Arial" panose="020B0604020202020204" pitchFamily="34" charset="0"/>
                <a:cs typeface="Arial" panose="020B0604020202020204" pitchFamily="34" charset="0"/>
              </a:rPr>
              <a:t>بدمه اشتراها</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effectLst>
                  <a:glow rad="228600">
                    <a:srgbClr val="000000">
                      <a:alpha val="91000"/>
                    </a:srgbClr>
                  </a:glow>
                </a:effectLst>
                <a:latin typeface="Arial" panose="020B0604020202020204" pitchFamily="34" charset="0"/>
                <a:cs typeface="Arial" panose="020B0604020202020204" pitchFamily="34" charset="0"/>
              </a:rPr>
              <a:t>ومات ليحييها</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6064677"/>
      </p:ext>
    </p:extLst>
  </p:cSld>
  <p:clrMapOvr>
    <a:masterClrMapping/>
  </p:clrMapOvr>
  <p:transition>
    <p:wipe dir="u"/>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5"/>
          <p:cNvSpPr>
            <a:spLocks noGrp="1"/>
          </p:cNvSpPr>
          <p:nvPr>
            <p:ph type="title" idx="4294967295"/>
          </p:nvPr>
        </p:nvSpPr>
        <p:spPr/>
        <p:txBody>
          <a:bodyPr/>
          <a:lstStyle/>
          <a:p>
            <a:r>
              <a:rPr lang="en-US" sz="3600" b="1" dirty="0">
                <a:latin typeface="Arial" panose="020B0604020202020204" pitchFamily="34" charset="0"/>
                <a:ea typeface="ＭＳ Ｐゴシック" charset="0"/>
                <a:cs typeface="Arial" panose="020B0604020202020204" pitchFamily="34" charset="0"/>
              </a:rPr>
              <a:t>The Church</a:t>
            </a:r>
            <a:r>
              <a:rPr lang="uk-UA" altLang="ja-JP" sz="3600" b="1" dirty="0">
                <a:latin typeface="Arial" panose="020B0604020202020204" pitchFamily="34" charset="0"/>
                <a:ea typeface="ＭＳ Ｐゴシック" charset="0"/>
                <a:cs typeface="Arial" panose="020B0604020202020204" pitchFamily="34" charset="0"/>
              </a:rPr>
              <a:t>'</a:t>
            </a:r>
            <a:r>
              <a:rPr lang="en-US" altLang="ja-JP" sz="3600" b="1" dirty="0">
                <a:latin typeface="Arial" panose="020B0604020202020204" pitchFamily="34" charset="0"/>
                <a:ea typeface="ＭＳ Ｐゴシック" charset="0"/>
                <a:cs typeface="Arial" panose="020B0604020202020204" pitchFamily="34" charset="0"/>
              </a:rPr>
              <a:t>s One Foundation 2 of 4</a:t>
            </a:r>
            <a:r>
              <a:rPr lang="en-US" altLang="ja-JP" b="1" dirty="0">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pic>
        <p:nvPicPr>
          <p:cNvPr id="214018" name="Picture 2" descr="C:\pics\Landscapes\Landscapes (001 - 300)\Landscape 011.jpg"/>
          <p:cNvPicPr>
            <a:picLocks noChangeAspect="1" noChangeArrowheads="1"/>
          </p:cNvPicPr>
          <p:nvPr/>
        </p:nvPicPr>
        <p:blipFill>
          <a:blip r:embed="rId2">
            <a:lum bright="-20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1" y="44633"/>
            <a:ext cx="9144000" cy="5016651"/>
          </a:xfrm>
          <a:prstGeom prst="rect">
            <a:avLst/>
          </a:prstGeom>
          <a:noFill/>
          <a:ln w="9525">
            <a:noFill/>
            <a:miter lim="800000"/>
            <a:headEnd/>
            <a:tailEnd/>
          </a:ln>
          <a:effectLst/>
        </p:spPr>
        <p:txBody>
          <a:bodyPr lIns="91334" tIns="45667" rIns="91334" bIns="45667">
            <a:spAutoFit/>
          </a:bodyPr>
          <a:lstStyle>
            <a:defPPr>
              <a:defRPr lang="en-US"/>
            </a:defPPr>
            <a:lvl1pPr>
              <a:defRPr sz="4000" b="1">
                <a:solidFill>
                  <a:srgbClr val="FFFFFF"/>
                </a:solidFill>
                <a:effectLst>
                  <a:glow rad="228600">
                    <a:schemeClr val="tx1">
                      <a:alpha val="91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dirty="0">
                <a:effectLst>
                  <a:glow rad="228600">
                    <a:srgbClr val="000000">
                      <a:alpha val="91000"/>
                    </a:srgbClr>
                  </a:glow>
                </a:effectLst>
                <a:latin typeface="Arial" panose="020B0604020202020204" pitchFamily="34" charset="0"/>
                <a:cs typeface="Arial" panose="020B0604020202020204" pitchFamily="34" charset="0"/>
              </a:rPr>
              <a:t>مختارة من كل أمة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cs typeface="Arial" panose="020B0604020202020204" pitchFamily="34" charset="0"/>
              </a:rPr>
              <a:t>واحدة من كل 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dirty="0">
                <a:effectLst>
                  <a:glow rad="228600">
                    <a:srgbClr val="000000">
                      <a:alpha val="91000"/>
                    </a:srgbClr>
                  </a:glow>
                </a:effectLst>
                <a:latin typeface="Arial" panose="020B0604020202020204" pitchFamily="34" charset="0"/>
                <a:cs typeface="Arial" panose="020B0604020202020204" pitchFamily="34" charset="0"/>
              </a:rPr>
              <a:t>مرسوم خلاصها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cs typeface="Arial" panose="020B0604020202020204" pitchFamily="34" charset="0"/>
              </a:rPr>
              <a:t>رب واحد إيمان واحد ولادة واحدة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dirty="0">
                <a:effectLst>
                  <a:glow rad="228600">
                    <a:srgbClr val="000000">
                      <a:alpha val="91000"/>
                    </a:srgbClr>
                  </a:glow>
                </a:effectLst>
                <a:latin typeface="Arial" panose="020B0604020202020204" pitchFamily="34" charset="0"/>
                <a:cs typeface="Arial" panose="020B0604020202020204" pitchFamily="34" charset="0"/>
              </a:rPr>
              <a:t>اسم قدوس واحد تباركه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cs typeface="Arial" panose="020B0604020202020204" pitchFamily="34" charset="0"/>
              </a:rPr>
              <a:t>مشتركة في طعام مقدس واحد</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dirty="0">
                <a:effectLst>
                  <a:glow rad="228600">
                    <a:srgbClr val="000000">
                      <a:alpha val="91000"/>
                    </a:srgbClr>
                  </a:glow>
                </a:effectLst>
                <a:latin typeface="Arial" panose="020B0604020202020204" pitchFamily="34" charset="0"/>
                <a:cs typeface="Arial" panose="020B0604020202020204" pitchFamily="34" charset="0"/>
              </a:rPr>
              <a:t>وهي تسعى نحو رجاء واحد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cs typeface="Arial" panose="020B0604020202020204" pitchFamily="34" charset="0"/>
              </a:rPr>
              <a:t>في كل نعمة </a:t>
            </a:r>
            <a:endParaRPr kumimoji="0" lang="en-US"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8568975"/>
      </p:ext>
    </p:extLst>
  </p:cSld>
  <p:clrMapOvr>
    <a:masterClrMapping/>
  </p:clrMapOvr>
  <p:transition>
    <p:split orient="vert"/>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3 of 4</a:t>
            </a:r>
            <a:r>
              <a:rPr lang="en-US" altLang="ja-JP" dirty="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pic>
        <p:nvPicPr>
          <p:cNvPr id="215042" name="Picture 2" descr="C:\pics\Landscapes\Landscapes (001 - 300)\Landscape 019.jpg"/>
          <p:cNvPicPr>
            <a:picLocks noChangeAspect="1" noChangeArrowheads="1"/>
          </p:cNvPicPr>
          <p:nvPr/>
        </p:nvPicPr>
        <p:blipFill>
          <a:blip r:embed="rId2">
            <a:lum bright="-30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Text Box 3"/>
          <p:cNvSpPr txBox="1">
            <a:spLocks noChangeArrowheads="1"/>
          </p:cNvSpPr>
          <p:nvPr/>
        </p:nvSpPr>
        <p:spPr bwMode="auto">
          <a:xfrm>
            <a:off x="0" y="-27377"/>
            <a:ext cx="9144000" cy="5016651"/>
          </a:xfrm>
          <a:prstGeom prst="rect">
            <a:avLst/>
          </a:prstGeom>
          <a:noFill/>
          <a:ln w="9525">
            <a:noFill/>
            <a:miter lim="800000"/>
            <a:headEnd/>
            <a:tailEnd/>
          </a:ln>
          <a:effectLst/>
        </p:spPr>
        <p:txBody>
          <a:bodyPr lIns="91334" tIns="45667" rIns="91334" bIns="45667">
            <a:spAutoFit/>
          </a:bodyPr>
          <a:lstStyle>
            <a:defPPr>
              <a:defRPr lang="en-US"/>
            </a:defPPr>
            <a:lvl1pPr>
              <a:defRPr sz="4000" b="1">
                <a:solidFill>
                  <a:srgbClr val="FFFFFF"/>
                </a:solidFill>
                <a:effectLst>
                  <a:glow rad="228600">
                    <a:schemeClr val="tx1">
                      <a:alpha val="91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وسط الكدح والمحن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وضجيج حربها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إنها تنتظر الإنتهاء</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dirty="0">
                <a:effectLst>
                  <a:glow rad="228600">
                    <a:srgbClr val="000000">
                      <a:alpha val="91000"/>
                    </a:srgbClr>
                  </a:glow>
                </a:effectLst>
                <a:latin typeface="Arial" panose="020B0604020202020204" pitchFamily="34" charset="0"/>
                <a:cs typeface="Arial" panose="020B0604020202020204" pitchFamily="34" charset="0"/>
              </a:rPr>
              <a:t>ل</a:t>
            </a: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لسلام إلى الأبد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حتى مع الرؤيا المجيدة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عيونها المشتاقة مباركة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والكنيسة العظيمة منتصرة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يجب أن تكون الكنيسة في راحة.</a:t>
            </a:r>
            <a:endParaRPr kumimoji="0" lang="en-US"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98793790"/>
      </p:ext>
    </p:extLst>
  </p:cSld>
  <p:clrMapOvr>
    <a:masterClrMapping/>
  </p:clrMapOvr>
  <p:transition>
    <p:cover dir="ru"/>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5"/>
          <p:cNvSpPr>
            <a:spLocks noGrp="1"/>
          </p:cNvSpPr>
          <p:nvPr>
            <p:ph type="title" idx="4294967295"/>
          </p:nvPr>
        </p:nvSpPr>
        <p:spPr/>
        <p:txBody>
          <a:bodyPr/>
          <a:lstStyle/>
          <a:p>
            <a:r>
              <a:rPr lang="en-US" sz="3600" b="1" dirty="0">
                <a:latin typeface="Arial" panose="020B0604020202020204" pitchFamily="34" charset="0"/>
                <a:ea typeface="ＭＳ Ｐゴシック" charset="0"/>
                <a:cs typeface="Arial" panose="020B0604020202020204" pitchFamily="34" charset="0"/>
              </a:rPr>
              <a:t>The Church</a:t>
            </a:r>
            <a:r>
              <a:rPr lang="uk-UA" altLang="ja-JP" sz="3600" b="1" dirty="0">
                <a:latin typeface="Arial" panose="020B0604020202020204" pitchFamily="34" charset="0"/>
                <a:ea typeface="ＭＳ Ｐゴシック" charset="0"/>
                <a:cs typeface="Arial" panose="020B0604020202020204" pitchFamily="34" charset="0"/>
              </a:rPr>
              <a:t>'</a:t>
            </a:r>
            <a:r>
              <a:rPr lang="en-US" altLang="ja-JP" sz="3600" b="1" dirty="0">
                <a:latin typeface="Arial" panose="020B0604020202020204" pitchFamily="34" charset="0"/>
                <a:ea typeface="ＭＳ Ｐゴシック" charset="0"/>
                <a:cs typeface="Arial" panose="020B0604020202020204" pitchFamily="34" charset="0"/>
              </a:rPr>
              <a:t>s One Foundation 4 of 4</a:t>
            </a:r>
            <a:endParaRPr lang="en-US" sz="3600" b="1" dirty="0">
              <a:latin typeface="Arial" panose="020B0604020202020204" pitchFamily="34" charset="0"/>
              <a:ea typeface="ＭＳ Ｐゴシック" charset="0"/>
              <a:cs typeface="Arial" panose="020B0604020202020204" pitchFamily="34" charset="0"/>
            </a:endParaRPr>
          </a:p>
        </p:txBody>
      </p:sp>
      <p:pic>
        <p:nvPicPr>
          <p:cNvPr id="216066" name="Picture 2" descr="C:\pics\Landscapes\Landscapes (001 - 300)\Landscape 020.jpg"/>
          <p:cNvPicPr>
            <a:picLocks noChangeAspect="1" noChangeArrowheads="1"/>
          </p:cNvPicPr>
          <p:nvPr/>
        </p:nvPicPr>
        <p:blipFill>
          <a:blip r:embed="rId2">
            <a:lum bright="-1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Text Box 3"/>
          <p:cNvSpPr txBox="1">
            <a:spLocks noChangeArrowheads="1"/>
          </p:cNvSpPr>
          <p:nvPr/>
        </p:nvSpPr>
        <p:spPr bwMode="auto">
          <a:xfrm>
            <a:off x="0" y="-27377"/>
            <a:ext cx="9144000" cy="5016651"/>
          </a:xfrm>
          <a:prstGeom prst="rect">
            <a:avLst/>
          </a:prstGeom>
          <a:noFill/>
          <a:ln w="9525">
            <a:noFill/>
            <a:miter lim="800000"/>
            <a:headEnd/>
            <a:tailEnd/>
          </a:ln>
          <a:effectLst/>
        </p:spPr>
        <p:txBody>
          <a:bodyPr lIns="91334" tIns="45667" rIns="91334" bIns="45667">
            <a:spAutoFit/>
          </a:bodyPr>
          <a:lstStyle>
            <a:defPPr>
              <a:defRPr lang="en-US"/>
            </a:defPPr>
            <a:lvl1pPr>
              <a:defRPr sz="4000" b="1">
                <a:solidFill>
                  <a:srgbClr val="FFFFFF"/>
                </a:solidFill>
                <a:effectLst>
                  <a:glow rad="228600">
                    <a:schemeClr val="tx1">
                      <a:alpha val="91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cs typeface="Arial" panose="020B0604020202020204" pitchFamily="34" charset="0"/>
              </a:rPr>
              <a:t>ومع ذلك فهي على الأرض لديها اتحاد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cs typeface="Arial" panose="020B0604020202020204" pitchFamily="34" charset="0"/>
              </a:rPr>
              <a:t>مع الله الثلاثة في واحد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cs typeface="Arial" panose="020B0604020202020204" pitchFamily="34" charset="0"/>
              </a:rPr>
              <a:t>والتواصل الحلو الغامض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cs typeface="Arial" panose="020B0604020202020204" pitchFamily="34" charset="0"/>
              </a:rPr>
              <a:t>مع أولئك الذين فازوا براحتهم: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cs typeface="Arial" panose="020B0604020202020204" pitchFamily="34" charset="0"/>
              </a:rPr>
              <a:t>أيها السعداء والقديسون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cs typeface="Arial" panose="020B0604020202020204" pitchFamily="34" charset="0"/>
              </a:rPr>
              <a:t>ربي ارزقنا نعمة أننا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cs typeface="Arial" panose="020B0604020202020204" pitchFamily="34" charset="0"/>
              </a:rPr>
              <a:t>مثلهم الودعاء والمتواضعين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cs typeface="Arial" panose="020B0604020202020204" pitchFamily="34" charset="0"/>
              </a:rPr>
              <a:t>في الأعالي قد نسكن معك</a:t>
            </a:r>
            <a:endParaRPr kumimoji="0" lang="en-US"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7881977"/>
      </p:ext>
    </p:extLst>
  </p:cSld>
  <p:clrMapOvr>
    <a:masterClrMapping/>
  </p:clrMapOvr>
  <p:transition>
    <p:zoom dir="in"/>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4 of 4</a:t>
            </a:r>
            <a:endParaRPr lang="en-US" sz="3600" dirty="0">
              <a:latin typeface="Times New Roman" charset="0"/>
              <a:ea typeface="ＭＳ Ｐゴシック" charset="0"/>
              <a:cs typeface="ＭＳ Ｐゴシック" charset="0"/>
            </a:endParaRPr>
          </a:p>
        </p:txBody>
      </p:sp>
      <p:pic>
        <p:nvPicPr>
          <p:cNvPr id="216066" name="Picture 2" descr="C:\pics\Landscapes\Landscapes (001 - 300)\Landscape 020.jpg"/>
          <p:cNvPicPr>
            <a:picLocks noChangeAspect="1" noChangeArrowheads="1"/>
          </p:cNvPicPr>
          <p:nvPr/>
        </p:nvPicPr>
        <p:blipFill>
          <a:blip r:embed="rId2">
            <a:lum bright="-1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Text Box 3"/>
          <p:cNvSpPr txBox="1">
            <a:spLocks noChangeArrowheads="1"/>
          </p:cNvSpPr>
          <p:nvPr/>
        </p:nvSpPr>
        <p:spPr bwMode="auto">
          <a:xfrm>
            <a:off x="0" y="-27377"/>
            <a:ext cx="9144000" cy="5016651"/>
          </a:xfrm>
          <a:prstGeom prst="rect">
            <a:avLst/>
          </a:prstGeom>
          <a:noFill/>
          <a:ln w="9525">
            <a:noFill/>
            <a:miter lim="800000"/>
            <a:headEnd/>
            <a:tailEnd/>
          </a:ln>
          <a:effectLst/>
        </p:spPr>
        <p:txBody>
          <a:bodyPr lIns="91334" tIns="45667" rIns="91334" bIns="45667">
            <a:spAutoFit/>
          </a:bodyPr>
          <a:lstStyle>
            <a:defPPr>
              <a:defRPr lang="en-US"/>
            </a:defPPr>
            <a:lvl1pPr>
              <a:defRPr sz="4000" b="1">
                <a:solidFill>
                  <a:srgbClr val="FFFFFF"/>
                </a:solidFill>
                <a:effectLst>
                  <a:glow rad="228600">
                    <a:schemeClr val="tx1">
                      <a:alpha val="91000"/>
                    </a:schemeClr>
                  </a:glow>
                </a:effectLst>
                <a:latin typeface="Arial"/>
                <a:ea typeface="+mn-ea"/>
                <a:cs typeface="Arial"/>
              </a:defRPr>
            </a:lvl1pPr>
          </a:lstStyle>
          <a:p>
            <a:pPr lvl="0">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على الرغم من ذلك، مع تعجب وازدراء</a:t>
            </a:r>
          </a:p>
          <a:p>
            <a:pPr lvl="0">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يراها الرجال مضطهدة بشدة </a:t>
            </a:r>
          </a:p>
          <a:p>
            <a:pPr lvl="0">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من الانقسامات الممزقة </a:t>
            </a:r>
          </a:p>
          <a:p>
            <a:pPr lvl="0">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من البدع المعثرة </a:t>
            </a:r>
          </a:p>
          <a:p>
            <a:pPr lvl="0">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لكن القديسين يراقبون ساعاتهم</a:t>
            </a:r>
          </a:p>
          <a:p>
            <a:pPr lvl="0">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صرخاتهم ترتفع إلى متى</a:t>
            </a:r>
          </a:p>
          <a:p>
            <a:pPr lvl="0">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وقريباً سيكون ليل البكاء </a:t>
            </a:r>
          </a:p>
          <a:p>
            <a:pPr lvl="0">
              <a:defRPr/>
            </a:pPr>
            <a:r>
              <a:rPr kumimoji="0" lang="ar-JO"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rPr>
              <a:t>هو صباح الأغنية</a:t>
            </a:r>
            <a:endParaRPr kumimoji="0" lang="en-US" sz="4000" u="none" strike="noStrike" kern="1200" cap="none" spc="0" normalizeH="0" baseline="0" noProof="0" dirty="0">
              <a:ln>
                <a:noFill/>
              </a:ln>
              <a:solidFill>
                <a:srgbClr val="FFFFFF"/>
              </a:solidFill>
              <a:effectLst>
                <a:glow rad="228600">
                  <a:srgbClr val="000000">
                    <a:alpha val="91000"/>
                  </a:srgb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3121388"/>
      </p:ext>
    </p:extLst>
  </p:cSld>
  <p:clrMapOvr>
    <a:masterClrMapping/>
  </p:clrMapOvr>
  <p:transition>
    <p:zoom dir="in"/>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396BD4-D584-A465-0224-662E86CF035D}"/>
              </a:ext>
            </a:extLst>
          </p:cNvPr>
          <p:cNvSpPr/>
          <p:nvPr/>
        </p:nvSpPr>
        <p:spPr bwMode="auto">
          <a:xfrm>
            <a:off x="0" y="0"/>
            <a:ext cx="9138948" cy="6858000"/>
          </a:xfrm>
          <a:prstGeom prst="rect">
            <a:avLst/>
          </a:prstGeom>
          <a:gradFill>
            <a:gsLst>
              <a:gs pos="99000">
                <a:schemeClr val="bg2">
                  <a:lumMod val="20000"/>
                  <a:lumOff val="80000"/>
                </a:schemeClr>
              </a:gs>
              <a:gs pos="33000">
                <a:schemeClr val="accent6">
                  <a:lumMod val="40000"/>
                  <a:lumOff val="60000"/>
                </a:schemeClr>
              </a:gs>
            </a:gsLst>
            <a:path path="circle">
              <a:fillToRect l="50000" t="50000" r="50000" b="50000"/>
            </a:path>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2081" name="Text Box 2"/>
          <p:cNvSpPr txBox="1">
            <a:spLocks noChangeArrowheads="1"/>
          </p:cNvSpPr>
          <p:nvPr/>
        </p:nvSpPr>
        <p:spPr bwMode="auto">
          <a:xfrm>
            <a:off x="8357667" y="-461558"/>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130</a:t>
            </a:r>
          </a:p>
        </p:txBody>
      </p:sp>
      <p:sp>
        <p:nvSpPr>
          <p:cNvPr id="302082" name="Text Box 3"/>
          <p:cNvSpPr txBox="1">
            <a:spLocks noChangeArrowheads="1"/>
          </p:cNvSpPr>
          <p:nvPr/>
        </p:nvSpPr>
        <p:spPr bwMode="auto">
          <a:xfrm>
            <a:off x="44208" y="6525344"/>
            <a:ext cx="4239760" cy="3076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تيري هول، بانوراما الكتاب المقدس، 162</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02083" name="Picture 4"/>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9612560" y="1090439"/>
            <a:ext cx="7848600" cy="572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4" name="Rectangle 5"/>
          <p:cNvSpPr>
            <a:spLocks noGrp="1" noChangeArrowheads="1"/>
          </p:cNvSpPr>
          <p:nvPr>
            <p:ph type="title" idx="4294967295"/>
          </p:nvPr>
        </p:nvSpPr>
        <p:spPr>
          <a:xfrm>
            <a:off x="-17222" y="0"/>
            <a:ext cx="5669341" cy="685800"/>
          </a:xfr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وجهة نظر التوسع في أعمال الرسل</a:t>
            </a:r>
            <a:endParaRPr lang="en-US" sz="3600" b="1" kern="1200" dirty="0">
              <a:solidFill>
                <a:srgbClr val="FFFFFF"/>
              </a:solidFill>
              <a:effectLst>
                <a:glow rad="101600">
                  <a:schemeClr val="accent4">
                    <a:satMod val="175000"/>
                    <a:alpha val="56000"/>
                  </a:schemeClr>
                </a:glo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530D9620-9890-BAF9-870E-AE9DC1FCA7DB}"/>
              </a:ext>
            </a:extLst>
          </p:cNvPr>
          <p:cNvSpPr/>
          <p:nvPr/>
        </p:nvSpPr>
        <p:spPr bwMode="auto">
          <a:xfrm>
            <a:off x="107504" y="3014485"/>
            <a:ext cx="2936032" cy="2718771"/>
          </a:xfrm>
          <a:prstGeom prst="rect">
            <a:avLst/>
          </a:prstGeo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1: 1-6: 7</a:t>
            </a:r>
            <a:endParaRPr kumimoji="0" lang="en-US"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تشكيل الكنيسة</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اليهودية</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مركز أورشليم</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بطرس</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إلى أورشليم</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AD 33-35 (2 years)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33-35 م (سنتان)</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6B6AC2AD-ED3B-0C69-7155-B0FA37A6E796}"/>
              </a:ext>
            </a:extLst>
          </p:cNvPr>
          <p:cNvSpPr/>
          <p:nvPr/>
        </p:nvSpPr>
        <p:spPr bwMode="auto">
          <a:xfrm>
            <a:off x="3029388" y="2184669"/>
            <a:ext cx="2936032" cy="4268667"/>
          </a:xfrm>
          <a:prstGeom prst="rect">
            <a:avLst/>
          </a:prstGeo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6: 8-8: 40</a:t>
            </a:r>
            <a:endParaRPr kumimoji="0" lang="en-US"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الإنتقال إلى الكنيسة السامرية</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مركز أورشليم</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بطرس وفيلبس</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إلى اليهودية والسامرة</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35م (بضعة شهور)</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A41895FE-5CE2-6F05-0F36-F48D6680D092}"/>
              </a:ext>
            </a:extLst>
          </p:cNvPr>
          <p:cNvSpPr/>
          <p:nvPr/>
        </p:nvSpPr>
        <p:spPr bwMode="auto">
          <a:xfrm>
            <a:off x="5940152" y="260648"/>
            <a:ext cx="3071336" cy="6552728"/>
          </a:xfrm>
          <a:prstGeom prst="rect">
            <a:avLst/>
          </a:prstGeo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أعمال 9 - 28</a:t>
            </a:r>
            <a:endParaRPr kumimoji="0" lang="en-US"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أنطاكية، قيصرية، قبرص،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فينيقية، أورشليم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(أعمال الرسل 9-12)</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4 رحلات لبولس:</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1. غلاطية (أعمال 13-15)</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2. اليونان (أعمال 16-18)</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3. آسيا (أعمال 18-21)</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4. روما (أعمال 22-28)</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توسع الكنيسة</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الأمم</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المركز أنطاكية إلى روما</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بولس وبرنابا</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إلى أقصى الأرض</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35-62م (27 سنة)</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72308F03-DDC7-FC12-7207-1662DEEA06EA}"/>
              </a:ext>
            </a:extLst>
          </p:cNvPr>
          <p:cNvSpPr txBox="1"/>
          <p:nvPr/>
        </p:nvSpPr>
        <p:spPr>
          <a:xfrm>
            <a:off x="-715452" y="5122258"/>
            <a:ext cx="184731"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51206" y="344384"/>
            <a:ext cx="9070975" cy="1143000"/>
          </a:xfrm>
        </p:spPr>
        <p:txBody>
          <a:bodyPr/>
          <a:lstStyle/>
          <a:p>
            <a:pPr algn="r"/>
            <a:r>
              <a:rPr lang="en-US" dirty="0">
                <a:solidFill>
                  <a:schemeClr val="bg1"/>
                </a:solidFill>
              </a:rPr>
              <a:t>Black</a:t>
            </a:r>
          </a:p>
        </p:txBody>
      </p:sp>
    </p:spTree>
    <p:extLst>
      <p:ext uri="{BB962C8B-B14F-4D97-AF65-F5344CB8AC3E}">
        <p14:creationId xmlns:p14="http://schemas.microsoft.com/office/powerpoint/2010/main" val="1415197826"/>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مسح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awn Da Rosa Centre for the Arts - Drop-In">
            <a:extLst>
              <a:ext uri="{FF2B5EF4-FFF2-40B4-BE49-F238E27FC236}">
                <a16:creationId xmlns:a16="http://schemas.microsoft.com/office/drawing/2014/main" id="{E4CAC1B8-AEF9-4BE2-BA73-3A9BE660244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485" y="214008"/>
            <a:ext cx="9492128" cy="66611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E83D5D-D8D3-4142-A926-6A450FF68355}"/>
              </a:ext>
            </a:extLst>
          </p:cNvPr>
          <p:cNvSpPr txBox="1"/>
          <p:nvPr/>
        </p:nvSpPr>
        <p:spPr>
          <a:xfrm>
            <a:off x="-5715" y="-13965"/>
            <a:ext cx="9149715" cy="1077218"/>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الطريق إلى الله</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ar-JO" sz="2800" b="1" dirty="0">
                <a:solidFill>
                  <a:prstClr val="white"/>
                </a:solidFill>
                <a:latin typeface="Arial" panose="020B0604020202020204" pitchFamily="34" charset="0"/>
                <a:ea typeface="+mn-ea"/>
                <a:cs typeface="Arial" panose="020B0604020202020204" pitchFamily="34" charset="0"/>
              </a:rPr>
              <a:t>تحول النفوس الميتة إلى شهود أحياء للمسيح</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70A7C3A-E49B-45C4-B7EC-CB7A93306344}"/>
              </a:ext>
            </a:extLst>
          </p:cNvPr>
          <p:cNvSpPr txBox="1"/>
          <p:nvPr/>
        </p:nvSpPr>
        <p:spPr>
          <a:xfrm>
            <a:off x="6488349" y="4398504"/>
            <a:ext cx="2219825" cy="95410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أعمال الرسل</a:t>
            </a: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9: 1-31</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737E6255-9896-1A46-98D6-B7F5D3103F59}"/>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1" eaLnBrk="1" fontAlgn="base" latinLnBrk="0" hangingPunct="1">
              <a:lnSpc>
                <a:spcPct val="100000"/>
              </a:lnSpc>
              <a:spcBef>
                <a:spcPct val="20000"/>
              </a:spcBef>
              <a:spcAft>
                <a:spcPts val="0"/>
              </a:spcAft>
              <a:buClr>
                <a:srgbClr val="FFCC00"/>
              </a:buClr>
              <a:buSzPct val="70000"/>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وعظها من قبل د. جيم هارملينغ</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كنيسة الطرق المتقاطعة الدولية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CICFamily.com</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تحميلها من قبل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الملفات بلغات متعددة للتنزيل المجاني على</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226925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ox, container&#10;&#10;Description automatically generated">
            <a:extLst>
              <a:ext uri="{FF2B5EF4-FFF2-40B4-BE49-F238E27FC236}">
                <a16:creationId xmlns:a16="http://schemas.microsoft.com/office/drawing/2014/main" id="{0B116312-E651-447C-B4FA-86A4801A5F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6857990"/>
          </a:xfrm>
          <a:prstGeom prst="rect">
            <a:avLst/>
          </a:prstGeom>
          <a:noFill/>
        </p:spPr>
      </p:pic>
      <p:sp>
        <p:nvSpPr>
          <p:cNvPr id="9" name="TextBox 8">
            <a:extLst>
              <a:ext uri="{FF2B5EF4-FFF2-40B4-BE49-F238E27FC236}">
                <a16:creationId xmlns:a16="http://schemas.microsoft.com/office/drawing/2014/main" id="{A0F54D54-4503-4C4C-8F58-E6DEA0550CC1}"/>
              </a:ext>
            </a:extLst>
          </p:cNvPr>
          <p:cNvSpPr txBox="1"/>
          <p:nvPr/>
        </p:nvSpPr>
        <p:spPr>
          <a:xfrm>
            <a:off x="6737684" y="501135"/>
            <a:ext cx="1864895" cy="1754326"/>
          </a:xfrm>
          <a:prstGeom prst="rect">
            <a:avLst/>
          </a:prstGeom>
          <a:solidFill>
            <a:schemeClr val="tx1"/>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إجلس</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إبقى</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هاجم</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581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York Stone Rocks | The Landscape Centre">
            <a:extLst>
              <a:ext uri="{FF2B5EF4-FFF2-40B4-BE49-F238E27FC236}">
                <a16:creationId xmlns:a16="http://schemas.microsoft.com/office/drawing/2014/main" id="{8083D750-A122-443B-8D56-46881C0A7F8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 y="-43601"/>
            <a:ext cx="9144001" cy="6901602"/>
          </a:xfrm>
          <a:prstGeom prst="rect">
            <a:avLst/>
          </a:prstGeom>
          <a:solidFill>
            <a:schemeClr val="tx1"/>
          </a:solidFill>
        </p:spPr>
      </p:pic>
      <p:sp>
        <p:nvSpPr>
          <p:cNvPr id="3" name="TextBox 2">
            <a:extLst>
              <a:ext uri="{FF2B5EF4-FFF2-40B4-BE49-F238E27FC236}">
                <a16:creationId xmlns:a16="http://schemas.microsoft.com/office/drawing/2014/main" id="{969030C0-7358-45F5-863A-9C48B4CC21C4}"/>
              </a:ext>
            </a:extLst>
          </p:cNvPr>
          <p:cNvSpPr txBox="1"/>
          <p:nvPr/>
        </p:nvSpPr>
        <p:spPr>
          <a:xfrm>
            <a:off x="409074" y="416368"/>
            <a:ext cx="8109284" cy="1815882"/>
          </a:xfrm>
          <a:prstGeom prst="rect">
            <a:avLst/>
          </a:prstGeom>
          <a:solidFill>
            <a:schemeClr val="tx1"/>
          </a:solidFill>
          <a:ln>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خروج 17: 6</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ها أنا أقف أمامك هناك على الصخرة في حوريب، فتضرب </a:t>
            </a:r>
            <a:r>
              <a:rPr kumimoji="0" lang="ar-JO" sz="2800" b="1"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الصخرة</a:t>
            </a: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فيخرج منها ماء ليشرب الشعب. ففعل موسى هكذا أمام عيون شيوخ إسرائيل.</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7D0CC1BD-5558-492F-98B4-B68489F1704D}"/>
              </a:ext>
            </a:extLst>
          </p:cNvPr>
          <p:cNvSpPr txBox="1"/>
          <p:nvPr/>
        </p:nvSpPr>
        <p:spPr>
          <a:xfrm>
            <a:off x="409074" y="3267584"/>
            <a:ext cx="8109284" cy="2246769"/>
          </a:xfrm>
          <a:prstGeom prst="rect">
            <a:avLst/>
          </a:prstGeom>
          <a:solidFill>
            <a:schemeClr val="tx1"/>
          </a:solidFill>
          <a:ln>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لوقا 19: 38-40</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lvl="0" fontAlgn="auto">
              <a:spcBef>
                <a:spcPts val="0"/>
              </a:spcBef>
              <a:spcAft>
                <a:spcPts val="0"/>
              </a:spcAft>
              <a:defRPr/>
            </a:pPr>
            <a:r>
              <a:rPr lang="ar-JO" sz="2800" b="1" dirty="0">
                <a:solidFill>
                  <a:prstClr val="white"/>
                </a:solidFill>
                <a:latin typeface="Arial" panose="020B0604020202020204" pitchFamily="34" charset="0"/>
                <a:ea typeface="+mn-ea"/>
                <a:cs typeface="Arial" panose="020B0604020202020204" pitchFamily="34" charset="0"/>
              </a:rPr>
              <a:t>38 قائلين: مبارك الملك الآتي باسم الرب سلام في السماء ومجد في الأعالي 39 وأما بعض الفريسيين من الجمع فقالوا له: يا معلم انتهر تلاميذك 40 فأجاب وقال لهم: أقول لكم: إنه إن سكت هؤلاء </a:t>
            </a:r>
            <a:r>
              <a:rPr lang="ar-JO" sz="2800" b="1" u="sng" dirty="0">
                <a:solidFill>
                  <a:prstClr val="white"/>
                </a:solidFill>
                <a:latin typeface="Arial" panose="020B0604020202020204" pitchFamily="34" charset="0"/>
                <a:ea typeface="+mn-ea"/>
                <a:cs typeface="Arial" panose="020B0604020202020204" pitchFamily="34" charset="0"/>
              </a:rPr>
              <a:t>فالحجارة</a:t>
            </a:r>
            <a:r>
              <a:rPr lang="ar-JO" sz="2800" b="1" dirty="0">
                <a:solidFill>
                  <a:prstClr val="white"/>
                </a:solidFill>
                <a:latin typeface="Arial" panose="020B0604020202020204" pitchFamily="34" charset="0"/>
                <a:ea typeface="+mn-ea"/>
                <a:cs typeface="Arial" panose="020B0604020202020204" pitchFamily="34" charset="0"/>
              </a:rPr>
              <a:t> تصرخ.</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7042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awn Da Rosa Centre for the Arts - Drop-In">
            <a:extLst>
              <a:ext uri="{FF2B5EF4-FFF2-40B4-BE49-F238E27FC236}">
                <a16:creationId xmlns:a16="http://schemas.microsoft.com/office/drawing/2014/main" id="{E4CAC1B8-AEF9-4BE2-BA73-3A9BE660244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 y="481263"/>
            <a:ext cx="9086850" cy="63767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E83D5D-D8D3-4142-A926-6A450FF68355}"/>
              </a:ext>
            </a:extLst>
          </p:cNvPr>
          <p:cNvSpPr txBox="1"/>
          <p:nvPr/>
        </p:nvSpPr>
        <p:spPr>
          <a:xfrm>
            <a:off x="0" y="83313"/>
            <a:ext cx="9144000" cy="1077218"/>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الطريق إلى الله</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تحول النفوس الميتة إلى شهود أحياء للمسيح</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a:extLst>
              <a:ext uri="{FF2B5EF4-FFF2-40B4-BE49-F238E27FC236}">
                <a16:creationId xmlns:a16="http://schemas.microsoft.com/office/drawing/2014/main" id="{F70A7C3A-E49B-45C4-B7EC-CB7A93306344}"/>
              </a:ext>
            </a:extLst>
          </p:cNvPr>
          <p:cNvSpPr txBox="1"/>
          <p:nvPr/>
        </p:nvSpPr>
        <p:spPr>
          <a:xfrm>
            <a:off x="0" y="6344036"/>
            <a:ext cx="2219825" cy="95410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أعمال الرسل</a:t>
            </a: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9: 1-31</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3453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9FC631-12C8-4D8D-B497-B627FDD9D5EE}"/>
              </a:ext>
            </a:extLst>
          </p:cNvPr>
          <p:cNvSpPr/>
          <p:nvPr/>
        </p:nvSpPr>
        <p:spPr bwMode="auto">
          <a:xfrm>
            <a:off x="-12032" y="0"/>
            <a:ext cx="9144000" cy="586957"/>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2313DA2-3CD8-4945-8326-02627980F2FC}"/>
              </a:ext>
            </a:extLst>
          </p:cNvPr>
          <p:cNvSpPr txBox="1"/>
          <p:nvPr/>
        </p:nvSpPr>
        <p:spPr>
          <a:xfrm>
            <a:off x="-12032" y="358449"/>
            <a:ext cx="9144000" cy="701731"/>
          </a:xfrm>
          <a:prstGeom prst="rect">
            <a:avLst/>
          </a:prstGeom>
          <a:solidFill>
            <a:srgbClr val="FF0000"/>
          </a:solidFill>
          <a:ln>
            <a:solidFill>
              <a:srgbClr val="FF0000"/>
            </a:solidFill>
          </a:ln>
        </p:spPr>
        <p:txBody>
          <a:bodyPr wrap="square">
            <a:spAutoFit/>
          </a:bodyPr>
          <a:lstStyle/>
          <a:p>
            <a:pPr marL="0" marR="0" lvl="0" indent="0" algn="ctr" defTabSz="914400" rtl="0" eaLnBrk="0" fontAlgn="base" latinLnBrk="0" hangingPunct="0">
              <a:lnSpc>
                <a:spcPct val="90000"/>
              </a:lnSpc>
              <a:spcBef>
                <a:spcPct val="0"/>
              </a:spcBef>
              <a:spcAft>
                <a:spcPts val="600"/>
              </a:spcAft>
              <a:buClrTx/>
              <a:buSzTx/>
              <a:buFontTx/>
              <a:buNone/>
              <a:tabLst/>
              <a:defRPr/>
            </a:pPr>
            <a:r>
              <a:rPr kumimoji="0" lang="ar-JO" sz="44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فهم قصد الله</a:t>
            </a:r>
            <a:endParaRPr kumimoji="0" lang="en-US" sz="44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1" name="TextBox 10">
            <a:extLst>
              <a:ext uri="{FF2B5EF4-FFF2-40B4-BE49-F238E27FC236}">
                <a16:creationId xmlns:a16="http://schemas.microsoft.com/office/drawing/2014/main" id="{5B30B168-6D31-4B4C-BA20-9CA607ED79F7}"/>
              </a:ext>
            </a:extLst>
          </p:cNvPr>
          <p:cNvSpPr txBox="1"/>
          <p:nvPr/>
        </p:nvSpPr>
        <p:spPr>
          <a:xfrm>
            <a:off x="180472" y="1399747"/>
            <a:ext cx="3116179" cy="1754326"/>
          </a:xfrm>
          <a:prstGeom prst="rect">
            <a:avLst/>
          </a:prstGeom>
          <a:solidFill>
            <a:srgbClr val="FFC000"/>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السامرة</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سيمون</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سعي غير نقي</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19458890-688A-49C9-8EAB-F2044F7172CE}"/>
              </a:ext>
            </a:extLst>
          </p:cNvPr>
          <p:cNvSpPr txBox="1"/>
          <p:nvPr/>
        </p:nvSpPr>
        <p:spPr>
          <a:xfrm>
            <a:off x="3015911" y="2923751"/>
            <a:ext cx="3116179" cy="1754326"/>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يهوذا</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الخصي الحبشي</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سعي نقي</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98277BF-1770-4BF3-AD7C-C911143D4038}"/>
              </a:ext>
            </a:extLst>
          </p:cNvPr>
          <p:cNvSpPr txBox="1"/>
          <p:nvPr/>
        </p:nvSpPr>
        <p:spPr>
          <a:xfrm>
            <a:off x="5787196" y="4455770"/>
            <a:ext cx="3116179" cy="1754326"/>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أقصى الأرض</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شاول</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اضطهاد</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3922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lum bright="-20000" contrast="22000"/>
            <a:extLst>
              <a:ext uri="{28A0092B-C50C-407E-A947-70E740481C1C}">
                <a14:useLocalDpi xmlns:a14="http://schemas.microsoft.com/office/drawing/2010/main"/>
              </a:ext>
            </a:extLst>
          </a:blip>
          <a:srcRect/>
          <a:stretch>
            <a:fillRect/>
          </a:stretch>
        </p:blipFill>
        <p:spPr bwMode="auto">
          <a:xfrm>
            <a:off x="4572007" y="0"/>
            <a:ext cx="3749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410626" name="Picture 4" descr="barnaba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847850"/>
            <a:ext cx="4191000" cy="501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27" name="Rectangle 5"/>
          <p:cNvSpPr>
            <a:spLocks noGrp="1" noChangeArrowheads="1"/>
          </p:cNvSpPr>
          <p:nvPr>
            <p:ph type="title" idx="4294967295"/>
          </p:nvPr>
        </p:nvSpPr>
        <p:spPr>
          <a:xfrm>
            <a:off x="1" y="1111267"/>
            <a:ext cx="4578350" cy="646224"/>
          </a:xfrm>
          <a:solidFill>
            <a:schemeClr val="hlink"/>
          </a:solidFill>
        </p:spPr>
        <p:txBody>
          <a:bodyPr lIns="91334" tIns="45667" rIns="91334" bIns="45667" anchor="t">
            <a:spAutoFit/>
          </a:bodyPr>
          <a:lstStyle/>
          <a:p>
            <a:pPr eaLnBrk="1" hangingPunct="1"/>
            <a:r>
              <a:rPr lang="ar-JO" sz="3600" b="1" dirty="0">
                <a:solidFill>
                  <a:srgbClr val="FFFF00"/>
                </a:solidFill>
                <a:latin typeface="Arial" panose="020B0604020202020204" pitchFamily="34" charset="0"/>
                <a:ea typeface="ＭＳ Ｐゴシック" charset="0"/>
                <a:cs typeface="Arial" panose="020B0604020202020204" pitchFamily="34" charset="0"/>
              </a:rPr>
              <a:t>رحلات بولس المبكرة</a:t>
            </a:r>
            <a:endParaRPr lang="en-US" sz="36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5" name="Rectangle 5">
            <a:extLst>
              <a:ext uri="{FF2B5EF4-FFF2-40B4-BE49-F238E27FC236}">
                <a16:creationId xmlns:a16="http://schemas.microsoft.com/office/drawing/2014/main" id="{5BEDFF3A-7FEF-5846-8507-0A52A60C96F1}"/>
              </a:ext>
            </a:extLst>
          </p:cNvPr>
          <p:cNvSpPr txBox="1">
            <a:spLocks noChangeArrowheads="1"/>
          </p:cNvSpPr>
          <p:nvPr/>
        </p:nvSpPr>
        <p:spPr bwMode="auto">
          <a:xfrm>
            <a:off x="5960473" y="5445224"/>
            <a:ext cx="2397030" cy="523113"/>
          </a:xfrm>
          <a:prstGeom prst="rect">
            <a:avLst/>
          </a:prstGeom>
          <a:solidFill>
            <a:schemeClr val="hlink"/>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a:lstStyle>
          <a:p>
            <a:pPr eaLnBrk="1" hangingPunct="1"/>
            <a:r>
              <a:rPr lang="ar-JO" sz="2800" b="1" kern="0" dirty="0">
                <a:solidFill>
                  <a:srgbClr val="FFFF00"/>
                </a:solidFill>
                <a:latin typeface="Arial" panose="020B0604020202020204" pitchFamily="34" charset="0"/>
                <a:ea typeface="ＭＳ Ｐゴシック" charset="0"/>
                <a:cs typeface="Arial" panose="020B0604020202020204" pitchFamily="34" charset="0"/>
              </a:rPr>
              <a:t>أورشليم</a:t>
            </a:r>
            <a:endParaRPr lang="en-US" sz="2800" b="1" kern="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04F75E4D-7D1B-524C-947A-75A9FC7030D3}"/>
              </a:ext>
            </a:extLst>
          </p:cNvPr>
          <p:cNvSpPr txBox="1">
            <a:spLocks noChangeArrowheads="1"/>
          </p:cNvSpPr>
          <p:nvPr/>
        </p:nvSpPr>
        <p:spPr bwMode="auto">
          <a:xfrm>
            <a:off x="6786383" y="1925276"/>
            <a:ext cx="2397030" cy="523113"/>
          </a:xfrm>
          <a:prstGeom prst="rect">
            <a:avLst/>
          </a:prstGeom>
          <a:solidFill>
            <a:schemeClr val="hlink"/>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a:lstStyle>
          <a:p>
            <a:pPr eaLnBrk="1" hangingPunct="1"/>
            <a:r>
              <a:rPr lang="ar-JO" sz="2800" b="1" kern="0" dirty="0">
                <a:solidFill>
                  <a:srgbClr val="FFFF00"/>
                </a:solidFill>
                <a:latin typeface="Arial" panose="020B0604020202020204" pitchFamily="34" charset="0"/>
                <a:ea typeface="ＭＳ Ｐゴシック" charset="0"/>
                <a:cs typeface="Arial" panose="020B0604020202020204" pitchFamily="34" charset="0"/>
              </a:rPr>
              <a:t>أنطاكية</a:t>
            </a:r>
            <a:endParaRPr lang="en-US" sz="2800" b="1" kern="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7" name="Rectangle 5">
            <a:extLst>
              <a:ext uri="{FF2B5EF4-FFF2-40B4-BE49-F238E27FC236}">
                <a16:creationId xmlns:a16="http://schemas.microsoft.com/office/drawing/2014/main" id="{981F31E0-D86C-AA4E-B4DC-82F747F4738F}"/>
              </a:ext>
            </a:extLst>
          </p:cNvPr>
          <p:cNvSpPr txBox="1">
            <a:spLocks noChangeArrowheads="1"/>
          </p:cNvSpPr>
          <p:nvPr/>
        </p:nvSpPr>
        <p:spPr bwMode="auto">
          <a:xfrm>
            <a:off x="4456138" y="86644"/>
            <a:ext cx="2397030" cy="523113"/>
          </a:xfrm>
          <a:prstGeom prst="rect">
            <a:avLst/>
          </a:prstGeom>
          <a:solidFill>
            <a:schemeClr val="hlink"/>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a:lstStyle>
          <a:p>
            <a:pPr eaLnBrk="1" hangingPunct="1"/>
            <a:r>
              <a:rPr lang="ar-JO" sz="2800" b="1" kern="0" dirty="0">
                <a:solidFill>
                  <a:srgbClr val="FFFF00"/>
                </a:solidFill>
                <a:latin typeface="Arial" panose="020B0604020202020204" pitchFamily="34" charset="0"/>
                <a:ea typeface="ＭＳ Ｐゴシック" charset="0"/>
                <a:cs typeface="Arial" panose="020B0604020202020204" pitchFamily="34" charset="0"/>
              </a:rPr>
              <a:t>طرسوس</a:t>
            </a:r>
            <a:endParaRPr lang="en-US" sz="2800" b="1" kern="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8" name="Rectangle 5">
            <a:extLst>
              <a:ext uri="{FF2B5EF4-FFF2-40B4-BE49-F238E27FC236}">
                <a16:creationId xmlns:a16="http://schemas.microsoft.com/office/drawing/2014/main" id="{5C69E9C5-F122-164F-A61A-53E955717D6B}"/>
              </a:ext>
            </a:extLst>
          </p:cNvPr>
          <p:cNvSpPr txBox="1">
            <a:spLocks noChangeArrowheads="1"/>
          </p:cNvSpPr>
          <p:nvPr/>
        </p:nvSpPr>
        <p:spPr bwMode="auto">
          <a:xfrm>
            <a:off x="6471750" y="3449276"/>
            <a:ext cx="2397030" cy="523113"/>
          </a:xfrm>
          <a:prstGeom prst="rect">
            <a:avLst/>
          </a:prstGeom>
          <a:solidFill>
            <a:schemeClr val="hlink"/>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a:lstStyle>
          <a:p>
            <a:pPr eaLnBrk="1" hangingPunct="1"/>
            <a:r>
              <a:rPr lang="ar-JO" sz="2800" b="1" kern="0" dirty="0">
                <a:solidFill>
                  <a:srgbClr val="FFFF00"/>
                </a:solidFill>
                <a:latin typeface="Arial" panose="020B0604020202020204" pitchFamily="34" charset="0"/>
                <a:ea typeface="ＭＳ Ｐゴシック" charset="0"/>
                <a:cs typeface="Arial" panose="020B0604020202020204" pitchFamily="34" charset="0"/>
              </a:rPr>
              <a:t>دمشق</a:t>
            </a:r>
            <a:endParaRPr lang="en-US" sz="2800" b="1" kern="0" dirty="0">
              <a:solidFill>
                <a:srgbClr val="FFFF00"/>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ppt_x"/>
                                          </p:val>
                                        </p:tav>
                                        <p:tav tm="100000">
                                          <p:val>
                                            <p:strVal val="#ppt_x"/>
                                          </p:val>
                                        </p:tav>
                                      </p:tavLst>
                                    </p:anim>
                                    <p:anim calcmode="lin" valueType="num">
                                      <p:cBhvr additive="base">
                                        <p:cTn id="8" dur="500" fill="hold"/>
                                        <p:tgtEl>
                                          <p:spTgt spid="419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2322" name="Rectangle 2"/>
          <p:cNvSpPr>
            <a:spLocks noGrp="1" noChangeArrowheads="1"/>
          </p:cNvSpPr>
          <p:nvPr>
            <p:ph type="ctrTitle"/>
          </p:nvPr>
        </p:nvSpPr>
        <p:spPr>
          <a:xfrm>
            <a:off x="304800" y="2438400"/>
            <a:ext cx="3581400" cy="2133600"/>
          </a:xfrm>
        </p:spPr>
        <p:txBody>
          <a:bodyPr/>
          <a:lstStyle/>
          <a:p>
            <a:pPr eaLnBrk="1" hangingPunct="1">
              <a:defRPr/>
            </a:pPr>
            <a:r>
              <a:rPr lang="ar-JO" sz="4800" b="1" dirty="0">
                <a:solidFill>
                  <a:srgbClr val="FFFFFF"/>
                </a:solidFill>
                <a:latin typeface="Arial" panose="020B0604020202020204" pitchFamily="34" charset="0"/>
                <a:ea typeface="ＭＳ Ｐゴシック" charset="0"/>
                <a:cs typeface="Arial" panose="020B0604020202020204" pitchFamily="34" charset="0"/>
              </a:rPr>
              <a:t>الطريق</a:t>
            </a:r>
            <a:br>
              <a:rPr lang="ar-JO" sz="4800" b="1" dirty="0">
                <a:solidFill>
                  <a:srgbClr val="FFFFFF"/>
                </a:solidFill>
                <a:latin typeface="Arial" panose="020B0604020202020204" pitchFamily="34" charset="0"/>
                <a:ea typeface="ＭＳ Ｐゴシック" charset="0"/>
                <a:cs typeface="Arial" panose="020B0604020202020204" pitchFamily="34" charset="0"/>
              </a:rPr>
            </a:br>
            <a:r>
              <a:rPr lang="ar-JO" sz="4800" b="1" dirty="0">
                <a:solidFill>
                  <a:srgbClr val="FFFFFF"/>
                </a:solidFill>
                <a:latin typeface="Arial" panose="020B0604020202020204" pitchFamily="34" charset="0"/>
                <a:ea typeface="ＭＳ Ｐゴシック" charset="0"/>
                <a:cs typeface="Arial" panose="020B0604020202020204" pitchFamily="34" charset="0"/>
              </a:rPr>
              <a:t>إلى </a:t>
            </a:r>
            <a:br>
              <a:rPr lang="ar-JO" sz="4800" b="1" dirty="0">
                <a:solidFill>
                  <a:srgbClr val="FFFFFF"/>
                </a:solidFill>
                <a:latin typeface="Arial" panose="020B0604020202020204" pitchFamily="34" charset="0"/>
                <a:ea typeface="ＭＳ Ｐゴシック" charset="0"/>
                <a:cs typeface="Arial" panose="020B0604020202020204" pitchFamily="34" charset="0"/>
              </a:rPr>
            </a:br>
            <a:r>
              <a:rPr lang="ar-JO" sz="4800" b="1" dirty="0">
                <a:solidFill>
                  <a:srgbClr val="FFFFFF"/>
                </a:solidFill>
                <a:latin typeface="Arial" panose="020B0604020202020204" pitchFamily="34" charset="0"/>
                <a:ea typeface="ＭＳ Ｐゴシック" charset="0"/>
                <a:cs typeface="Arial" panose="020B0604020202020204" pitchFamily="34" charset="0"/>
              </a:rPr>
              <a:t>دمشق</a:t>
            </a:r>
            <a:endParaRPr lang="en-US" sz="4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12325" name="Rectangle 5"/>
          <p:cNvSpPr>
            <a:spLocks noChangeArrowheads="1"/>
          </p:cNvSpPr>
          <p:nvPr/>
        </p:nvSpPr>
        <p:spPr bwMode="auto">
          <a:xfrm>
            <a:off x="4461894" y="5373217"/>
            <a:ext cx="4646613" cy="1371600"/>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حيث وثق بولس بالمسيح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(أعمال الرسل 9)</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22889" y="1614829"/>
            <a:ext cx="7879566" cy="403221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المعلن عن المخلص العالمي في تقدم المملكة ذات السيادة</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5167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9FC631-12C8-4D8D-B497-B627FDD9D5EE}"/>
              </a:ext>
            </a:extLst>
          </p:cNvPr>
          <p:cNvSpPr/>
          <p:nvPr/>
        </p:nvSpPr>
        <p:spPr bwMode="auto">
          <a:xfrm>
            <a:off x="-12032" y="0"/>
            <a:ext cx="9144000"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2313DA2-3CD8-4945-8326-02627980F2FC}"/>
              </a:ext>
            </a:extLst>
          </p:cNvPr>
          <p:cNvSpPr txBox="1"/>
          <p:nvPr/>
        </p:nvSpPr>
        <p:spPr>
          <a:xfrm>
            <a:off x="-12032" y="358449"/>
            <a:ext cx="9144000" cy="590931"/>
          </a:xfrm>
          <a:prstGeom prst="rect">
            <a:avLst/>
          </a:prstGeom>
          <a:solidFill>
            <a:srgbClr val="FF0000"/>
          </a:solidFill>
          <a:ln>
            <a:solidFill>
              <a:srgbClr val="FF0000"/>
            </a:solidFill>
          </a:ln>
        </p:spPr>
        <p:txBody>
          <a:bodyPr wrap="square">
            <a:spAutoFit/>
          </a:bodyPr>
          <a:lstStyle/>
          <a:p>
            <a:pPr marL="0" marR="0" lvl="0" indent="0" algn="ctr" defTabSz="914400" rtl="0" eaLnBrk="0" fontAlgn="base" latinLnBrk="0" hangingPunct="0">
              <a:lnSpc>
                <a:spcPct val="90000"/>
              </a:lnSpc>
              <a:spcBef>
                <a:spcPct val="0"/>
              </a:spcBef>
              <a:spcAft>
                <a:spcPts val="60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فهم قصد الله</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8" name="TextBox 7">
            <a:extLst>
              <a:ext uri="{FF2B5EF4-FFF2-40B4-BE49-F238E27FC236}">
                <a16:creationId xmlns:a16="http://schemas.microsoft.com/office/drawing/2014/main" id="{08476322-3E98-4CAD-BE12-AF1DFE932883}"/>
              </a:ext>
            </a:extLst>
          </p:cNvPr>
          <p:cNvSpPr txBox="1"/>
          <p:nvPr/>
        </p:nvSpPr>
        <p:spPr>
          <a:xfrm>
            <a:off x="487278" y="1428146"/>
            <a:ext cx="8145379"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تكوين 12: 1-3</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وقال الرب لأبرام: اذهب من أرضك ومن عشيرتك ومن بيت أبيك إلى الأرض التي أريك. 2 فأجعلك أمة عظيمة وأباركك وأعظم اسمك وتكون بركة. 3 وأبارك مباركيك ولاعنك ألعنه. وتتبارك فيك </a:t>
            </a:r>
            <a:r>
              <a:rPr kumimoji="0" lang="ar-JO" sz="32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جميع قبائل الأرض</a:t>
            </a: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4528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9FC631-12C8-4D8D-B497-B627FDD9D5EE}"/>
              </a:ext>
            </a:extLst>
          </p:cNvPr>
          <p:cNvSpPr/>
          <p:nvPr/>
        </p:nvSpPr>
        <p:spPr bwMode="auto">
          <a:xfrm>
            <a:off x="-12032" y="0"/>
            <a:ext cx="9144000"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2313DA2-3CD8-4945-8326-02627980F2FC}"/>
              </a:ext>
            </a:extLst>
          </p:cNvPr>
          <p:cNvSpPr txBox="1"/>
          <p:nvPr/>
        </p:nvSpPr>
        <p:spPr>
          <a:xfrm>
            <a:off x="-12032" y="358449"/>
            <a:ext cx="9144000" cy="590931"/>
          </a:xfrm>
          <a:prstGeom prst="rect">
            <a:avLst/>
          </a:prstGeom>
          <a:solidFill>
            <a:srgbClr val="FF0000"/>
          </a:solidFill>
          <a:ln>
            <a:solidFill>
              <a:srgbClr val="FF0000"/>
            </a:solidFill>
          </a:ln>
        </p:spPr>
        <p:txBody>
          <a:bodyPr wrap="square">
            <a:spAutoFit/>
          </a:bodyPr>
          <a:lstStyle/>
          <a:p>
            <a:pPr marL="0" marR="0" lvl="0" indent="0" algn="ctr" defTabSz="914400" rtl="0" eaLnBrk="0" fontAlgn="base" latinLnBrk="0" hangingPunct="0">
              <a:lnSpc>
                <a:spcPct val="90000"/>
              </a:lnSpc>
              <a:spcBef>
                <a:spcPct val="0"/>
              </a:spcBef>
              <a:spcAft>
                <a:spcPts val="60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فهم قصد الله</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8" name="TextBox 7">
            <a:extLst>
              <a:ext uri="{FF2B5EF4-FFF2-40B4-BE49-F238E27FC236}">
                <a16:creationId xmlns:a16="http://schemas.microsoft.com/office/drawing/2014/main" id="{08476322-3E98-4CAD-BE12-AF1DFE932883}"/>
              </a:ext>
            </a:extLst>
          </p:cNvPr>
          <p:cNvSpPr txBox="1"/>
          <p:nvPr/>
        </p:nvSpPr>
        <p:spPr>
          <a:xfrm>
            <a:off x="487278" y="1428146"/>
            <a:ext cx="8145379"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لوقا 24: 45-47</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45 حينئذ فتح ذهنهم ليفهموا الكتب 46 وقال لهم: هكذا هو مكتوب وهكذا كان ينبغي أن المسيح يتألم ويقوم من الأموات في اليوم الثالث</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47 وأن يكرز باسمه بالتوبة ومغفرة الخطايا </a:t>
            </a:r>
            <a:r>
              <a:rPr kumimoji="0" lang="ar-JO" sz="28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لجميع الأمم </a:t>
            </a: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مبتدأ من أورشليم.</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4675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9FC631-12C8-4D8D-B497-B627FDD9D5EE}"/>
              </a:ext>
            </a:extLst>
          </p:cNvPr>
          <p:cNvSpPr/>
          <p:nvPr/>
        </p:nvSpPr>
        <p:spPr bwMode="auto">
          <a:xfrm>
            <a:off x="-12032" y="0"/>
            <a:ext cx="9144000"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2313DA2-3CD8-4945-8326-02627980F2FC}"/>
              </a:ext>
            </a:extLst>
          </p:cNvPr>
          <p:cNvSpPr txBox="1"/>
          <p:nvPr/>
        </p:nvSpPr>
        <p:spPr>
          <a:xfrm>
            <a:off x="-12032" y="358449"/>
            <a:ext cx="9144000" cy="590931"/>
          </a:xfrm>
          <a:prstGeom prst="rect">
            <a:avLst/>
          </a:prstGeom>
          <a:solidFill>
            <a:srgbClr val="FF0000"/>
          </a:solidFill>
          <a:ln>
            <a:solidFill>
              <a:srgbClr val="FF0000"/>
            </a:solidFill>
          </a:ln>
        </p:spPr>
        <p:txBody>
          <a:bodyPr wrap="square">
            <a:spAutoFit/>
          </a:bodyPr>
          <a:lstStyle/>
          <a:p>
            <a:pPr marL="0" marR="0" lvl="0" indent="0" algn="ctr" defTabSz="914400" rtl="0" eaLnBrk="0" fontAlgn="base" latinLnBrk="0" hangingPunct="0">
              <a:lnSpc>
                <a:spcPct val="90000"/>
              </a:lnSpc>
              <a:spcBef>
                <a:spcPct val="0"/>
              </a:spcBef>
              <a:spcAft>
                <a:spcPts val="60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فهم قصد الله</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8" name="TextBox 7">
            <a:extLst>
              <a:ext uri="{FF2B5EF4-FFF2-40B4-BE49-F238E27FC236}">
                <a16:creationId xmlns:a16="http://schemas.microsoft.com/office/drawing/2014/main" id="{08476322-3E98-4CAD-BE12-AF1DFE932883}"/>
              </a:ext>
            </a:extLst>
          </p:cNvPr>
          <p:cNvSpPr txBox="1"/>
          <p:nvPr/>
        </p:nvSpPr>
        <p:spPr>
          <a:xfrm>
            <a:off x="487278" y="1428146"/>
            <a:ext cx="8145379"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أعمال الرسل</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 8</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لكنكم ستنالون قوة متى حل الروح القدس عليكم، وتكونون لي شهوداً في أورشليم وفي كل اليهودية والسامرة و</a:t>
            </a:r>
            <a:r>
              <a:rPr kumimoji="0" lang="ar-JO" sz="2800" b="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إلى أقصى الأرض</a:t>
            </a: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260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49AFD9-5776-4224-BAA6-9DF27C13973B}"/>
              </a:ext>
            </a:extLst>
          </p:cNvPr>
          <p:cNvSpPr txBox="1"/>
          <p:nvPr/>
        </p:nvSpPr>
        <p:spPr bwMode="auto">
          <a:xfrm>
            <a:off x="38100" y="36094"/>
            <a:ext cx="9070975" cy="1169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normAutofit/>
          </a:bodyPr>
          <a:lstStyle/>
          <a:p>
            <a:pPr marL="0" marR="0" lvl="0" indent="0" algn="ctr" defTabSz="914400" rtl="0" eaLnBrk="0" fontAlgn="base" latinLnBrk="0" hangingPunct="0">
              <a:lnSpc>
                <a:spcPct val="90000"/>
              </a:lnSpc>
              <a:spcBef>
                <a:spcPct val="0"/>
              </a:spcBef>
              <a:spcAft>
                <a:spcPts val="600"/>
              </a:spcAft>
              <a:buClrTx/>
              <a:buSzTx/>
              <a:buFontTx/>
              <a:buNone/>
              <a:tabLst/>
              <a:defRPr/>
            </a:pPr>
            <a:r>
              <a:rPr kumimoji="0" lang="ar-JO" sz="3700" b="1" u="none" strike="noStrike" kern="1200" cap="none" spc="0" normalizeH="0" baseline="0" noProof="0" dirty="0">
                <a:ln>
                  <a:noFill/>
                </a:ln>
                <a:solidFill>
                  <a:prstClr val="white"/>
                </a:solidFill>
                <a:effectLst/>
                <a:uLnTx/>
                <a:uFillTx/>
                <a:latin typeface="Calibri Light" panose="020F0302020204030204"/>
                <a:ea typeface="ＭＳ Ｐゴシック" pitchFamily="-108" charset="-128"/>
                <a:cs typeface="Arial" panose="020B0604020202020204" pitchFamily="34" charset="0"/>
              </a:rPr>
              <a:t>لاحظ نمط التحول</a:t>
            </a:r>
            <a:endParaRPr kumimoji="0" lang="en-US" sz="3700" b="1" u="none" strike="noStrike" kern="1200" cap="none" spc="0" normalizeH="0" baseline="0" noProof="0" dirty="0">
              <a:ln>
                <a:noFill/>
              </a:ln>
              <a:solidFill>
                <a:prstClr val="white"/>
              </a:solidFill>
              <a:effectLst/>
              <a:uLnTx/>
              <a:uFillTx/>
              <a:latin typeface="Calibri Light" panose="020F0302020204030204"/>
              <a:ea typeface="ＭＳ Ｐゴシック" pitchFamily="-108" charset="-128"/>
              <a:cs typeface="Arial" panose="020B0604020202020204" pitchFamily="34" charset="0"/>
            </a:endParaRPr>
          </a:p>
        </p:txBody>
      </p:sp>
      <p:pic>
        <p:nvPicPr>
          <p:cNvPr id="4" name="Picture 4" descr="Dawn Da Rosa Centre for the Arts - Drop-In">
            <a:extLst>
              <a:ext uri="{FF2B5EF4-FFF2-40B4-BE49-F238E27FC236}">
                <a16:creationId xmlns:a16="http://schemas.microsoft.com/office/drawing/2014/main" id="{8ABFA797-EE3D-4CCE-A3AA-3EA270801C2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099" y="2033334"/>
            <a:ext cx="9106091" cy="4928942"/>
          </a:xfrm>
          <a:prstGeom prst="rect">
            <a:avLst/>
          </a:prstGeom>
          <a:solidFill>
            <a:srgbClr val="FFFFFF"/>
          </a:solidFill>
          <a:ln>
            <a:noFill/>
          </a:ln>
          <a:effectLst>
            <a:softEdge rad="112500"/>
          </a:effectLst>
        </p:spPr>
      </p:pic>
      <p:sp>
        <p:nvSpPr>
          <p:cNvPr id="6" name="TextBox 5">
            <a:extLst>
              <a:ext uri="{FF2B5EF4-FFF2-40B4-BE49-F238E27FC236}">
                <a16:creationId xmlns:a16="http://schemas.microsoft.com/office/drawing/2014/main" id="{41AEF4FB-62C7-4A4B-BF1A-6E3708A520D8}"/>
              </a:ext>
            </a:extLst>
          </p:cNvPr>
          <p:cNvSpPr txBox="1"/>
          <p:nvPr/>
        </p:nvSpPr>
        <p:spPr>
          <a:xfrm>
            <a:off x="-1" y="1404120"/>
            <a:ext cx="8892481" cy="558743"/>
          </a:xfrm>
          <a:prstGeom prst="rect">
            <a:avLst/>
          </a:prstGeom>
          <a:solidFill>
            <a:schemeClr val="tx1"/>
          </a:solidFill>
        </p:spPr>
        <p:txBody>
          <a:bodyPr wrap="square">
            <a:spAutoFit/>
          </a:bodyPr>
          <a:lstStyle>
            <a:defPPr>
              <a:defRPr lang="en-US"/>
            </a:defPPr>
            <a:lvl1pPr marR="0">
              <a:lnSpc>
                <a:spcPct val="115000"/>
              </a:lnSpc>
              <a:spcBef>
                <a:spcPts val="1200"/>
              </a:spcBef>
              <a:spcAft>
                <a:spcPts val="0"/>
              </a:spcAft>
              <a:defRPr sz="2800" i="1">
                <a:solidFill>
                  <a:schemeClr val="bg1"/>
                </a:solidFill>
                <a:effectLst/>
                <a:latin typeface="+mj-lt"/>
                <a:ea typeface="Calibri" panose="020F0502020204030204" pitchFamily="34" charset="0"/>
                <a:cs typeface="Times New Roman" panose="02020603050405020304" pitchFamily="18" charset="0"/>
              </a:defRPr>
            </a:lvl1pPr>
          </a:lstStyle>
          <a:p>
            <a:pPr marL="0" marR="0" lvl="0" indent="0" algn="r" defTabSz="914400" rtl="0" eaLnBrk="1" fontAlgn="auto" latinLnBrk="0" hangingPunct="1">
              <a:lnSpc>
                <a:spcPct val="115000"/>
              </a:lnSpc>
              <a:spcBef>
                <a:spcPts val="1200"/>
              </a:spcBef>
              <a:spcAft>
                <a:spcPts val="0"/>
              </a:spcAft>
              <a:buClrTx/>
              <a:buSzTx/>
              <a:buFontTx/>
              <a:buNone/>
              <a:tabLst/>
              <a:defRPr/>
            </a:pPr>
            <a:r>
              <a:rPr kumimoji="0" lang="ar-JO" sz="2800" b="1" i="1" u="none" strike="noStrike" kern="1200" cap="none" spc="0" normalizeH="0" baseline="0" noProof="0" dirty="0">
                <a:ln>
                  <a:noFill/>
                </a:ln>
                <a:solidFill>
                  <a:prstClr val="white"/>
                </a:solidFill>
                <a:effectLst/>
                <a:uLnTx/>
                <a:uFillTx/>
                <a:latin typeface="Calibri Light" panose="020F0302020204030204"/>
                <a:cs typeface="Times New Roman" panose="02020603050405020304" pitchFamily="18" charset="0"/>
              </a:rPr>
              <a:t>المقاومة (9: 1-2)</a:t>
            </a:r>
            <a:endParaRPr kumimoji="0" lang="en-US" sz="2800" b="1" i="1" u="none" strike="noStrike" kern="1200" cap="none" spc="0" normalizeH="0" baseline="0" noProof="0" dirty="0">
              <a:ln>
                <a:noFill/>
              </a:ln>
              <a:solidFill>
                <a:prstClr val="white"/>
              </a:solidFill>
              <a:effectLst/>
              <a:uLnTx/>
              <a:uFillTx/>
              <a:latin typeface="Calibri Light" panose="020F0302020204030204"/>
              <a:cs typeface="Times New Roman" panose="02020603050405020304" pitchFamily="18" charset="0"/>
            </a:endParaRPr>
          </a:p>
        </p:txBody>
      </p:sp>
      <p:sp>
        <p:nvSpPr>
          <p:cNvPr id="8" name="TextBox 7">
            <a:extLst>
              <a:ext uri="{FF2B5EF4-FFF2-40B4-BE49-F238E27FC236}">
                <a16:creationId xmlns:a16="http://schemas.microsoft.com/office/drawing/2014/main" id="{9E537164-6587-4A04-9662-451DCEB2C2EB}"/>
              </a:ext>
            </a:extLst>
          </p:cNvPr>
          <p:cNvSpPr txBox="1"/>
          <p:nvPr/>
        </p:nvSpPr>
        <p:spPr>
          <a:xfrm>
            <a:off x="-1" y="1925052"/>
            <a:ext cx="8892481" cy="558743"/>
          </a:xfrm>
          <a:prstGeom prst="rect">
            <a:avLst/>
          </a:prstGeom>
          <a:solidFill>
            <a:schemeClr val="tx1"/>
          </a:solidFill>
        </p:spPr>
        <p:txBody>
          <a:bodyPr wrap="square">
            <a:spAutoFit/>
          </a:bodyPr>
          <a:lstStyle/>
          <a:p>
            <a:pPr marL="0" marR="0" lvl="0" indent="0" algn="r" defTabSz="914400" rtl="0" eaLnBrk="1" fontAlgn="auto" latinLnBrk="0" hangingPunct="1">
              <a:lnSpc>
                <a:spcPct val="115000"/>
              </a:lnSpc>
              <a:spcBef>
                <a:spcPts val="1200"/>
              </a:spcBef>
              <a:spcAft>
                <a:spcPts val="0"/>
              </a:spcAft>
              <a:buClrTx/>
              <a:buSzTx/>
              <a:buFontTx/>
              <a:buNone/>
              <a:tabLst/>
              <a:defRPr/>
            </a:pPr>
            <a:r>
              <a:rPr kumimoji="0" lang="ar-JO" sz="2800" b="1" i="1"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rPr>
              <a:t>الإستنارة (9: 3-9)</a:t>
            </a:r>
            <a:endParaRPr kumimoji="0" lang="en-US" sz="2400" b="1"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DFAB39FA-1203-45CC-8307-6863BC255438}"/>
              </a:ext>
            </a:extLst>
          </p:cNvPr>
          <p:cNvSpPr txBox="1"/>
          <p:nvPr/>
        </p:nvSpPr>
        <p:spPr>
          <a:xfrm>
            <a:off x="-1" y="2444847"/>
            <a:ext cx="8892481" cy="558743"/>
          </a:xfrm>
          <a:prstGeom prst="rect">
            <a:avLst/>
          </a:prstGeom>
          <a:solidFill>
            <a:schemeClr val="tx1"/>
          </a:solidFill>
        </p:spPr>
        <p:txBody>
          <a:bodyPr wrap="square">
            <a:spAutoFit/>
          </a:bodyPr>
          <a:lstStyle/>
          <a:p>
            <a:pPr lvl="0" algn="r" fontAlgn="auto">
              <a:lnSpc>
                <a:spcPct val="115000"/>
              </a:lnSpc>
              <a:spcBef>
                <a:spcPts val="1200"/>
              </a:spcBef>
              <a:spcAft>
                <a:spcPts val="0"/>
              </a:spcAft>
              <a:defRPr/>
            </a:pPr>
            <a:r>
              <a:rPr lang="ar-JO" sz="2800" b="1" i="1" dirty="0">
                <a:solidFill>
                  <a:prstClr val="white"/>
                </a:solidFill>
                <a:latin typeface="Calibri Light" panose="020F0302020204030204"/>
                <a:ea typeface="Calibri" panose="020F0502020204030204" pitchFamily="34" charset="0"/>
                <a:cs typeface="Times New Roman" panose="02020603050405020304" pitchFamily="18" charset="0"/>
              </a:rPr>
              <a:t>الإتصال (9:10-19)</a:t>
            </a:r>
            <a:endParaRPr kumimoji="0" lang="en-US" sz="2400" b="1"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609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5" name="Picture 3"/>
          <p:cNvPicPr>
            <a:picLocks noChangeAspect="1" noChangeArrowheads="1"/>
          </p:cNvPicPr>
          <p:nvPr/>
        </p:nvPicPr>
        <p:blipFill>
          <a:blip r:embed="rId3" cstate="screen">
            <a:clrChange>
              <a:clrFrom>
                <a:srgbClr val="FFFFFF"/>
              </a:clrFrom>
              <a:clrTo>
                <a:srgbClr val="FFFFFF">
                  <a:alpha val="0"/>
                </a:srgbClr>
              </a:clrTo>
            </a:clrChange>
            <a:lum bright="-20000" contrast="20000"/>
            <a:extLst>
              <a:ext uri="{28A0092B-C50C-407E-A947-70E740481C1C}">
                <a14:useLocalDpi xmlns:a14="http://schemas.microsoft.com/office/drawing/2010/main"/>
              </a:ext>
            </a:extLst>
          </a:blip>
          <a:srcRect/>
          <a:stretch>
            <a:fillRect/>
          </a:stretch>
        </p:blipFill>
        <p:spPr bwMode="auto">
          <a:xfrm>
            <a:off x="0" y="98428"/>
            <a:ext cx="9144000" cy="668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26" name="Text Box 6"/>
          <p:cNvSpPr txBox="1">
            <a:spLocks noChangeArrowheads="1"/>
          </p:cNvSpPr>
          <p:nvPr/>
        </p:nvSpPr>
        <p:spPr bwMode="auto">
          <a:xfrm>
            <a:off x="8366133" y="41281"/>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b="1" dirty="0">
                <a:latin typeface="Arial" panose="020B0604020202020204" pitchFamily="34" charset="0"/>
                <a:cs typeface="Arial" panose="020B0604020202020204" pitchFamily="34" charset="0"/>
              </a:rPr>
              <a:t>132</a:t>
            </a:r>
            <a:endParaRPr lang="en-US" b="1" dirty="0">
              <a:latin typeface="Arial" panose="020B0604020202020204" pitchFamily="34" charset="0"/>
              <a:cs typeface="Arial" panose="020B0604020202020204" pitchFamily="34" charset="0"/>
            </a:endParaRPr>
          </a:p>
        </p:txBody>
      </p:sp>
      <p:sp>
        <p:nvSpPr>
          <p:cNvPr id="27655" name="Line 7"/>
          <p:cNvSpPr>
            <a:spLocks noChangeShapeType="1"/>
          </p:cNvSpPr>
          <p:nvPr/>
        </p:nvSpPr>
        <p:spPr bwMode="auto">
          <a:xfrm>
            <a:off x="2667000" y="2971800"/>
            <a:ext cx="5029200" cy="0"/>
          </a:xfrm>
          <a:prstGeom prst="line">
            <a:avLst/>
          </a:prstGeom>
          <a:noFill/>
          <a:ln w="57150" cap="sq">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lIns="91334" tIns="45667" rIns="91334" bIns="45667"/>
          <a:lstStyle/>
          <a:p>
            <a:endParaRPr lang="en-US" b="1" dirty="0">
              <a:latin typeface="Arial" panose="020B0604020202020204" pitchFamily="34" charset="0"/>
              <a:cs typeface="Arial" panose="020B0604020202020204" pitchFamily="34" charset="0"/>
            </a:endParaRPr>
          </a:p>
        </p:txBody>
      </p:sp>
      <p:sp>
        <p:nvSpPr>
          <p:cNvPr id="308228" name="Rectangle 14"/>
          <p:cNvSpPr>
            <a:spLocks noGrp="1" noChangeArrowheads="1"/>
          </p:cNvSpPr>
          <p:nvPr>
            <p:ph type="title" idx="4294967295"/>
          </p:nvPr>
        </p:nvSpPr>
        <p:spPr>
          <a:xfrm>
            <a:off x="12" y="0"/>
            <a:ext cx="5508625" cy="533400"/>
          </a:xfrm>
          <a:solidFill>
            <a:srgbClr val="000099"/>
          </a:solidFill>
        </p:spPr>
        <p:txBody>
          <a:bodyPr/>
          <a:lstStyle/>
          <a:p>
            <a:pPr eaLnBrk="1" hangingPunct="1"/>
            <a:r>
              <a:rPr lang="ar-JO" sz="3200" b="1" dirty="0">
                <a:solidFill>
                  <a:srgbClr val="FFFFFF"/>
                </a:solidFill>
                <a:latin typeface="Arial" panose="020B0604020202020204" pitchFamily="34" charset="0"/>
                <a:ea typeface="ＭＳ Ｐゴシック" charset="0"/>
                <a:cs typeface="Arial" panose="020B0604020202020204" pitchFamily="34" charset="0"/>
              </a:rPr>
              <a:t>دمشق الرومانية</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655"/>
                                        </p:tgtEl>
                                        <p:attrNameLst>
                                          <p:attrName>style.visibility</p:attrName>
                                        </p:attrNameLst>
                                      </p:cBhvr>
                                      <p:to>
                                        <p:strVal val="visible"/>
                                      </p:to>
                                    </p:set>
                                    <p:animEffect transition="in" filter="wipe(right)">
                                      <p:cBhvr>
                                        <p:cTn id="7" dur="30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2008" y="-27384"/>
            <a:ext cx="9252520" cy="6984776"/>
          </a:xfrm>
          <a:prstGeom prst="rect">
            <a:avLst/>
          </a:prstGeom>
          <a:solidFill>
            <a:schemeClr val="tx1"/>
          </a:solidFill>
          <a:ln w="12700" cap="sq" cmpd="sng" algn="ctr">
            <a:solidFill>
              <a:srgbClr val="000000"/>
            </a:solidFill>
            <a:prstDash val="solid"/>
            <a:round/>
            <a:headEnd type="none" w="sm" len="sm"/>
            <a:tailEnd type="none" w="sm" len="sm"/>
          </a:ln>
          <a:effectLst/>
        </p:spPr>
        <p:txBody>
          <a:bodyPr vert="horz" wrap="none" lIns="91334" tIns="45667" rIns="91334" bIns="45667" numCol="1" rtlCol="0" anchor="t" anchorCtr="0" compatLnSpc="1">
            <a:prstTxWarp prst="textNoShape">
              <a:avLst/>
            </a:prstTxWarp>
          </a:bodyPr>
          <a:lstStyle/>
          <a:p>
            <a:pPr defTabSz="913370">
              <a:defRPr/>
            </a:pPr>
            <a:endParaRPr lang="en-US" b="1" kern="0" dirty="0">
              <a:solidFill>
                <a:srgbClr val="000000"/>
              </a:solidFill>
              <a:latin typeface="Arial" panose="020B0604020202020204" pitchFamily="34" charset="0"/>
              <a:cs typeface="Arial" panose="020B0604020202020204" pitchFamily="34" charset="0"/>
            </a:endParaRPr>
          </a:p>
        </p:txBody>
      </p:sp>
      <p:pic>
        <p:nvPicPr>
          <p:cNvPr id="310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8" y="407988"/>
            <a:ext cx="9105900" cy="604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0274" name="Rectangle 3"/>
          <p:cNvSpPr>
            <a:spLocks noGrp="1" noChangeArrowheads="1"/>
          </p:cNvSpPr>
          <p:nvPr>
            <p:ph type="title" idx="4294967295"/>
          </p:nvPr>
        </p:nvSpPr>
        <p:spPr>
          <a:xfrm>
            <a:off x="838200" y="76200"/>
            <a:ext cx="7543800" cy="1143000"/>
          </a:xfrm>
          <a:solidFill>
            <a:srgbClr val="800000"/>
          </a:solidFill>
        </p:spPr>
        <p:txBody>
          <a:bodyPr/>
          <a:lstStyle/>
          <a:p>
            <a:pPr eaLnBrk="1" hangingPunct="1"/>
            <a:r>
              <a:rPr lang="ar-JO" sz="5400" b="1" dirty="0">
                <a:solidFill>
                  <a:srgbClr val="FFFFFF"/>
                </a:solidFill>
                <a:latin typeface="Arial" panose="020B0604020202020204" pitchFamily="34" charset="0"/>
                <a:ea typeface="ＭＳ Ｐゴシック" charset="0"/>
                <a:cs typeface="Arial" panose="020B0604020202020204" pitchFamily="34" charset="0"/>
              </a:rPr>
              <a:t>الشارع المستقيم</a:t>
            </a:r>
            <a:endParaRPr lang="en-US" sz="5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3059832" y="5373234"/>
            <a:ext cx="5105400" cy="954000"/>
          </a:xfrm>
          <a:prstGeom prst="rect">
            <a:avLst/>
          </a:prstGeom>
          <a:solidFill>
            <a:srgbClr val="800000"/>
          </a:solidFill>
        </p:spPr>
        <p:txBody>
          <a:bodyPr wrap="square" lIns="91334" tIns="45667" rIns="91334" bIns="45667" rtlCol="0">
            <a:spAutoFit/>
          </a:bodyPr>
          <a:lstStyle/>
          <a:p>
            <a:r>
              <a:rPr lang="ar-JO" sz="2800" b="1" dirty="0">
                <a:solidFill>
                  <a:srgbClr val="FFFFFF"/>
                </a:solidFill>
                <a:latin typeface="Arial" panose="020B0604020202020204" pitchFamily="34" charset="0"/>
                <a:cs typeface="Arial" panose="020B0604020202020204" pitchFamily="34" charset="0"/>
              </a:rPr>
              <a:t>الشارع المستقيم اليوم في</a:t>
            </a:r>
          </a:p>
          <a:p>
            <a:r>
              <a:rPr lang="ar-JO" sz="2800" b="1" dirty="0">
                <a:solidFill>
                  <a:srgbClr val="FFFFFF"/>
                </a:solidFill>
                <a:latin typeface="Arial" panose="020B0604020202020204" pitchFamily="34" charset="0"/>
                <a:cs typeface="Arial" panose="020B0604020202020204" pitchFamily="34" charset="0"/>
              </a:rPr>
              <a:t>مدينة دمشق القديمة</a:t>
            </a:r>
            <a:endParaRPr lang="en-US" sz="28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
        <p:nvSpPr>
          <p:cNvPr id="4" name="TextBox 3"/>
          <p:cNvSpPr txBox="1"/>
          <p:nvPr/>
        </p:nvSpPr>
        <p:spPr>
          <a:xfrm>
            <a:off x="0" y="18"/>
            <a:ext cx="9144000" cy="584668"/>
          </a:xfrm>
          <a:prstGeom prst="rect">
            <a:avLst/>
          </a:prstGeom>
          <a:solidFill>
            <a:srgbClr val="800000"/>
          </a:solidFill>
        </p:spPr>
        <p:txBody>
          <a:bodyPr wrap="square" lIns="91334" tIns="45667" rIns="91334" bIns="45667" rtlCol="0">
            <a:spAutoFit/>
          </a:bodyPr>
          <a:lstStyle/>
          <a:p>
            <a:pPr fontAlgn="auto">
              <a:spcBef>
                <a:spcPts val="0"/>
              </a:spcBef>
              <a:spcAft>
                <a:spcPts val="0"/>
              </a:spcAft>
            </a:pPr>
            <a:r>
              <a:rPr lang="ar-JO" sz="3200" b="1" dirty="0">
                <a:solidFill>
                  <a:prstClr val="white"/>
                </a:solidFill>
                <a:latin typeface="Arial" panose="020B0604020202020204" pitchFamily="34" charset="0"/>
                <a:cs typeface="Arial" panose="020B0604020202020204" pitchFamily="34" charset="0"/>
              </a:rPr>
              <a:t>يقع بيت حنانيا حوالي 7 متر تحت الأرض</a:t>
            </a:r>
            <a:endParaRPr lang="en-US" sz="3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0533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9312138" cy="6858000"/>
          </a:xfrm>
          <a:prstGeom prst="rect">
            <a:avLst/>
          </a:prstGeom>
          <a:noFill/>
          <a:ln w="9525">
            <a:noFill/>
            <a:miter lim="800000"/>
            <a:headEnd/>
            <a:tailEnd/>
          </a:ln>
        </p:spPr>
      </p:pic>
      <p:sp>
        <p:nvSpPr>
          <p:cNvPr id="3" name="TextBox 2"/>
          <p:cNvSpPr txBox="1"/>
          <p:nvPr/>
        </p:nvSpPr>
        <p:spPr>
          <a:xfrm>
            <a:off x="0" y="6334780"/>
            <a:ext cx="9144000" cy="523113"/>
          </a:xfrm>
          <a:prstGeom prst="rect">
            <a:avLst/>
          </a:prstGeom>
          <a:solidFill>
            <a:srgbClr val="800000"/>
          </a:solidFill>
        </p:spPr>
        <p:txBody>
          <a:bodyPr wrap="square" lIns="91334" tIns="45667" rIns="91334" bIns="45667" rtlCol="0">
            <a:spAutoFit/>
          </a:bodyPr>
          <a:lstStyle/>
          <a:p>
            <a:pPr fontAlgn="auto">
              <a:spcBef>
                <a:spcPts val="0"/>
              </a:spcBef>
              <a:spcAft>
                <a:spcPts val="0"/>
              </a:spcAft>
            </a:pPr>
            <a:r>
              <a:rPr lang="ar-JO" sz="2800" b="1" dirty="0">
                <a:solidFill>
                  <a:prstClr val="white"/>
                </a:solidFill>
                <a:latin typeface="Arial" panose="020B0604020202020204" pitchFamily="34" charset="0"/>
                <a:cs typeface="Arial" panose="020B0604020202020204" pitchFamily="34" charset="0"/>
              </a:rPr>
              <a:t>الممر فوق الشارع المستقيم، دمشق، سوريا</a:t>
            </a:r>
            <a:r>
              <a:rPr lang="en-US" sz="2800" b="1" dirty="0">
                <a:solidFill>
                  <a:prstClr val="white"/>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3626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49AFD9-5776-4224-BAA6-9DF27C13973B}"/>
              </a:ext>
            </a:extLst>
          </p:cNvPr>
          <p:cNvSpPr txBox="1"/>
          <p:nvPr/>
        </p:nvSpPr>
        <p:spPr bwMode="auto">
          <a:xfrm>
            <a:off x="38100" y="36094"/>
            <a:ext cx="9070975" cy="1169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normAutofit/>
          </a:bodyPr>
          <a:lstStyle/>
          <a:p>
            <a:pPr marL="0" marR="0" lvl="0" indent="0" algn="ctr" defTabSz="914400" rtl="0" eaLnBrk="0" fontAlgn="base" latinLnBrk="0" hangingPunct="0">
              <a:lnSpc>
                <a:spcPct val="90000"/>
              </a:lnSpc>
              <a:spcBef>
                <a:spcPct val="0"/>
              </a:spcBef>
              <a:spcAft>
                <a:spcPts val="600"/>
              </a:spcAft>
              <a:buClrTx/>
              <a:buSzTx/>
              <a:buFontTx/>
              <a:buNone/>
              <a:tabLst/>
              <a:defRPr/>
            </a:pPr>
            <a:r>
              <a:rPr kumimoji="0" lang="ar-JO" sz="37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rPr>
              <a:t>لاحظ نمط التحول</a:t>
            </a:r>
            <a:endParaRPr kumimoji="0" lang="en-US" sz="3700" b="1"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4" name="Picture 4" descr="Dawn Da Rosa Centre for the Arts - Drop-In">
            <a:extLst>
              <a:ext uri="{FF2B5EF4-FFF2-40B4-BE49-F238E27FC236}">
                <a16:creationId xmlns:a16="http://schemas.microsoft.com/office/drawing/2014/main" id="{8ABFA797-EE3D-4CCE-A3AA-3EA270801C2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099" y="2033334"/>
            <a:ext cx="9106091" cy="4928942"/>
          </a:xfrm>
          <a:prstGeom prst="rect">
            <a:avLst/>
          </a:prstGeom>
          <a:solidFill>
            <a:srgbClr val="FFFFFF"/>
          </a:solidFill>
          <a:ln>
            <a:noFill/>
          </a:ln>
          <a:effectLst>
            <a:softEdge rad="112500"/>
          </a:effectLst>
        </p:spPr>
      </p:pic>
      <p:sp>
        <p:nvSpPr>
          <p:cNvPr id="6" name="TextBox 5">
            <a:extLst>
              <a:ext uri="{FF2B5EF4-FFF2-40B4-BE49-F238E27FC236}">
                <a16:creationId xmlns:a16="http://schemas.microsoft.com/office/drawing/2014/main" id="{41AEF4FB-62C7-4A4B-BF1A-6E3708A520D8}"/>
              </a:ext>
            </a:extLst>
          </p:cNvPr>
          <p:cNvSpPr txBox="1"/>
          <p:nvPr/>
        </p:nvSpPr>
        <p:spPr>
          <a:xfrm>
            <a:off x="-1" y="1404120"/>
            <a:ext cx="8892481" cy="558743"/>
          </a:xfrm>
          <a:prstGeom prst="rect">
            <a:avLst/>
          </a:prstGeom>
          <a:solidFill>
            <a:schemeClr val="tx1"/>
          </a:solidFill>
        </p:spPr>
        <p:txBody>
          <a:bodyPr wrap="square">
            <a:spAutoFit/>
          </a:bodyPr>
          <a:lstStyle>
            <a:defPPr>
              <a:defRPr lang="en-US"/>
            </a:defPPr>
            <a:lvl1pPr marR="0">
              <a:lnSpc>
                <a:spcPct val="115000"/>
              </a:lnSpc>
              <a:spcBef>
                <a:spcPts val="1200"/>
              </a:spcBef>
              <a:spcAft>
                <a:spcPts val="0"/>
              </a:spcAft>
              <a:defRPr sz="2800" i="1">
                <a:solidFill>
                  <a:schemeClr val="bg1"/>
                </a:solidFill>
                <a:effectLst/>
                <a:latin typeface="+mj-lt"/>
                <a:ea typeface="Calibri" panose="020F0502020204030204" pitchFamily="34" charset="0"/>
                <a:cs typeface="Times New Roman" panose="02020603050405020304" pitchFamily="18" charset="0"/>
              </a:defRPr>
            </a:lvl1pPr>
          </a:lstStyle>
          <a:p>
            <a:pPr marL="0" marR="0" lvl="0" indent="0" algn="r" defTabSz="914400" rtl="0" eaLnBrk="1" fontAlgn="auto" latinLnBrk="0" hangingPunct="1">
              <a:lnSpc>
                <a:spcPct val="115000"/>
              </a:lnSpc>
              <a:spcBef>
                <a:spcPts val="120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المقاومة (9: 1-2)</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E537164-6587-4A04-9662-451DCEB2C2EB}"/>
              </a:ext>
            </a:extLst>
          </p:cNvPr>
          <p:cNvSpPr txBox="1"/>
          <p:nvPr/>
        </p:nvSpPr>
        <p:spPr>
          <a:xfrm>
            <a:off x="-1" y="1925052"/>
            <a:ext cx="8892481" cy="558743"/>
          </a:xfrm>
          <a:prstGeom prst="rect">
            <a:avLst/>
          </a:prstGeom>
          <a:solidFill>
            <a:schemeClr val="tx1"/>
          </a:solidFill>
        </p:spPr>
        <p:txBody>
          <a:bodyPr wrap="square">
            <a:spAutoFit/>
          </a:bodyPr>
          <a:lstStyle/>
          <a:p>
            <a:pPr marL="0" marR="0" lvl="0" indent="0" algn="r" defTabSz="914400" rtl="0"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الإستنارة (9: 3-9)</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FAB39FA-1203-45CC-8307-6863BC255438}"/>
              </a:ext>
            </a:extLst>
          </p:cNvPr>
          <p:cNvSpPr txBox="1"/>
          <p:nvPr/>
        </p:nvSpPr>
        <p:spPr>
          <a:xfrm>
            <a:off x="-1" y="2444847"/>
            <a:ext cx="8892481" cy="558743"/>
          </a:xfrm>
          <a:prstGeom prst="rect">
            <a:avLst/>
          </a:prstGeom>
          <a:solidFill>
            <a:schemeClr val="tx1"/>
          </a:solidFill>
        </p:spPr>
        <p:txBody>
          <a:bodyPr wrap="square">
            <a:spAutoFit/>
          </a:bodyPr>
          <a:lstStyle/>
          <a:p>
            <a:pPr marL="0" marR="0" lvl="0" indent="0" algn="r" defTabSz="914400" rtl="0"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الإتصال (9: 10-19)</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B1FACB9-8116-424D-A2F1-D88238C0884A}"/>
              </a:ext>
            </a:extLst>
          </p:cNvPr>
          <p:cNvSpPr txBox="1"/>
          <p:nvPr/>
        </p:nvSpPr>
        <p:spPr>
          <a:xfrm>
            <a:off x="-1" y="2978580"/>
            <a:ext cx="8892481" cy="556434"/>
          </a:xfrm>
          <a:prstGeom prst="rect">
            <a:avLst/>
          </a:prstGeom>
          <a:solidFill>
            <a:schemeClr val="tx1"/>
          </a:solidFill>
        </p:spPr>
        <p:txBody>
          <a:bodyPr wrap="square">
            <a:spAutoFit/>
          </a:bodyPr>
          <a:lstStyle/>
          <a:p>
            <a:pPr marL="0" marR="0" lvl="0" indent="0" algn="r" defTabSz="914400" rtl="0" eaLnBrk="1" fontAlgn="auto" latinLnBrk="0" hangingPunct="1">
              <a:lnSpc>
                <a:spcPct val="115000"/>
              </a:lnSpc>
              <a:spcBef>
                <a:spcPts val="1200"/>
              </a:spcBef>
              <a:spcAft>
                <a:spcPts val="0"/>
              </a:spcAft>
              <a:buClrTx/>
              <a:buSzTx/>
              <a:buFontTx/>
              <a:buNone/>
              <a:tabLst/>
              <a:defRPr/>
            </a:pPr>
            <a:r>
              <a:rPr lang="ar-JO" sz="2800" b="1" dirty="0">
                <a:solidFill>
                  <a:prstClr val="white"/>
                </a:solidFill>
                <a:latin typeface="Arial" panose="020B0604020202020204" pitchFamily="34" charset="0"/>
                <a:ea typeface="Calibri" panose="020F0502020204030204" pitchFamily="34" charset="0"/>
                <a:cs typeface="Arial" panose="020B0604020202020204" pitchFamily="34" charset="0"/>
              </a:rPr>
              <a:t>الخدمة والشهادة (9: 20-22، 26-28)</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982D8FF-6C78-4001-A5A7-C0067C265B8E}"/>
              </a:ext>
            </a:extLst>
          </p:cNvPr>
          <p:cNvSpPr txBox="1"/>
          <p:nvPr/>
        </p:nvSpPr>
        <p:spPr>
          <a:xfrm>
            <a:off x="-1" y="3485574"/>
            <a:ext cx="8892481" cy="556434"/>
          </a:xfrm>
          <a:prstGeom prst="rect">
            <a:avLst/>
          </a:prstGeom>
          <a:solidFill>
            <a:schemeClr val="tx1"/>
          </a:solidFill>
        </p:spPr>
        <p:txBody>
          <a:bodyPr wrap="square">
            <a:spAutoFit/>
          </a:bodyPr>
          <a:lstStyle/>
          <a:p>
            <a:pPr marL="0" marR="0" lvl="0" indent="0" algn="r" defTabSz="914400" rtl="0" eaLnBrk="1" fontAlgn="auto" latinLnBrk="0" hangingPunct="1">
              <a:lnSpc>
                <a:spcPct val="115000"/>
              </a:lnSpc>
              <a:spcBef>
                <a:spcPts val="1200"/>
              </a:spcBef>
              <a:spcAft>
                <a:spcPts val="0"/>
              </a:spcAft>
              <a:buClrTx/>
              <a:buSzTx/>
              <a:buFontTx/>
              <a:buNone/>
              <a:tabLst/>
              <a:defRPr/>
            </a:pPr>
            <a:r>
              <a:rPr lang="ar-JO" sz="2800" b="1" dirty="0">
                <a:solidFill>
                  <a:prstClr val="white"/>
                </a:solidFill>
                <a:latin typeface="Arial" panose="020B0604020202020204" pitchFamily="34" charset="0"/>
                <a:ea typeface="Calibri" panose="020F0502020204030204" pitchFamily="34" charset="0"/>
                <a:cs typeface="Arial" panose="020B0604020202020204" pitchFamily="34" charset="0"/>
              </a:rPr>
              <a:t>الألم (9: 23-25، 29-31)</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2102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2321" name="Rectangle 158"/>
          <p:cNvSpPr>
            <a:spLocks noGrp="1" noChangeArrowheads="1"/>
          </p:cNvSpPr>
          <p:nvPr>
            <p:ph type="title" idx="4294967295"/>
          </p:nvPr>
        </p:nvSpPr>
        <p:spPr>
          <a:xfrm>
            <a:off x="0" y="-27373"/>
            <a:ext cx="9144000" cy="461963"/>
          </a:xfrm>
          <a:solidFill>
            <a:srgbClr val="FFFFFF"/>
          </a:solidFill>
        </p:spPr>
        <p:txBody>
          <a:bodyPr wrap="square" lIns="91334" tIns="45667" rIns="91334" bIns="45667">
            <a:spAutoFit/>
          </a:bodyPr>
          <a:lstStyle/>
          <a:p>
            <a:pPr eaLnBrk="1" hangingPunct="1"/>
            <a:r>
              <a:rPr lang="ar-JO" sz="2400" b="1" dirty="0">
                <a:solidFill>
                  <a:schemeClr val="tx1"/>
                </a:solidFill>
                <a:latin typeface="Arial" panose="020B0604020202020204" pitchFamily="34" charset="0"/>
                <a:ea typeface="ＭＳ Ｐゴシック" charset="0"/>
                <a:cs typeface="Arial" panose="020B0604020202020204" pitchFamily="34" charset="0"/>
              </a:rPr>
              <a:t>شاول الذي أصبح بولس</a:t>
            </a:r>
            <a:endParaRPr lang="en-US" sz="24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312322" name="Text Box 2"/>
          <p:cNvSpPr txBox="1">
            <a:spLocks noChangeArrowheads="1"/>
          </p:cNvSpPr>
          <p:nvPr/>
        </p:nvSpPr>
        <p:spPr bwMode="auto">
          <a:xfrm>
            <a:off x="8295032" y="-76193"/>
            <a:ext cx="904201"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134ث</a:t>
            </a:r>
            <a:endParaRPr lang="en-US" b="1" dirty="0">
              <a:latin typeface="Arial" panose="020B0604020202020204" pitchFamily="34" charset="0"/>
              <a:cs typeface="Arial" panose="020B0604020202020204" pitchFamily="34" charset="0"/>
            </a:endParaRPr>
          </a:p>
        </p:txBody>
      </p:sp>
      <p:grpSp>
        <p:nvGrpSpPr>
          <p:cNvPr id="312323" name="Group 154"/>
          <p:cNvGrpSpPr>
            <a:grpSpLocks/>
          </p:cNvGrpSpPr>
          <p:nvPr/>
        </p:nvGrpSpPr>
        <p:grpSpPr bwMode="auto">
          <a:xfrm>
            <a:off x="0" y="381000"/>
            <a:ext cx="9144000" cy="5867400"/>
            <a:chOff x="-4" y="-4"/>
            <a:chExt cx="4125" cy="7586"/>
          </a:xfrm>
        </p:grpSpPr>
        <p:grpSp>
          <p:nvGrpSpPr>
            <p:cNvPr id="312325" name="Group 152"/>
            <p:cNvGrpSpPr>
              <a:grpSpLocks/>
            </p:cNvGrpSpPr>
            <p:nvPr/>
          </p:nvGrpSpPr>
          <p:grpSpPr bwMode="auto">
            <a:xfrm>
              <a:off x="0" y="0"/>
              <a:ext cx="4121" cy="7578"/>
              <a:chOff x="0" y="0"/>
              <a:chExt cx="4121" cy="7578"/>
            </a:xfrm>
          </p:grpSpPr>
          <p:grpSp>
            <p:nvGrpSpPr>
              <p:cNvPr id="312327" name="Group 47"/>
              <p:cNvGrpSpPr>
                <a:grpSpLocks/>
              </p:cNvGrpSpPr>
              <p:nvPr/>
            </p:nvGrpSpPr>
            <p:grpSpPr bwMode="auto">
              <a:xfrm>
                <a:off x="0" y="0"/>
                <a:ext cx="1029" cy="557"/>
                <a:chOff x="0" y="0"/>
                <a:chExt cx="1029" cy="557"/>
              </a:xfrm>
            </p:grpSpPr>
            <p:sp>
              <p:nvSpPr>
                <p:cNvPr id="312470" name="Rectangle 46"/>
                <p:cNvSpPr>
                  <a:spLocks noChangeArrowheads="1"/>
                </p:cNvSpPr>
                <p:nvPr/>
              </p:nvSpPr>
              <p:spPr bwMode="auto">
                <a:xfrm>
                  <a:off x="0" y="0"/>
                  <a:ext cx="1029" cy="557"/>
                </a:xfrm>
                <a:prstGeom prst="rect">
                  <a:avLst/>
                </a:prstGeom>
                <a:solidFill>
                  <a:srgbClr val="000000"/>
                </a:solidFill>
                <a:ln w="12700" cap="sq">
                  <a:solidFill>
                    <a:schemeClr val="tx1"/>
                  </a:solidFill>
                  <a:miter lim="800000"/>
                  <a:headEnd type="none" w="sm" len="sm"/>
                  <a:tailEnd type="none" w="sm" len="sm"/>
                </a:ln>
              </p:spPr>
              <p:txBody>
                <a:bodyPr wrap="none" lIns="0" rIns="0" anchor="ctr"/>
                <a:lstStyle/>
                <a:p>
                  <a:endParaRPr lang="en-US" b="1" dirty="0">
                    <a:latin typeface="Arial" panose="020B0604020202020204" pitchFamily="34" charset="0"/>
                    <a:cs typeface="Arial" panose="020B0604020202020204" pitchFamily="34" charset="0"/>
                  </a:endParaRPr>
                </a:p>
              </p:txBody>
            </p:sp>
            <p:grpSp>
              <p:nvGrpSpPr>
                <p:cNvPr id="312471" name="Group 45"/>
                <p:cNvGrpSpPr>
                  <a:grpSpLocks/>
                </p:cNvGrpSpPr>
                <p:nvPr/>
              </p:nvGrpSpPr>
              <p:grpSpPr bwMode="auto">
                <a:xfrm>
                  <a:off x="0" y="0"/>
                  <a:ext cx="1029" cy="557"/>
                  <a:chOff x="0" y="0"/>
                  <a:chExt cx="1029" cy="557"/>
                </a:xfrm>
              </p:grpSpPr>
              <p:sp>
                <p:nvSpPr>
                  <p:cNvPr id="312472" name="Rectangle 5"/>
                  <p:cNvSpPr>
                    <a:spLocks noChangeArrowheads="1"/>
                  </p:cNvSpPr>
                  <p:nvPr/>
                </p:nvSpPr>
                <p:spPr bwMode="auto">
                  <a:xfrm>
                    <a:off x="43" y="0"/>
                    <a:ext cx="943" cy="557"/>
                  </a:xfrm>
                  <a:prstGeom prst="rect">
                    <a:avLst/>
                  </a:prstGeom>
                  <a:solidFill>
                    <a:srgbClr val="000000"/>
                  </a:solidFill>
                  <a:ln w="12700" cap="sq">
                    <a:solidFill>
                      <a:schemeClr val="tx1"/>
                    </a:solidFill>
                    <a:miter lim="800000"/>
                    <a:headEnd type="none" w="sm" len="sm"/>
                    <a:tailEnd type="none" w="sm" len="sm"/>
                  </a:ln>
                </p:spPr>
                <p:txBody>
                  <a:bodyPr lIns="0" rIns="0" anchor="ctr"/>
                  <a:lstStyle/>
                  <a:p>
                    <a:r>
                      <a:rPr lang="en-US" altLang="zh-CN" sz="1800" b="1" dirty="0">
                        <a:latin typeface="Arial" panose="020B0604020202020204" pitchFamily="34" charset="0"/>
                        <a:cs typeface="Arial" panose="020B0604020202020204" pitchFamily="34" charset="0"/>
                      </a:rPr>
                      <a:t> </a:t>
                    </a:r>
                  </a:p>
                  <a:p>
                    <a:pPr eaLnBrk="0" hangingPunct="0"/>
                    <a:endParaRPr lang="en-US" altLang="zh-CN" sz="1800" b="1" dirty="0">
                      <a:latin typeface="Arial" panose="020B0604020202020204" pitchFamily="34" charset="0"/>
                      <a:cs typeface="Arial" panose="020B0604020202020204" pitchFamily="34" charset="0"/>
                    </a:endParaRPr>
                  </a:p>
                </p:txBody>
              </p:sp>
              <p:sp>
                <p:nvSpPr>
                  <p:cNvPr id="312473" name="Rectangle 44"/>
                  <p:cNvSpPr>
                    <a:spLocks noChangeArrowheads="1"/>
                  </p:cNvSpPr>
                  <p:nvPr/>
                </p:nvSpPr>
                <p:spPr bwMode="auto">
                  <a:xfrm>
                    <a:off x="0" y="0"/>
                    <a:ext cx="1029" cy="557"/>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grpSp>
            <p:nvGrpSpPr>
              <p:cNvPr id="312328" name="Group 51"/>
              <p:cNvGrpSpPr>
                <a:grpSpLocks/>
              </p:cNvGrpSpPr>
              <p:nvPr/>
            </p:nvGrpSpPr>
            <p:grpSpPr bwMode="auto">
              <a:xfrm>
                <a:off x="1029" y="0"/>
                <a:ext cx="1562" cy="557"/>
                <a:chOff x="1029" y="0"/>
                <a:chExt cx="1562" cy="557"/>
              </a:xfrm>
            </p:grpSpPr>
            <p:sp>
              <p:nvSpPr>
                <p:cNvPr id="312466" name="Rectangle 50"/>
                <p:cNvSpPr>
                  <a:spLocks noChangeArrowheads="1"/>
                </p:cNvSpPr>
                <p:nvPr/>
              </p:nvSpPr>
              <p:spPr bwMode="auto">
                <a:xfrm>
                  <a:off x="1029" y="0"/>
                  <a:ext cx="1562" cy="557"/>
                </a:xfrm>
                <a:prstGeom prst="rect">
                  <a:avLst/>
                </a:prstGeom>
                <a:solidFill>
                  <a:srgbClr val="000000"/>
                </a:solidFill>
                <a:ln w="12700" cap="sq">
                  <a:solidFill>
                    <a:schemeClr val="tx1"/>
                  </a:solidFill>
                  <a:miter lim="800000"/>
                  <a:headEnd type="none" w="sm" len="sm"/>
                  <a:tailEnd type="none" w="sm" len="sm"/>
                </a:ln>
              </p:spPr>
              <p:txBody>
                <a:bodyPr wrap="none" lIns="0" rIns="0" anchor="ctr"/>
                <a:lstStyle/>
                <a:p>
                  <a:endParaRPr lang="en-US" b="1" dirty="0">
                    <a:latin typeface="Arial" panose="020B0604020202020204" pitchFamily="34" charset="0"/>
                    <a:cs typeface="Arial" panose="020B0604020202020204" pitchFamily="34" charset="0"/>
                  </a:endParaRPr>
                </a:p>
              </p:txBody>
            </p:sp>
            <p:grpSp>
              <p:nvGrpSpPr>
                <p:cNvPr id="312467" name="Group 49"/>
                <p:cNvGrpSpPr>
                  <a:grpSpLocks/>
                </p:cNvGrpSpPr>
                <p:nvPr/>
              </p:nvGrpSpPr>
              <p:grpSpPr bwMode="auto">
                <a:xfrm>
                  <a:off x="1029" y="0"/>
                  <a:ext cx="1562" cy="557"/>
                  <a:chOff x="1029" y="0"/>
                  <a:chExt cx="1562" cy="557"/>
                </a:xfrm>
              </p:grpSpPr>
              <p:sp>
                <p:nvSpPr>
                  <p:cNvPr id="312468" name="Rectangle 6"/>
                  <p:cNvSpPr>
                    <a:spLocks noChangeArrowheads="1"/>
                  </p:cNvSpPr>
                  <p:nvPr/>
                </p:nvSpPr>
                <p:spPr bwMode="auto">
                  <a:xfrm>
                    <a:off x="1072" y="0"/>
                    <a:ext cx="1476" cy="557"/>
                  </a:xfrm>
                  <a:prstGeom prst="rect">
                    <a:avLst/>
                  </a:prstGeom>
                  <a:solidFill>
                    <a:srgbClr val="000000"/>
                  </a:solidFill>
                  <a:ln w="12700" cap="sq">
                    <a:solidFill>
                      <a:schemeClr val="tx1"/>
                    </a:solidFill>
                    <a:miter lim="800000"/>
                    <a:headEnd type="none" w="sm" len="sm"/>
                    <a:tailEnd type="none" w="sm" len="sm"/>
                  </a:ln>
                </p:spPr>
                <p:txBody>
                  <a:bodyPr lIns="0" rIns="0" anchor="ctr"/>
                  <a:lstStyle/>
                  <a:p>
                    <a:r>
                      <a:rPr lang="ar-JO" altLang="zh-CN" sz="1800" b="1" dirty="0">
                        <a:solidFill>
                          <a:srgbClr val="FFFFFF"/>
                        </a:solidFill>
                        <a:latin typeface="Arial" panose="020B0604020202020204" pitchFamily="34" charset="0"/>
                        <a:cs typeface="Arial" panose="020B0604020202020204" pitchFamily="34" charset="0"/>
                      </a:rPr>
                      <a:t>شاول</a:t>
                    </a:r>
                    <a:endParaRPr lang="en-US" altLang="zh-CN" sz="1800" b="1" dirty="0">
                      <a:latin typeface="Arial" panose="020B0604020202020204" pitchFamily="34" charset="0"/>
                      <a:cs typeface="Arial" panose="020B0604020202020204" pitchFamily="34" charset="0"/>
                    </a:endParaRPr>
                  </a:p>
                </p:txBody>
              </p:sp>
              <p:sp>
                <p:nvSpPr>
                  <p:cNvPr id="312469" name="Rectangle 48"/>
                  <p:cNvSpPr>
                    <a:spLocks noChangeArrowheads="1"/>
                  </p:cNvSpPr>
                  <p:nvPr/>
                </p:nvSpPr>
                <p:spPr bwMode="auto">
                  <a:xfrm>
                    <a:off x="1029" y="0"/>
                    <a:ext cx="1562" cy="557"/>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grpSp>
            <p:nvGrpSpPr>
              <p:cNvPr id="312329" name="Group 55"/>
              <p:cNvGrpSpPr>
                <a:grpSpLocks/>
              </p:cNvGrpSpPr>
              <p:nvPr/>
            </p:nvGrpSpPr>
            <p:grpSpPr bwMode="auto">
              <a:xfrm>
                <a:off x="2591" y="0"/>
                <a:ext cx="1526" cy="557"/>
                <a:chOff x="2591" y="0"/>
                <a:chExt cx="1526" cy="557"/>
              </a:xfrm>
            </p:grpSpPr>
            <p:sp>
              <p:nvSpPr>
                <p:cNvPr id="312462" name="Rectangle 54"/>
                <p:cNvSpPr>
                  <a:spLocks noChangeArrowheads="1"/>
                </p:cNvSpPr>
                <p:nvPr/>
              </p:nvSpPr>
              <p:spPr bwMode="auto">
                <a:xfrm>
                  <a:off x="2591" y="0"/>
                  <a:ext cx="1526" cy="557"/>
                </a:xfrm>
                <a:prstGeom prst="rect">
                  <a:avLst/>
                </a:prstGeom>
                <a:solidFill>
                  <a:srgbClr val="000000"/>
                </a:solidFill>
                <a:ln w="12700" cap="sq">
                  <a:solidFill>
                    <a:schemeClr val="tx1"/>
                  </a:solidFill>
                  <a:miter lim="800000"/>
                  <a:headEnd type="none" w="sm" len="sm"/>
                  <a:tailEnd type="none" w="sm" len="sm"/>
                </a:ln>
              </p:spPr>
              <p:txBody>
                <a:bodyPr wrap="none" lIns="0" rIns="0" anchor="ctr"/>
                <a:lstStyle/>
                <a:p>
                  <a:endParaRPr lang="en-US" b="1" dirty="0">
                    <a:latin typeface="Arial" panose="020B0604020202020204" pitchFamily="34" charset="0"/>
                    <a:cs typeface="Arial" panose="020B0604020202020204" pitchFamily="34" charset="0"/>
                  </a:endParaRPr>
                </a:p>
              </p:txBody>
            </p:sp>
            <p:grpSp>
              <p:nvGrpSpPr>
                <p:cNvPr id="312463" name="Group 53"/>
                <p:cNvGrpSpPr>
                  <a:grpSpLocks/>
                </p:cNvGrpSpPr>
                <p:nvPr/>
              </p:nvGrpSpPr>
              <p:grpSpPr bwMode="auto">
                <a:xfrm>
                  <a:off x="2591" y="0"/>
                  <a:ext cx="1526" cy="557"/>
                  <a:chOff x="2591" y="0"/>
                  <a:chExt cx="1526" cy="557"/>
                </a:xfrm>
              </p:grpSpPr>
              <p:sp>
                <p:nvSpPr>
                  <p:cNvPr id="312464" name="Rectangle 7"/>
                  <p:cNvSpPr>
                    <a:spLocks noChangeArrowheads="1"/>
                  </p:cNvSpPr>
                  <p:nvPr/>
                </p:nvSpPr>
                <p:spPr bwMode="auto">
                  <a:xfrm>
                    <a:off x="2634" y="0"/>
                    <a:ext cx="1440" cy="557"/>
                  </a:xfrm>
                  <a:prstGeom prst="rect">
                    <a:avLst/>
                  </a:prstGeom>
                  <a:solidFill>
                    <a:srgbClr val="000000"/>
                  </a:solidFill>
                  <a:ln w="12700" cap="sq">
                    <a:solidFill>
                      <a:schemeClr val="tx1"/>
                    </a:solidFill>
                    <a:miter lim="800000"/>
                    <a:headEnd type="none" w="sm" len="sm"/>
                    <a:tailEnd type="none" w="sm" len="sm"/>
                  </a:ln>
                </p:spPr>
                <p:txBody>
                  <a:bodyPr lIns="0" rIns="0" anchor="ctr"/>
                  <a:lstStyle/>
                  <a:p>
                    <a:r>
                      <a:rPr lang="ar-JO" altLang="zh-CN" sz="1800" b="1" dirty="0">
                        <a:solidFill>
                          <a:srgbClr val="FFFFFF"/>
                        </a:solidFill>
                        <a:latin typeface="Arial" panose="020B0604020202020204" pitchFamily="34" charset="0"/>
                        <a:cs typeface="Arial" panose="020B0604020202020204" pitchFamily="34" charset="0"/>
                      </a:rPr>
                      <a:t>بولس</a:t>
                    </a:r>
                    <a:endParaRPr lang="en-US" altLang="zh-CN" sz="1800" b="1" dirty="0">
                      <a:latin typeface="Arial" panose="020B0604020202020204" pitchFamily="34" charset="0"/>
                      <a:cs typeface="Arial" panose="020B0604020202020204" pitchFamily="34" charset="0"/>
                    </a:endParaRPr>
                  </a:p>
                </p:txBody>
              </p:sp>
              <p:sp>
                <p:nvSpPr>
                  <p:cNvPr id="312465" name="Rectangle 52"/>
                  <p:cNvSpPr>
                    <a:spLocks noChangeArrowheads="1"/>
                  </p:cNvSpPr>
                  <p:nvPr/>
                </p:nvSpPr>
                <p:spPr bwMode="auto">
                  <a:xfrm>
                    <a:off x="2591" y="0"/>
                    <a:ext cx="1526" cy="557"/>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grpSp>
            <p:nvGrpSpPr>
              <p:cNvPr id="312330" name="Group 59"/>
              <p:cNvGrpSpPr>
                <a:grpSpLocks/>
              </p:cNvGrpSpPr>
              <p:nvPr/>
            </p:nvGrpSpPr>
            <p:grpSpPr bwMode="auto">
              <a:xfrm>
                <a:off x="0" y="557"/>
                <a:ext cx="1029" cy="633"/>
                <a:chOff x="0" y="557"/>
                <a:chExt cx="1029" cy="633"/>
              </a:xfrm>
            </p:grpSpPr>
            <p:sp>
              <p:nvSpPr>
                <p:cNvPr id="312458" name="Rectangle 58"/>
                <p:cNvSpPr>
                  <a:spLocks noChangeArrowheads="1"/>
                </p:cNvSpPr>
                <p:nvPr/>
              </p:nvSpPr>
              <p:spPr bwMode="auto">
                <a:xfrm>
                  <a:off x="0" y="557"/>
                  <a:ext cx="1029" cy="633"/>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b="1" dirty="0">
                    <a:latin typeface="Arial" panose="020B0604020202020204" pitchFamily="34" charset="0"/>
                    <a:cs typeface="Arial" panose="020B0604020202020204" pitchFamily="34" charset="0"/>
                  </a:endParaRPr>
                </a:p>
              </p:txBody>
            </p:sp>
            <p:grpSp>
              <p:nvGrpSpPr>
                <p:cNvPr id="312459" name="Group 57"/>
                <p:cNvGrpSpPr>
                  <a:grpSpLocks/>
                </p:cNvGrpSpPr>
                <p:nvPr/>
              </p:nvGrpSpPr>
              <p:grpSpPr bwMode="auto">
                <a:xfrm>
                  <a:off x="0" y="557"/>
                  <a:ext cx="1029" cy="633"/>
                  <a:chOff x="0" y="557"/>
                  <a:chExt cx="1029" cy="633"/>
                </a:xfrm>
              </p:grpSpPr>
              <p:sp>
                <p:nvSpPr>
                  <p:cNvPr id="312460" name="Rectangle 8"/>
                  <p:cNvSpPr>
                    <a:spLocks noChangeArrowheads="1"/>
                  </p:cNvSpPr>
                  <p:nvPr/>
                </p:nvSpPr>
                <p:spPr bwMode="auto">
                  <a:xfrm>
                    <a:off x="43" y="557"/>
                    <a:ext cx="943" cy="633"/>
                  </a:xfrm>
                  <a:prstGeom prst="rect">
                    <a:avLst/>
                  </a:prstGeom>
                  <a:solidFill>
                    <a:srgbClr val="C0C0C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1800" b="1" dirty="0">
                        <a:latin typeface="Arial" panose="020B0604020202020204" pitchFamily="34" charset="0"/>
                        <a:cs typeface="Arial" panose="020B0604020202020204" pitchFamily="34" charset="0"/>
                      </a:rPr>
                      <a:t>معنى الإسم</a:t>
                    </a:r>
                    <a:endParaRPr lang="en-US" altLang="zh-CN" sz="1800" b="1" dirty="0">
                      <a:latin typeface="Arial" panose="020B0604020202020204" pitchFamily="34" charset="0"/>
                      <a:cs typeface="Arial" panose="020B0604020202020204" pitchFamily="34" charset="0"/>
                    </a:endParaRPr>
                  </a:p>
                </p:txBody>
              </p:sp>
              <p:sp>
                <p:nvSpPr>
                  <p:cNvPr id="312461" name="Rectangle 56"/>
                  <p:cNvSpPr>
                    <a:spLocks noChangeArrowheads="1"/>
                  </p:cNvSpPr>
                  <p:nvPr/>
                </p:nvSpPr>
                <p:spPr bwMode="auto">
                  <a:xfrm>
                    <a:off x="0" y="557"/>
                    <a:ext cx="10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grpSp>
            <p:nvGrpSpPr>
              <p:cNvPr id="312331" name="Group 61"/>
              <p:cNvGrpSpPr>
                <a:grpSpLocks/>
              </p:cNvGrpSpPr>
              <p:nvPr/>
            </p:nvGrpSpPr>
            <p:grpSpPr bwMode="auto">
              <a:xfrm>
                <a:off x="1029" y="557"/>
                <a:ext cx="1562" cy="633"/>
                <a:chOff x="1029" y="557"/>
                <a:chExt cx="1562" cy="633"/>
              </a:xfrm>
            </p:grpSpPr>
            <p:sp>
              <p:nvSpPr>
                <p:cNvPr id="312456" name="Rectangle 9"/>
                <p:cNvSpPr>
                  <a:spLocks noChangeArrowheads="1"/>
                </p:cNvSpPr>
                <p:nvPr/>
              </p:nvSpPr>
              <p:spPr bwMode="auto">
                <a:xfrm>
                  <a:off x="1072" y="557"/>
                  <a:ext cx="147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1800" b="1" dirty="0">
                      <a:latin typeface="Arial" panose="020B0604020202020204" pitchFamily="34" charset="0"/>
                      <a:cs typeface="Arial" panose="020B0604020202020204" pitchFamily="34" charset="0"/>
                    </a:rPr>
                    <a:t>يطلب</a:t>
                  </a:r>
                  <a:endParaRPr lang="en-US" altLang="zh-CN" sz="1800" b="1" dirty="0">
                    <a:latin typeface="Arial" panose="020B0604020202020204" pitchFamily="34" charset="0"/>
                    <a:cs typeface="Arial" panose="020B0604020202020204" pitchFamily="34" charset="0"/>
                  </a:endParaRPr>
                </a:p>
              </p:txBody>
            </p:sp>
            <p:sp>
              <p:nvSpPr>
                <p:cNvPr id="312457" name="Rectangle 60"/>
                <p:cNvSpPr>
                  <a:spLocks noChangeArrowheads="1"/>
                </p:cNvSpPr>
                <p:nvPr/>
              </p:nvSpPr>
              <p:spPr bwMode="auto">
                <a:xfrm>
                  <a:off x="1029" y="557"/>
                  <a:ext cx="156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32" name="Group 63"/>
              <p:cNvGrpSpPr>
                <a:grpSpLocks/>
              </p:cNvGrpSpPr>
              <p:nvPr/>
            </p:nvGrpSpPr>
            <p:grpSpPr bwMode="auto">
              <a:xfrm>
                <a:off x="2591" y="557"/>
                <a:ext cx="1526" cy="633"/>
                <a:chOff x="2591" y="557"/>
                <a:chExt cx="1526" cy="633"/>
              </a:xfrm>
            </p:grpSpPr>
            <p:sp>
              <p:nvSpPr>
                <p:cNvPr id="312454" name="Rectangle 10"/>
                <p:cNvSpPr>
                  <a:spLocks noChangeArrowheads="1"/>
                </p:cNvSpPr>
                <p:nvPr/>
              </p:nvSpPr>
              <p:spPr bwMode="auto">
                <a:xfrm>
                  <a:off x="2634" y="557"/>
                  <a:ext cx="144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1800" b="1" dirty="0">
                      <a:latin typeface="Arial" panose="020B0604020202020204" pitchFamily="34" charset="0"/>
                      <a:cs typeface="Arial" panose="020B0604020202020204" pitchFamily="34" charset="0"/>
                    </a:rPr>
                    <a:t>صغير</a:t>
                  </a:r>
                  <a:endParaRPr lang="en-US" altLang="zh-CN" sz="1800" b="1" dirty="0">
                    <a:latin typeface="Arial" panose="020B0604020202020204" pitchFamily="34" charset="0"/>
                    <a:cs typeface="Arial" panose="020B0604020202020204" pitchFamily="34" charset="0"/>
                  </a:endParaRPr>
                </a:p>
              </p:txBody>
            </p:sp>
            <p:sp>
              <p:nvSpPr>
                <p:cNvPr id="312455" name="Rectangle 62"/>
                <p:cNvSpPr>
                  <a:spLocks noChangeArrowheads="1"/>
                </p:cNvSpPr>
                <p:nvPr/>
              </p:nvSpPr>
              <p:spPr bwMode="auto">
                <a:xfrm>
                  <a:off x="2591" y="557"/>
                  <a:ext cx="152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33" name="Group 67"/>
              <p:cNvGrpSpPr>
                <a:grpSpLocks/>
              </p:cNvGrpSpPr>
              <p:nvPr/>
            </p:nvGrpSpPr>
            <p:grpSpPr bwMode="auto">
              <a:xfrm>
                <a:off x="0" y="1190"/>
                <a:ext cx="1029" cy="633"/>
                <a:chOff x="0" y="1190"/>
                <a:chExt cx="1029" cy="633"/>
              </a:xfrm>
            </p:grpSpPr>
            <p:sp>
              <p:nvSpPr>
                <p:cNvPr id="312450" name="Rectangle 66"/>
                <p:cNvSpPr>
                  <a:spLocks noChangeArrowheads="1"/>
                </p:cNvSpPr>
                <p:nvPr/>
              </p:nvSpPr>
              <p:spPr bwMode="auto">
                <a:xfrm>
                  <a:off x="0" y="1190"/>
                  <a:ext cx="1029" cy="633"/>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b="1" dirty="0">
                    <a:latin typeface="Arial" panose="020B0604020202020204" pitchFamily="34" charset="0"/>
                    <a:cs typeface="Arial" panose="020B0604020202020204" pitchFamily="34" charset="0"/>
                  </a:endParaRPr>
                </a:p>
              </p:txBody>
            </p:sp>
            <p:grpSp>
              <p:nvGrpSpPr>
                <p:cNvPr id="312451" name="Group 65"/>
                <p:cNvGrpSpPr>
                  <a:grpSpLocks/>
                </p:cNvGrpSpPr>
                <p:nvPr/>
              </p:nvGrpSpPr>
              <p:grpSpPr bwMode="auto">
                <a:xfrm>
                  <a:off x="0" y="1190"/>
                  <a:ext cx="1029" cy="633"/>
                  <a:chOff x="0" y="1190"/>
                  <a:chExt cx="1029" cy="633"/>
                </a:xfrm>
              </p:grpSpPr>
              <p:sp>
                <p:nvSpPr>
                  <p:cNvPr id="312452" name="Rectangle 11"/>
                  <p:cNvSpPr>
                    <a:spLocks noChangeArrowheads="1"/>
                  </p:cNvSpPr>
                  <p:nvPr/>
                </p:nvSpPr>
                <p:spPr bwMode="auto">
                  <a:xfrm>
                    <a:off x="43" y="1190"/>
                    <a:ext cx="943" cy="633"/>
                  </a:xfrm>
                  <a:prstGeom prst="rect">
                    <a:avLst/>
                  </a:prstGeom>
                  <a:solidFill>
                    <a:srgbClr val="C0C0C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1800" b="1" dirty="0">
                        <a:latin typeface="Arial" panose="020B0604020202020204" pitchFamily="34" charset="0"/>
                        <a:cs typeface="Arial" panose="020B0604020202020204" pitchFamily="34" charset="0"/>
                      </a:rPr>
                      <a:t>الجنسية</a:t>
                    </a:r>
                    <a:endParaRPr lang="en-US" altLang="zh-CN" sz="1800" b="1" dirty="0">
                      <a:latin typeface="Arial" panose="020B0604020202020204" pitchFamily="34" charset="0"/>
                      <a:cs typeface="Arial" panose="020B0604020202020204" pitchFamily="34" charset="0"/>
                    </a:endParaRPr>
                  </a:p>
                </p:txBody>
              </p:sp>
              <p:sp>
                <p:nvSpPr>
                  <p:cNvPr id="312453" name="Rectangle 64"/>
                  <p:cNvSpPr>
                    <a:spLocks noChangeArrowheads="1"/>
                  </p:cNvSpPr>
                  <p:nvPr/>
                </p:nvSpPr>
                <p:spPr bwMode="auto">
                  <a:xfrm>
                    <a:off x="0" y="1190"/>
                    <a:ext cx="10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grpSp>
            <p:nvGrpSpPr>
              <p:cNvPr id="312334" name="Group 69"/>
              <p:cNvGrpSpPr>
                <a:grpSpLocks/>
              </p:cNvGrpSpPr>
              <p:nvPr/>
            </p:nvGrpSpPr>
            <p:grpSpPr bwMode="auto">
              <a:xfrm>
                <a:off x="1029" y="1190"/>
                <a:ext cx="1562" cy="633"/>
                <a:chOff x="1029" y="1190"/>
                <a:chExt cx="1562" cy="633"/>
              </a:xfrm>
            </p:grpSpPr>
            <p:sp>
              <p:nvSpPr>
                <p:cNvPr id="312448" name="Rectangle 12"/>
                <p:cNvSpPr>
                  <a:spLocks noChangeArrowheads="1"/>
                </p:cNvSpPr>
                <p:nvPr/>
              </p:nvSpPr>
              <p:spPr bwMode="auto">
                <a:xfrm>
                  <a:off x="1072" y="1190"/>
                  <a:ext cx="147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1800" b="1" dirty="0">
                      <a:latin typeface="Arial" panose="020B0604020202020204" pitchFamily="34" charset="0"/>
                      <a:cs typeface="Arial" panose="020B0604020202020204" pitchFamily="34" charset="0"/>
                    </a:rPr>
                    <a:t>مواطن روماني ويهودي</a:t>
                  </a:r>
                  <a:endParaRPr lang="en-US" altLang="zh-CN" sz="1800" b="1" dirty="0">
                    <a:latin typeface="Arial" panose="020B0604020202020204" pitchFamily="34" charset="0"/>
                    <a:cs typeface="Arial" panose="020B0604020202020204" pitchFamily="34" charset="0"/>
                  </a:endParaRPr>
                </a:p>
              </p:txBody>
            </p:sp>
            <p:sp>
              <p:nvSpPr>
                <p:cNvPr id="312449" name="Rectangle 68"/>
                <p:cNvSpPr>
                  <a:spLocks noChangeArrowheads="1"/>
                </p:cNvSpPr>
                <p:nvPr/>
              </p:nvSpPr>
              <p:spPr bwMode="auto">
                <a:xfrm>
                  <a:off x="1029" y="1190"/>
                  <a:ext cx="156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35" name="Group 71"/>
              <p:cNvGrpSpPr>
                <a:grpSpLocks/>
              </p:cNvGrpSpPr>
              <p:nvPr/>
            </p:nvGrpSpPr>
            <p:grpSpPr bwMode="auto">
              <a:xfrm>
                <a:off x="2591" y="1190"/>
                <a:ext cx="1526" cy="633"/>
                <a:chOff x="2591" y="1190"/>
                <a:chExt cx="1526" cy="633"/>
              </a:xfrm>
            </p:grpSpPr>
            <p:sp>
              <p:nvSpPr>
                <p:cNvPr id="312446" name="Rectangle 13"/>
                <p:cNvSpPr>
                  <a:spLocks noChangeArrowheads="1"/>
                </p:cNvSpPr>
                <p:nvPr/>
              </p:nvSpPr>
              <p:spPr bwMode="auto">
                <a:xfrm>
                  <a:off x="2634" y="1190"/>
                  <a:ext cx="144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1800" b="1" dirty="0">
                      <a:latin typeface="Arial" panose="020B0604020202020204" pitchFamily="34" charset="0"/>
                      <a:cs typeface="Arial" panose="020B0604020202020204" pitchFamily="34" charset="0"/>
                    </a:rPr>
                    <a:t>نفس الشيء – يمكنه الوعظ باليونانية أو العبرية</a:t>
                  </a:r>
                  <a:endParaRPr lang="en-US" altLang="zh-CN" sz="1800" b="1" dirty="0">
                    <a:latin typeface="Arial" panose="020B0604020202020204" pitchFamily="34" charset="0"/>
                    <a:cs typeface="Arial" panose="020B0604020202020204" pitchFamily="34" charset="0"/>
                  </a:endParaRPr>
                </a:p>
              </p:txBody>
            </p:sp>
            <p:sp>
              <p:nvSpPr>
                <p:cNvPr id="312447" name="Rectangle 70"/>
                <p:cNvSpPr>
                  <a:spLocks noChangeArrowheads="1"/>
                </p:cNvSpPr>
                <p:nvPr/>
              </p:nvSpPr>
              <p:spPr bwMode="auto">
                <a:xfrm>
                  <a:off x="2591" y="1190"/>
                  <a:ext cx="152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36" name="Group 75"/>
              <p:cNvGrpSpPr>
                <a:grpSpLocks/>
              </p:cNvGrpSpPr>
              <p:nvPr/>
            </p:nvGrpSpPr>
            <p:grpSpPr bwMode="auto">
              <a:xfrm>
                <a:off x="0" y="1823"/>
                <a:ext cx="1029" cy="633"/>
                <a:chOff x="0" y="1823"/>
                <a:chExt cx="1029" cy="633"/>
              </a:xfrm>
            </p:grpSpPr>
            <p:sp>
              <p:nvSpPr>
                <p:cNvPr id="312442" name="Rectangle 74"/>
                <p:cNvSpPr>
                  <a:spLocks noChangeArrowheads="1"/>
                </p:cNvSpPr>
                <p:nvPr/>
              </p:nvSpPr>
              <p:spPr bwMode="auto">
                <a:xfrm>
                  <a:off x="0" y="1823"/>
                  <a:ext cx="1029" cy="633"/>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b="1" dirty="0">
                    <a:latin typeface="Arial" panose="020B0604020202020204" pitchFamily="34" charset="0"/>
                    <a:cs typeface="Arial" panose="020B0604020202020204" pitchFamily="34" charset="0"/>
                  </a:endParaRPr>
                </a:p>
              </p:txBody>
            </p:sp>
            <p:grpSp>
              <p:nvGrpSpPr>
                <p:cNvPr id="312443" name="Group 73"/>
                <p:cNvGrpSpPr>
                  <a:grpSpLocks/>
                </p:cNvGrpSpPr>
                <p:nvPr/>
              </p:nvGrpSpPr>
              <p:grpSpPr bwMode="auto">
                <a:xfrm>
                  <a:off x="0" y="1823"/>
                  <a:ext cx="1029" cy="633"/>
                  <a:chOff x="0" y="1823"/>
                  <a:chExt cx="1029" cy="633"/>
                </a:xfrm>
              </p:grpSpPr>
              <p:sp>
                <p:nvSpPr>
                  <p:cNvPr id="312444" name="Rectangle 14"/>
                  <p:cNvSpPr>
                    <a:spLocks noChangeArrowheads="1"/>
                  </p:cNvSpPr>
                  <p:nvPr/>
                </p:nvSpPr>
                <p:spPr bwMode="auto">
                  <a:xfrm>
                    <a:off x="43" y="1823"/>
                    <a:ext cx="943" cy="633"/>
                  </a:xfrm>
                  <a:prstGeom prst="rect">
                    <a:avLst/>
                  </a:prstGeom>
                  <a:solidFill>
                    <a:srgbClr val="C0C0C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1800" b="1" dirty="0">
                        <a:latin typeface="Arial" panose="020B0604020202020204" pitchFamily="34" charset="0"/>
                        <a:cs typeface="Arial" panose="020B0604020202020204" pitchFamily="34" charset="0"/>
                      </a:rPr>
                      <a:t>اللقب</a:t>
                    </a:r>
                    <a:endParaRPr lang="en-US" altLang="zh-CN" sz="1800" b="1" dirty="0">
                      <a:latin typeface="Arial" panose="020B0604020202020204" pitchFamily="34" charset="0"/>
                      <a:cs typeface="Arial" panose="020B0604020202020204" pitchFamily="34" charset="0"/>
                    </a:endParaRPr>
                  </a:p>
                </p:txBody>
              </p:sp>
              <p:sp>
                <p:nvSpPr>
                  <p:cNvPr id="312445" name="Rectangle 72"/>
                  <p:cNvSpPr>
                    <a:spLocks noChangeArrowheads="1"/>
                  </p:cNvSpPr>
                  <p:nvPr/>
                </p:nvSpPr>
                <p:spPr bwMode="auto">
                  <a:xfrm>
                    <a:off x="0" y="1823"/>
                    <a:ext cx="10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grpSp>
            <p:nvGrpSpPr>
              <p:cNvPr id="312337" name="Group 77"/>
              <p:cNvGrpSpPr>
                <a:grpSpLocks/>
              </p:cNvGrpSpPr>
              <p:nvPr/>
            </p:nvGrpSpPr>
            <p:grpSpPr bwMode="auto">
              <a:xfrm>
                <a:off x="1029" y="1823"/>
                <a:ext cx="1562" cy="633"/>
                <a:chOff x="1029" y="1823"/>
                <a:chExt cx="1562" cy="633"/>
              </a:xfrm>
            </p:grpSpPr>
            <p:sp>
              <p:nvSpPr>
                <p:cNvPr id="312440" name="Rectangle 15"/>
                <p:cNvSpPr>
                  <a:spLocks noChangeArrowheads="1"/>
                </p:cNvSpPr>
                <p:nvPr/>
              </p:nvSpPr>
              <p:spPr bwMode="auto">
                <a:xfrm>
                  <a:off x="1072" y="1823"/>
                  <a:ext cx="147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1800" b="1" dirty="0">
                      <a:latin typeface="Arial" panose="020B0604020202020204" pitchFamily="34" charset="0"/>
                      <a:cs typeface="Arial" panose="020B0604020202020204" pitchFamily="34" charset="0"/>
                    </a:rPr>
                    <a:t>فريسي، راباي (أرثوذكسي)</a:t>
                  </a:r>
                  <a:endParaRPr lang="en-US" altLang="zh-CN" sz="1800" b="1" dirty="0">
                    <a:latin typeface="Arial" panose="020B0604020202020204" pitchFamily="34" charset="0"/>
                    <a:cs typeface="Arial" panose="020B0604020202020204" pitchFamily="34" charset="0"/>
                  </a:endParaRPr>
                </a:p>
              </p:txBody>
            </p:sp>
            <p:sp>
              <p:nvSpPr>
                <p:cNvPr id="312441" name="Rectangle 76"/>
                <p:cNvSpPr>
                  <a:spLocks noChangeArrowheads="1"/>
                </p:cNvSpPr>
                <p:nvPr/>
              </p:nvSpPr>
              <p:spPr bwMode="auto">
                <a:xfrm>
                  <a:off x="1029" y="1823"/>
                  <a:ext cx="156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38" name="Group 79"/>
              <p:cNvGrpSpPr>
                <a:grpSpLocks/>
              </p:cNvGrpSpPr>
              <p:nvPr/>
            </p:nvGrpSpPr>
            <p:grpSpPr bwMode="auto">
              <a:xfrm>
                <a:off x="2552" y="1823"/>
                <a:ext cx="1569" cy="633"/>
                <a:chOff x="2552" y="1823"/>
                <a:chExt cx="1569" cy="633"/>
              </a:xfrm>
            </p:grpSpPr>
            <p:sp>
              <p:nvSpPr>
                <p:cNvPr id="312438" name="Rectangle 16"/>
                <p:cNvSpPr>
                  <a:spLocks noChangeArrowheads="1"/>
                </p:cNvSpPr>
                <p:nvPr/>
              </p:nvSpPr>
              <p:spPr bwMode="auto">
                <a:xfrm>
                  <a:off x="2552" y="1823"/>
                  <a:ext cx="1569"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1800" b="1" dirty="0">
                      <a:latin typeface="Arial" panose="020B0604020202020204" pitchFamily="34" charset="0"/>
                      <a:cs typeface="Arial" panose="020B0604020202020204" pitchFamily="34" charset="0"/>
                    </a:rPr>
                    <a:t>رسول، عبد يسوع المسيح</a:t>
                  </a:r>
                </a:p>
                <a:p>
                  <a:r>
                    <a:rPr lang="en-US" altLang="zh-CN" sz="1800" b="1" dirty="0">
                      <a:latin typeface="Arial" panose="020B0604020202020204" pitchFamily="34" charset="0"/>
                      <a:cs typeface="Arial" panose="020B0604020202020204" pitchFamily="34" charset="0"/>
                    </a:rPr>
                    <a:t>(</a:t>
                  </a:r>
                  <a:r>
                    <a:rPr lang="ar-JO" altLang="zh-CN" sz="1800" b="1" dirty="0">
                      <a:latin typeface="Arial" panose="020B0604020202020204" pitchFamily="34" charset="0"/>
                      <a:cs typeface="Arial" panose="020B0604020202020204" pitchFamily="34" charset="0"/>
                    </a:rPr>
                    <a:t>أرثوذكسي</a:t>
                  </a:r>
                  <a:r>
                    <a:rPr lang="en-US" altLang="zh-CN" sz="1800" b="1" dirty="0">
                      <a:latin typeface="Arial" panose="020B0604020202020204" pitchFamily="34" charset="0"/>
                      <a:cs typeface="Arial" panose="020B0604020202020204" pitchFamily="34" charset="0"/>
                    </a:rPr>
                    <a:t>) </a:t>
                  </a:r>
                </a:p>
              </p:txBody>
            </p:sp>
            <p:sp>
              <p:nvSpPr>
                <p:cNvPr id="312439" name="Rectangle 78"/>
                <p:cNvSpPr>
                  <a:spLocks noChangeArrowheads="1"/>
                </p:cNvSpPr>
                <p:nvPr/>
              </p:nvSpPr>
              <p:spPr bwMode="auto">
                <a:xfrm>
                  <a:off x="2591" y="1823"/>
                  <a:ext cx="152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39" name="Group 83"/>
              <p:cNvGrpSpPr>
                <a:grpSpLocks/>
              </p:cNvGrpSpPr>
              <p:nvPr/>
            </p:nvGrpSpPr>
            <p:grpSpPr bwMode="auto">
              <a:xfrm>
                <a:off x="0" y="2456"/>
                <a:ext cx="1029" cy="633"/>
                <a:chOff x="0" y="2456"/>
                <a:chExt cx="1029" cy="633"/>
              </a:xfrm>
            </p:grpSpPr>
            <p:sp>
              <p:nvSpPr>
                <p:cNvPr id="312434" name="Rectangle 82"/>
                <p:cNvSpPr>
                  <a:spLocks noChangeArrowheads="1"/>
                </p:cNvSpPr>
                <p:nvPr/>
              </p:nvSpPr>
              <p:spPr bwMode="auto">
                <a:xfrm>
                  <a:off x="0" y="2456"/>
                  <a:ext cx="1029" cy="633"/>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b="1" dirty="0">
                    <a:latin typeface="Arial" panose="020B0604020202020204" pitchFamily="34" charset="0"/>
                    <a:cs typeface="Arial" panose="020B0604020202020204" pitchFamily="34" charset="0"/>
                  </a:endParaRPr>
                </a:p>
              </p:txBody>
            </p:sp>
            <p:grpSp>
              <p:nvGrpSpPr>
                <p:cNvPr id="312435" name="Group 81"/>
                <p:cNvGrpSpPr>
                  <a:grpSpLocks/>
                </p:cNvGrpSpPr>
                <p:nvPr/>
              </p:nvGrpSpPr>
              <p:grpSpPr bwMode="auto">
                <a:xfrm>
                  <a:off x="0" y="2456"/>
                  <a:ext cx="1029" cy="633"/>
                  <a:chOff x="0" y="2456"/>
                  <a:chExt cx="1029" cy="633"/>
                </a:xfrm>
              </p:grpSpPr>
              <p:sp>
                <p:nvSpPr>
                  <p:cNvPr id="312436" name="Rectangle 17"/>
                  <p:cNvSpPr>
                    <a:spLocks noChangeArrowheads="1"/>
                  </p:cNvSpPr>
                  <p:nvPr/>
                </p:nvSpPr>
                <p:spPr bwMode="auto">
                  <a:xfrm>
                    <a:off x="43" y="2456"/>
                    <a:ext cx="943" cy="633"/>
                  </a:xfrm>
                  <a:prstGeom prst="rect">
                    <a:avLst/>
                  </a:prstGeom>
                  <a:solidFill>
                    <a:srgbClr val="C0C0C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1800" b="1" dirty="0">
                        <a:latin typeface="Arial" panose="020B0604020202020204" pitchFamily="34" charset="0"/>
                        <a:cs typeface="Arial" panose="020B0604020202020204" pitchFamily="34" charset="0"/>
                      </a:rPr>
                      <a:t>المعلم / المكان</a:t>
                    </a:r>
                    <a:endParaRPr lang="en-US" altLang="zh-CN" sz="1800" b="1" dirty="0">
                      <a:latin typeface="Arial" panose="020B0604020202020204" pitchFamily="34" charset="0"/>
                      <a:cs typeface="Arial" panose="020B0604020202020204" pitchFamily="34" charset="0"/>
                    </a:endParaRPr>
                  </a:p>
                </p:txBody>
              </p:sp>
              <p:sp>
                <p:nvSpPr>
                  <p:cNvPr id="312437" name="Rectangle 80"/>
                  <p:cNvSpPr>
                    <a:spLocks noChangeArrowheads="1"/>
                  </p:cNvSpPr>
                  <p:nvPr/>
                </p:nvSpPr>
                <p:spPr bwMode="auto">
                  <a:xfrm>
                    <a:off x="0" y="2456"/>
                    <a:ext cx="10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grpSp>
            <p:nvGrpSpPr>
              <p:cNvPr id="312340" name="Group 85"/>
              <p:cNvGrpSpPr>
                <a:grpSpLocks/>
              </p:cNvGrpSpPr>
              <p:nvPr/>
            </p:nvGrpSpPr>
            <p:grpSpPr bwMode="auto">
              <a:xfrm>
                <a:off x="1029" y="2456"/>
                <a:ext cx="1562" cy="633"/>
                <a:chOff x="1029" y="2456"/>
                <a:chExt cx="1562" cy="633"/>
              </a:xfrm>
            </p:grpSpPr>
            <p:sp>
              <p:nvSpPr>
                <p:cNvPr id="312432" name="Rectangle 18"/>
                <p:cNvSpPr>
                  <a:spLocks noChangeArrowheads="1"/>
                </p:cNvSpPr>
                <p:nvPr/>
              </p:nvSpPr>
              <p:spPr bwMode="auto">
                <a:xfrm>
                  <a:off x="1072" y="2456"/>
                  <a:ext cx="147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1800" b="1" dirty="0">
                      <a:latin typeface="Arial" panose="020B0604020202020204" pitchFamily="34" charset="0"/>
                      <a:cs typeface="Arial" panose="020B0604020202020204" pitchFamily="34" charset="0"/>
                    </a:rPr>
                    <a:t>غمالائيل في أورشليم (22: 3)</a:t>
                  </a:r>
                  <a:endParaRPr lang="en-US" altLang="zh-CN" sz="1800" b="1" dirty="0">
                    <a:latin typeface="Arial" panose="020B0604020202020204" pitchFamily="34" charset="0"/>
                    <a:cs typeface="Arial" panose="020B0604020202020204" pitchFamily="34" charset="0"/>
                  </a:endParaRPr>
                </a:p>
              </p:txBody>
            </p:sp>
            <p:sp>
              <p:nvSpPr>
                <p:cNvPr id="312433" name="Rectangle 84"/>
                <p:cNvSpPr>
                  <a:spLocks noChangeArrowheads="1"/>
                </p:cNvSpPr>
                <p:nvPr/>
              </p:nvSpPr>
              <p:spPr bwMode="auto">
                <a:xfrm>
                  <a:off x="1029" y="2456"/>
                  <a:ext cx="156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41" name="Group 87"/>
              <p:cNvGrpSpPr>
                <a:grpSpLocks/>
              </p:cNvGrpSpPr>
              <p:nvPr/>
            </p:nvGrpSpPr>
            <p:grpSpPr bwMode="auto">
              <a:xfrm>
                <a:off x="2591" y="2456"/>
                <a:ext cx="1526" cy="633"/>
                <a:chOff x="2591" y="2456"/>
                <a:chExt cx="1526" cy="633"/>
              </a:xfrm>
            </p:grpSpPr>
            <p:sp>
              <p:nvSpPr>
                <p:cNvPr id="312430" name="Rectangle 19"/>
                <p:cNvSpPr>
                  <a:spLocks noChangeArrowheads="1"/>
                </p:cNvSpPr>
                <p:nvPr/>
              </p:nvSpPr>
              <p:spPr bwMode="auto">
                <a:xfrm>
                  <a:off x="2634" y="2456"/>
                  <a:ext cx="144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1800" b="1" dirty="0">
                      <a:latin typeface="Arial" panose="020B0604020202020204" pitchFamily="34" charset="0"/>
                      <a:cs typeface="Arial" panose="020B0604020202020204" pitchFamily="34" charset="0"/>
                    </a:rPr>
                    <a:t>الله في العربية ودمشق</a:t>
                  </a:r>
                  <a:endParaRPr lang="en-US" altLang="zh-CN" sz="1800" b="1" dirty="0">
                    <a:latin typeface="Arial" panose="020B0604020202020204" pitchFamily="34" charset="0"/>
                    <a:cs typeface="Arial" panose="020B0604020202020204" pitchFamily="34" charset="0"/>
                  </a:endParaRPr>
                </a:p>
                <a:p>
                  <a:pPr eaLnBrk="0" hangingPunct="0"/>
                  <a:r>
                    <a:rPr lang="en-US" altLang="zh-CN" sz="1800" b="1" dirty="0">
                      <a:latin typeface="Arial" panose="020B0604020202020204" pitchFamily="34" charset="0"/>
                      <a:cs typeface="Arial" panose="020B0604020202020204" pitchFamily="34" charset="0"/>
                    </a:rPr>
                    <a:t>(</a:t>
                  </a:r>
                  <a:r>
                    <a:rPr lang="ar-JO" altLang="zh-CN" sz="1800" b="1" dirty="0">
                      <a:latin typeface="Arial" panose="020B0604020202020204" pitchFamily="34" charset="0"/>
                      <a:cs typeface="Arial" panose="020B0604020202020204" pitchFamily="34" charset="0"/>
                    </a:rPr>
                    <a:t>غل 1: 17</a:t>
                  </a:r>
                  <a:r>
                    <a:rPr lang="en-US" altLang="zh-CN" sz="1800" b="1" dirty="0">
                      <a:latin typeface="Arial" panose="020B0604020202020204" pitchFamily="34" charset="0"/>
                      <a:cs typeface="Arial" panose="020B0604020202020204" pitchFamily="34" charset="0"/>
                    </a:rPr>
                    <a:t>)</a:t>
                  </a:r>
                </a:p>
              </p:txBody>
            </p:sp>
            <p:sp>
              <p:nvSpPr>
                <p:cNvPr id="312431" name="Rectangle 86"/>
                <p:cNvSpPr>
                  <a:spLocks noChangeArrowheads="1"/>
                </p:cNvSpPr>
                <p:nvPr/>
              </p:nvSpPr>
              <p:spPr bwMode="auto">
                <a:xfrm>
                  <a:off x="2591" y="2456"/>
                  <a:ext cx="152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42" name="Group 91"/>
              <p:cNvGrpSpPr>
                <a:grpSpLocks/>
              </p:cNvGrpSpPr>
              <p:nvPr/>
            </p:nvGrpSpPr>
            <p:grpSpPr bwMode="auto">
              <a:xfrm>
                <a:off x="0" y="3089"/>
                <a:ext cx="1029" cy="518"/>
                <a:chOff x="0" y="3089"/>
                <a:chExt cx="1029" cy="518"/>
              </a:xfrm>
            </p:grpSpPr>
            <p:sp>
              <p:nvSpPr>
                <p:cNvPr id="312426" name="Rectangle 90"/>
                <p:cNvSpPr>
                  <a:spLocks noChangeArrowheads="1"/>
                </p:cNvSpPr>
                <p:nvPr/>
              </p:nvSpPr>
              <p:spPr bwMode="auto">
                <a:xfrm>
                  <a:off x="0" y="3089"/>
                  <a:ext cx="1029" cy="518"/>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b="1" dirty="0">
                    <a:latin typeface="Arial" panose="020B0604020202020204" pitchFamily="34" charset="0"/>
                    <a:cs typeface="Arial" panose="020B0604020202020204" pitchFamily="34" charset="0"/>
                  </a:endParaRPr>
                </a:p>
              </p:txBody>
            </p:sp>
            <p:grpSp>
              <p:nvGrpSpPr>
                <p:cNvPr id="312427" name="Group 89"/>
                <p:cNvGrpSpPr>
                  <a:grpSpLocks/>
                </p:cNvGrpSpPr>
                <p:nvPr/>
              </p:nvGrpSpPr>
              <p:grpSpPr bwMode="auto">
                <a:xfrm>
                  <a:off x="0" y="3089"/>
                  <a:ext cx="1029" cy="518"/>
                  <a:chOff x="0" y="3089"/>
                  <a:chExt cx="1029" cy="518"/>
                </a:xfrm>
              </p:grpSpPr>
              <p:sp>
                <p:nvSpPr>
                  <p:cNvPr id="312428" name="Rectangle 20"/>
                  <p:cNvSpPr>
                    <a:spLocks noChangeArrowheads="1"/>
                  </p:cNvSpPr>
                  <p:nvPr/>
                </p:nvSpPr>
                <p:spPr bwMode="auto">
                  <a:xfrm>
                    <a:off x="43" y="3089"/>
                    <a:ext cx="943" cy="518"/>
                  </a:xfrm>
                  <a:prstGeom prst="rect">
                    <a:avLst/>
                  </a:prstGeom>
                  <a:solidFill>
                    <a:srgbClr val="C0C0C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1800" b="1" dirty="0">
                        <a:latin typeface="Arial" panose="020B0604020202020204" pitchFamily="34" charset="0"/>
                        <a:cs typeface="Arial" panose="020B0604020202020204" pitchFamily="34" charset="0"/>
                      </a:rPr>
                      <a:t>نمط التعليم</a:t>
                    </a:r>
                    <a:endParaRPr lang="en-US" altLang="zh-CN" sz="1800" b="1" dirty="0">
                      <a:latin typeface="Arial" panose="020B0604020202020204" pitchFamily="34" charset="0"/>
                      <a:cs typeface="Arial" panose="020B0604020202020204" pitchFamily="34" charset="0"/>
                    </a:endParaRPr>
                  </a:p>
                </p:txBody>
              </p:sp>
              <p:sp>
                <p:nvSpPr>
                  <p:cNvPr id="312429" name="Rectangle 88"/>
                  <p:cNvSpPr>
                    <a:spLocks noChangeArrowheads="1"/>
                  </p:cNvSpPr>
                  <p:nvPr/>
                </p:nvSpPr>
                <p:spPr bwMode="auto">
                  <a:xfrm>
                    <a:off x="0" y="3089"/>
                    <a:ext cx="1029"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grpSp>
            <p:nvGrpSpPr>
              <p:cNvPr id="312343" name="Group 93"/>
              <p:cNvGrpSpPr>
                <a:grpSpLocks/>
              </p:cNvGrpSpPr>
              <p:nvPr/>
            </p:nvGrpSpPr>
            <p:grpSpPr bwMode="auto">
              <a:xfrm>
                <a:off x="1029" y="3089"/>
                <a:ext cx="1562" cy="518"/>
                <a:chOff x="1029" y="3089"/>
                <a:chExt cx="1562" cy="518"/>
              </a:xfrm>
            </p:grpSpPr>
            <p:sp>
              <p:nvSpPr>
                <p:cNvPr id="312424" name="Rectangle 21"/>
                <p:cNvSpPr>
                  <a:spLocks noChangeArrowheads="1"/>
                </p:cNvSpPr>
                <p:nvPr/>
              </p:nvSpPr>
              <p:spPr bwMode="auto">
                <a:xfrm>
                  <a:off x="1046" y="3089"/>
                  <a:ext cx="1528"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JO" altLang="zh-CN" sz="1800" b="1" dirty="0">
                      <a:latin typeface="Arial" panose="020B0604020202020204" pitchFamily="34" charset="0"/>
                      <a:cs typeface="Arial" panose="020B0604020202020204" pitchFamily="34" charset="0"/>
                    </a:rPr>
                    <a:t>رسمي</a:t>
                  </a:r>
                  <a:endParaRPr lang="en-US" altLang="zh-CN" sz="1800" b="1" dirty="0">
                    <a:latin typeface="Arial" panose="020B0604020202020204" pitchFamily="34" charset="0"/>
                    <a:cs typeface="Arial" panose="020B0604020202020204" pitchFamily="34" charset="0"/>
                  </a:endParaRPr>
                </a:p>
              </p:txBody>
            </p:sp>
            <p:sp>
              <p:nvSpPr>
                <p:cNvPr id="312425" name="Rectangle 92"/>
                <p:cNvSpPr>
                  <a:spLocks noChangeArrowheads="1"/>
                </p:cNvSpPr>
                <p:nvPr/>
              </p:nvSpPr>
              <p:spPr bwMode="auto">
                <a:xfrm>
                  <a:off x="1029" y="3089"/>
                  <a:ext cx="1562"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44" name="Group 95"/>
              <p:cNvGrpSpPr>
                <a:grpSpLocks/>
              </p:cNvGrpSpPr>
              <p:nvPr/>
            </p:nvGrpSpPr>
            <p:grpSpPr bwMode="auto">
              <a:xfrm>
                <a:off x="2591" y="3089"/>
                <a:ext cx="1526" cy="518"/>
                <a:chOff x="2591" y="3089"/>
                <a:chExt cx="1526" cy="518"/>
              </a:xfrm>
            </p:grpSpPr>
            <p:sp>
              <p:nvSpPr>
                <p:cNvPr id="312422" name="Rectangle 22"/>
                <p:cNvSpPr>
                  <a:spLocks noChangeArrowheads="1"/>
                </p:cNvSpPr>
                <p:nvPr/>
              </p:nvSpPr>
              <p:spPr bwMode="auto">
                <a:xfrm>
                  <a:off x="2609" y="3089"/>
                  <a:ext cx="1491"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JO" altLang="zh-CN" sz="1800" b="1" dirty="0">
                      <a:latin typeface="Arial" panose="020B0604020202020204" pitchFamily="34" charset="0"/>
                      <a:cs typeface="Arial" panose="020B0604020202020204" pitchFamily="34" charset="0"/>
                    </a:rPr>
                    <a:t>غير رسمي</a:t>
                  </a:r>
                  <a:endParaRPr lang="en-US" altLang="zh-CN" sz="1800" b="1" dirty="0">
                    <a:latin typeface="Arial" panose="020B0604020202020204" pitchFamily="34" charset="0"/>
                    <a:cs typeface="Arial" panose="020B0604020202020204" pitchFamily="34" charset="0"/>
                  </a:endParaRPr>
                </a:p>
              </p:txBody>
            </p:sp>
            <p:sp>
              <p:nvSpPr>
                <p:cNvPr id="312423" name="Rectangle 94"/>
                <p:cNvSpPr>
                  <a:spLocks noChangeArrowheads="1"/>
                </p:cNvSpPr>
                <p:nvPr/>
              </p:nvSpPr>
              <p:spPr bwMode="auto">
                <a:xfrm>
                  <a:off x="2591" y="3089"/>
                  <a:ext cx="1526"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45" name="Group 99"/>
              <p:cNvGrpSpPr>
                <a:grpSpLocks/>
              </p:cNvGrpSpPr>
              <p:nvPr/>
            </p:nvGrpSpPr>
            <p:grpSpPr bwMode="auto">
              <a:xfrm>
                <a:off x="0" y="3607"/>
                <a:ext cx="1029" cy="518"/>
                <a:chOff x="0" y="3607"/>
                <a:chExt cx="1029" cy="518"/>
              </a:xfrm>
            </p:grpSpPr>
            <p:sp>
              <p:nvSpPr>
                <p:cNvPr id="312418" name="Rectangle 98"/>
                <p:cNvSpPr>
                  <a:spLocks noChangeArrowheads="1"/>
                </p:cNvSpPr>
                <p:nvPr/>
              </p:nvSpPr>
              <p:spPr bwMode="auto">
                <a:xfrm>
                  <a:off x="0" y="3607"/>
                  <a:ext cx="1029" cy="518"/>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b="1" dirty="0">
                    <a:latin typeface="Arial" panose="020B0604020202020204" pitchFamily="34" charset="0"/>
                    <a:cs typeface="Arial" panose="020B0604020202020204" pitchFamily="34" charset="0"/>
                  </a:endParaRPr>
                </a:p>
              </p:txBody>
            </p:sp>
            <p:grpSp>
              <p:nvGrpSpPr>
                <p:cNvPr id="312419" name="Group 97"/>
                <p:cNvGrpSpPr>
                  <a:grpSpLocks/>
                </p:cNvGrpSpPr>
                <p:nvPr/>
              </p:nvGrpSpPr>
              <p:grpSpPr bwMode="auto">
                <a:xfrm>
                  <a:off x="0" y="3607"/>
                  <a:ext cx="1029" cy="518"/>
                  <a:chOff x="0" y="3607"/>
                  <a:chExt cx="1029" cy="518"/>
                </a:xfrm>
              </p:grpSpPr>
              <p:sp>
                <p:nvSpPr>
                  <p:cNvPr id="312420" name="Rectangle 23"/>
                  <p:cNvSpPr>
                    <a:spLocks noChangeArrowheads="1"/>
                  </p:cNvSpPr>
                  <p:nvPr/>
                </p:nvSpPr>
                <p:spPr bwMode="auto">
                  <a:xfrm>
                    <a:off x="43" y="3607"/>
                    <a:ext cx="943" cy="518"/>
                  </a:xfrm>
                  <a:prstGeom prst="rect">
                    <a:avLst/>
                  </a:prstGeom>
                  <a:solidFill>
                    <a:srgbClr val="C0C0C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1800" b="1" dirty="0">
                        <a:latin typeface="Arial" panose="020B0604020202020204" pitchFamily="34" charset="0"/>
                        <a:cs typeface="Arial" panose="020B0604020202020204" pitchFamily="34" charset="0"/>
                      </a:rPr>
                      <a:t>الشغف</a:t>
                    </a:r>
                    <a:endParaRPr lang="en-US" altLang="zh-CN" sz="1800" b="1" dirty="0">
                      <a:latin typeface="Arial" panose="020B0604020202020204" pitchFamily="34" charset="0"/>
                      <a:cs typeface="Arial" panose="020B0604020202020204" pitchFamily="34" charset="0"/>
                    </a:endParaRPr>
                  </a:p>
                </p:txBody>
              </p:sp>
              <p:sp>
                <p:nvSpPr>
                  <p:cNvPr id="312421" name="Rectangle 96"/>
                  <p:cNvSpPr>
                    <a:spLocks noChangeArrowheads="1"/>
                  </p:cNvSpPr>
                  <p:nvPr/>
                </p:nvSpPr>
                <p:spPr bwMode="auto">
                  <a:xfrm>
                    <a:off x="0" y="3607"/>
                    <a:ext cx="1029"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grpSp>
            <p:nvGrpSpPr>
              <p:cNvPr id="312346" name="Group 101"/>
              <p:cNvGrpSpPr>
                <a:grpSpLocks/>
              </p:cNvGrpSpPr>
              <p:nvPr/>
            </p:nvGrpSpPr>
            <p:grpSpPr bwMode="auto">
              <a:xfrm>
                <a:off x="1027" y="3607"/>
                <a:ext cx="1597" cy="518"/>
                <a:chOff x="1027" y="3607"/>
                <a:chExt cx="1597" cy="518"/>
              </a:xfrm>
            </p:grpSpPr>
            <p:sp>
              <p:nvSpPr>
                <p:cNvPr id="312416" name="Rectangle 24"/>
                <p:cNvSpPr>
                  <a:spLocks noChangeArrowheads="1"/>
                </p:cNvSpPr>
                <p:nvPr/>
              </p:nvSpPr>
              <p:spPr bwMode="auto">
                <a:xfrm>
                  <a:off x="1027" y="3607"/>
                  <a:ext cx="159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JO" altLang="zh-CN" sz="1800" b="1" dirty="0">
                      <a:latin typeface="Arial" panose="020B0604020202020204" pitchFamily="34" charset="0"/>
                      <a:cs typeface="Arial" panose="020B0604020202020204" pitchFamily="34" charset="0"/>
                    </a:rPr>
                    <a:t>غيور للناموس (في 3: 5-6)</a:t>
                  </a:r>
                  <a:endParaRPr lang="en-US" altLang="zh-CN" sz="1800" b="1" dirty="0">
                    <a:latin typeface="Arial" panose="020B0604020202020204" pitchFamily="34" charset="0"/>
                    <a:cs typeface="Arial" panose="020B0604020202020204" pitchFamily="34" charset="0"/>
                  </a:endParaRPr>
                </a:p>
              </p:txBody>
            </p:sp>
            <p:sp>
              <p:nvSpPr>
                <p:cNvPr id="312417" name="Rectangle 100"/>
                <p:cNvSpPr>
                  <a:spLocks noChangeArrowheads="1"/>
                </p:cNvSpPr>
                <p:nvPr/>
              </p:nvSpPr>
              <p:spPr bwMode="auto">
                <a:xfrm>
                  <a:off x="1029" y="3607"/>
                  <a:ext cx="1562"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47" name="Group 103"/>
              <p:cNvGrpSpPr>
                <a:grpSpLocks/>
              </p:cNvGrpSpPr>
              <p:nvPr/>
            </p:nvGrpSpPr>
            <p:grpSpPr bwMode="auto">
              <a:xfrm>
                <a:off x="2591" y="3607"/>
                <a:ext cx="1526" cy="518"/>
                <a:chOff x="2591" y="3607"/>
                <a:chExt cx="1526" cy="518"/>
              </a:xfrm>
            </p:grpSpPr>
            <p:sp>
              <p:nvSpPr>
                <p:cNvPr id="312414" name="Rectangle 25"/>
                <p:cNvSpPr>
                  <a:spLocks noChangeArrowheads="1"/>
                </p:cNvSpPr>
                <p:nvPr/>
              </p:nvSpPr>
              <p:spPr bwMode="auto">
                <a:xfrm>
                  <a:off x="2609" y="3607"/>
                  <a:ext cx="1491"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JO" altLang="zh-CN" sz="1800" b="1" dirty="0">
                      <a:latin typeface="Arial" panose="020B0604020202020204" pitchFamily="34" charset="0"/>
                      <a:cs typeface="Arial" panose="020B0604020202020204" pitchFamily="34" charset="0"/>
                    </a:rPr>
                    <a:t>غيور للنعمة</a:t>
                  </a:r>
                  <a:endParaRPr lang="en-US" altLang="zh-CN" sz="1800" b="1" dirty="0">
                    <a:latin typeface="Arial" panose="020B0604020202020204" pitchFamily="34" charset="0"/>
                    <a:cs typeface="Arial" panose="020B0604020202020204" pitchFamily="34" charset="0"/>
                  </a:endParaRPr>
                </a:p>
              </p:txBody>
            </p:sp>
            <p:sp>
              <p:nvSpPr>
                <p:cNvPr id="312415" name="Rectangle 102"/>
                <p:cNvSpPr>
                  <a:spLocks noChangeArrowheads="1"/>
                </p:cNvSpPr>
                <p:nvPr/>
              </p:nvSpPr>
              <p:spPr bwMode="auto">
                <a:xfrm>
                  <a:off x="2591" y="3607"/>
                  <a:ext cx="1526"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48" name="Group 107"/>
              <p:cNvGrpSpPr>
                <a:grpSpLocks/>
              </p:cNvGrpSpPr>
              <p:nvPr/>
            </p:nvGrpSpPr>
            <p:grpSpPr bwMode="auto">
              <a:xfrm>
                <a:off x="0" y="4125"/>
                <a:ext cx="1029" cy="518"/>
                <a:chOff x="0" y="4125"/>
                <a:chExt cx="1029" cy="518"/>
              </a:xfrm>
            </p:grpSpPr>
            <p:sp>
              <p:nvSpPr>
                <p:cNvPr id="312410" name="Rectangle 106"/>
                <p:cNvSpPr>
                  <a:spLocks noChangeArrowheads="1"/>
                </p:cNvSpPr>
                <p:nvPr/>
              </p:nvSpPr>
              <p:spPr bwMode="auto">
                <a:xfrm>
                  <a:off x="0" y="4125"/>
                  <a:ext cx="1029" cy="518"/>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b="1" dirty="0">
                    <a:latin typeface="Arial" panose="020B0604020202020204" pitchFamily="34" charset="0"/>
                    <a:cs typeface="Arial" panose="020B0604020202020204" pitchFamily="34" charset="0"/>
                  </a:endParaRPr>
                </a:p>
              </p:txBody>
            </p:sp>
            <p:grpSp>
              <p:nvGrpSpPr>
                <p:cNvPr id="312411" name="Group 105"/>
                <p:cNvGrpSpPr>
                  <a:grpSpLocks/>
                </p:cNvGrpSpPr>
                <p:nvPr/>
              </p:nvGrpSpPr>
              <p:grpSpPr bwMode="auto">
                <a:xfrm>
                  <a:off x="0" y="4125"/>
                  <a:ext cx="1029" cy="518"/>
                  <a:chOff x="0" y="4125"/>
                  <a:chExt cx="1029" cy="518"/>
                </a:xfrm>
              </p:grpSpPr>
              <p:sp>
                <p:nvSpPr>
                  <p:cNvPr id="312412" name="Rectangle 26"/>
                  <p:cNvSpPr>
                    <a:spLocks noChangeArrowheads="1"/>
                  </p:cNvSpPr>
                  <p:nvPr/>
                </p:nvSpPr>
                <p:spPr bwMode="auto">
                  <a:xfrm>
                    <a:off x="43" y="4125"/>
                    <a:ext cx="943" cy="518"/>
                  </a:xfrm>
                  <a:prstGeom prst="rect">
                    <a:avLst/>
                  </a:prstGeom>
                  <a:solidFill>
                    <a:srgbClr val="C0C0C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1800" b="1" dirty="0">
                        <a:latin typeface="Arial" panose="020B0604020202020204" pitchFamily="34" charset="0"/>
                        <a:cs typeface="Arial" panose="020B0604020202020204" pitchFamily="34" charset="0"/>
                      </a:rPr>
                      <a:t>مدافع عن</a:t>
                    </a:r>
                    <a:endParaRPr lang="en-US" altLang="zh-CN" sz="1800" b="1" dirty="0">
                      <a:latin typeface="Arial" panose="020B0604020202020204" pitchFamily="34" charset="0"/>
                      <a:cs typeface="Arial" panose="020B0604020202020204" pitchFamily="34" charset="0"/>
                    </a:endParaRPr>
                  </a:p>
                </p:txBody>
              </p:sp>
              <p:sp>
                <p:nvSpPr>
                  <p:cNvPr id="312413" name="Rectangle 104"/>
                  <p:cNvSpPr>
                    <a:spLocks noChangeArrowheads="1"/>
                  </p:cNvSpPr>
                  <p:nvPr/>
                </p:nvSpPr>
                <p:spPr bwMode="auto">
                  <a:xfrm>
                    <a:off x="0" y="4125"/>
                    <a:ext cx="1029"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grpSp>
            <p:nvGrpSpPr>
              <p:cNvPr id="312349" name="Group 109"/>
              <p:cNvGrpSpPr>
                <a:grpSpLocks/>
              </p:cNvGrpSpPr>
              <p:nvPr/>
            </p:nvGrpSpPr>
            <p:grpSpPr bwMode="auto">
              <a:xfrm>
                <a:off x="1029" y="4125"/>
                <a:ext cx="1562" cy="518"/>
                <a:chOff x="1029" y="4125"/>
                <a:chExt cx="1562" cy="518"/>
              </a:xfrm>
            </p:grpSpPr>
            <p:sp>
              <p:nvSpPr>
                <p:cNvPr id="312408" name="Rectangle 27"/>
                <p:cNvSpPr>
                  <a:spLocks noChangeArrowheads="1"/>
                </p:cNvSpPr>
                <p:nvPr/>
              </p:nvSpPr>
              <p:spPr bwMode="auto">
                <a:xfrm>
                  <a:off x="1046" y="4125"/>
                  <a:ext cx="1528"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JO" altLang="zh-CN" sz="1800" b="1" dirty="0">
                      <a:latin typeface="Arial" panose="020B0604020202020204" pitchFamily="34" charset="0"/>
                      <a:cs typeface="Arial" panose="020B0604020202020204" pitchFamily="34" charset="0"/>
                    </a:rPr>
                    <a:t>اليهودية</a:t>
                  </a:r>
                  <a:endParaRPr lang="en-US" altLang="zh-CN" sz="1800" b="1" dirty="0">
                    <a:latin typeface="Arial" panose="020B0604020202020204" pitchFamily="34" charset="0"/>
                    <a:cs typeface="Arial" panose="020B0604020202020204" pitchFamily="34" charset="0"/>
                  </a:endParaRPr>
                </a:p>
              </p:txBody>
            </p:sp>
            <p:sp>
              <p:nvSpPr>
                <p:cNvPr id="312409" name="Rectangle 108"/>
                <p:cNvSpPr>
                  <a:spLocks noChangeArrowheads="1"/>
                </p:cNvSpPr>
                <p:nvPr/>
              </p:nvSpPr>
              <p:spPr bwMode="auto">
                <a:xfrm>
                  <a:off x="1029" y="4125"/>
                  <a:ext cx="1562"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50" name="Group 111"/>
              <p:cNvGrpSpPr>
                <a:grpSpLocks/>
              </p:cNvGrpSpPr>
              <p:nvPr/>
            </p:nvGrpSpPr>
            <p:grpSpPr bwMode="auto">
              <a:xfrm>
                <a:off x="2591" y="4125"/>
                <a:ext cx="1526" cy="518"/>
                <a:chOff x="2591" y="4125"/>
                <a:chExt cx="1526" cy="518"/>
              </a:xfrm>
            </p:grpSpPr>
            <p:sp>
              <p:nvSpPr>
                <p:cNvPr id="312406" name="Rectangle 28"/>
                <p:cNvSpPr>
                  <a:spLocks noChangeArrowheads="1"/>
                </p:cNvSpPr>
                <p:nvPr/>
              </p:nvSpPr>
              <p:spPr bwMode="auto">
                <a:xfrm>
                  <a:off x="2609" y="4125"/>
                  <a:ext cx="1491"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JO" altLang="zh-CN" sz="1800" b="1" dirty="0">
                      <a:latin typeface="Arial" panose="020B0604020202020204" pitchFamily="34" charset="0"/>
                      <a:cs typeface="Arial" panose="020B0604020202020204" pitchFamily="34" charset="0"/>
                    </a:rPr>
                    <a:t>المسيحية</a:t>
                  </a:r>
                  <a:endParaRPr lang="en-US" altLang="zh-CN" sz="1800" b="1" dirty="0">
                    <a:latin typeface="Arial" panose="020B0604020202020204" pitchFamily="34" charset="0"/>
                    <a:cs typeface="Arial" panose="020B0604020202020204" pitchFamily="34" charset="0"/>
                  </a:endParaRPr>
                </a:p>
              </p:txBody>
            </p:sp>
            <p:sp>
              <p:nvSpPr>
                <p:cNvPr id="312407" name="Rectangle 110"/>
                <p:cNvSpPr>
                  <a:spLocks noChangeArrowheads="1"/>
                </p:cNvSpPr>
                <p:nvPr/>
              </p:nvSpPr>
              <p:spPr bwMode="auto">
                <a:xfrm>
                  <a:off x="2591" y="4125"/>
                  <a:ext cx="1526"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51" name="Group 115"/>
              <p:cNvGrpSpPr>
                <a:grpSpLocks/>
              </p:cNvGrpSpPr>
              <p:nvPr/>
            </p:nvGrpSpPr>
            <p:grpSpPr bwMode="auto">
              <a:xfrm>
                <a:off x="0" y="4643"/>
                <a:ext cx="1029" cy="518"/>
                <a:chOff x="0" y="4643"/>
                <a:chExt cx="1029" cy="518"/>
              </a:xfrm>
            </p:grpSpPr>
            <p:sp>
              <p:nvSpPr>
                <p:cNvPr id="312402" name="Rectangle 114"/>
                <p:cNvSpPr>
                  <a:spLocks noChangeArrowheads="1"/>
                </p:cNvSpPr>
                <p:nvPr/>
              </p:nvSpPr>
              <p:spPr bwMode="auto">
                <a:xfrm>
                  <a:off x="0" y="4643"/>
                  <a:ext cx="1029" cy="518"/>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b="1" dirty="0">
                    <a:latin typeface="Arial" panose="020B0604020202020204" pitchFamily="34" charset="0"/>
                    <a:cs typeface="Arial" panose="020B0604020202020204" pitchFamily="34" charset="0"/>
                  </a:endParaRPr>
                </a:p>
              </p:txBody>
            </p:sp>
            <p:grpSp>
              <p:nvGrpSpPr>
                <p:cNvPr id="312403" name="Group 113"/>
                <p:cNvGrpSpPr>
                  <a:grpSpLocks/>
                </p:cNvGrpSpPr>
                <p:nvPr/>
              </p:nvGrpSpPr>
              <p:grpSpPr bwMode="auto">
                <a:xfrm>
                  <a:off x="0" y="4643"/>
                  <a:ext cx="1029" cy="518"/>
                  <a:chOff x="0" y="4643"/>
                  <a:chExt cx="1029" cy="518"/>
                </a:xfrm>
              </p:grpSpPr>
              <p:sp>
                <p:nvSpPr>
                  <p:cNvPr id="312404" name="Rectangle 29"/>
                  <p:cNvSpPr>
                    <a:spLocks noChangeArrowheads="1"/>
                  </p:cNvSpPr>
                  <p:nvPr/>
                </p:nvSpPr>
                <p:spPr bwMode="auto">
                  <a:xfrm>
                    <a:off x="43" y="4643"/>
                    <a:ext cx="943" cy="518"/>
                  </a:xfrm>
                  <a:prstGeom prst="rect">
                    <a:avLst/>
                  </a:prstGeom>
                  <a:solidFill>
                    <a:srgbClr val="C0C0C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1800" b="1" dirty="0">
                        <a:latin typeface="Arial" panose="020B0604020202020204" pitchFamily="34" charset="0"/>
                        <a:cs typeface="Arial" panose="020B0604020202020204" pitchFamily="34" charset="0"/>
                      </a:rPr>
                      <a:t>جمهور التعليم</a:t>
                    </a:r>
                    <a:endParaRPr lang="en-US" altLang="zh-CN" sz="1800" b="1" dirty="0">
                      <a:latin typeface="Arial" panose="020B0604020202020204" pitchFamily="34" charset="0"/>
                      <a:cs typeface="Arial" panose="020B0604020202020204" pitchFamily="34" charset="0"/>
                    </a:endParaRPr>
                  </a:p>
                </p:txBody>
              </p:sp>
              <p:sp>
                <p:nvSpPr>
                  <p:cNvPr id="312405" name="Rectangle 112"/>
                  <p:cNvSpPr>
                    <a:spLocks noChangeArrowheads="1"/>
                  </p:cNvSpPr>
                  <p:nvPr/>
                </p:nvSpPr>
                <p:spPr bwMode="auto">
                  <a:xfrm>
                    <a:off x="0" y="4643"/>
                    <a:ext cx="1029"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grpSp>
            <p:nvGrpSpPr>
              <p:cNvPr id="312352" name="Group 117"/>
              <p:cNvGrpSpPr>
                <a:grpSpLocks/>
              </p:cNvGrpSpPr>
              <p:nvPr/>
            </p:nvGrpSpPr>
            <p:grpSpPr bwMode="auto">
              <a:xfrm>
                <a:off x="1029" y="4643"/>
                <a:ext cx="1562" cy="518"/>
                <a:chOff x="1029" y="4643"/>
                <a:chExt cx="1562" cy="518"/>
              </a:xfrm>
            </p:grpSpPr>
            <p:sp>
              <p:nvSpPr>
                <p:cNvPr id="312400" name="Rectangle 30"/>
                <p:cNvSpPr>
                  <a:spLocks noChangeArrowheads="1"/>
                </p:cNvSpPr>
                <p:nvPr/>
              </p:nvSpPr>
              <p:spPr bwMode="auto">
                <a:xfrm>
                  <a:off x="1046" y="4643"/>
                  <a:ext cx="1528"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JO" altLang="zh-CN" sz="1800" b="1" dirty="0">
                      <a:latin typeface="Arial" panose="020B0604020202020204" pitchFamily="34" charset="0"/>
                      <a:cs typeface="Arial" panose="020B0604020202020204" pitchFamily="34" charset="0"/>
                    </a:rPr>
                    <a:t>اليهود فقط</a:t>
                  </a:r>
                  <a:endParaRPr lang="en-US" altLang="zh-CN" sz="1800" b="1" dirty="0">
                    <a:latin typeface="Arial" panose="020B0604020202020204" pitchFamily="34" charset="0"/>
                    <a:cs typeface="Arial" panose="020B0604020202020204" pitchFamily="34" charset="0"/>
                  </a:endParaRPr>
                </a:p>
              </p:txBody>
            </p:sp>
            <p:sp>
              <p:nvSpPr>
                <p:cNvPr id="312401" name="Rectangle 116"/>
                <p:cNvSpPr>
                  <a:spLocks noChangeArrowheads="1"/>
                </p:cNvSpPr>
                <p:nvPr/>
              </p:nvSpPr>
              <p:spPr bwMode="auto">
                <a:xfrm>
                  <a:off x="1029" y="4643"/>
                  <a:ext cx="1562"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53" name="Group 119"/>
              <p:cNvGrpSpPr>
                <a:grpSpLocks/>
              </p:cNvGrpSpPr>
              <p:nvPr/>
            </p:nvGrpSpPr>
            <p:grpSpPr bwMode="auto">
              <a:xfrm>
                <a:off x="2591" y="4643"/>
                <a:ext cx="1526" cy="518"/>
                <a:chOff x="2591" y="4643"/>
                <a:chExt cx="1526" cy="518"/>
              </a:xfrm>
            </p:grpSpPr>
            <p:sp>
              <p:nvSpPr>
                <p:cNvPr id="312398" name="Rectangle 31"/>
                <p:cNvSpPr>
                  <a:spLocks noChangeArrowheads="1"/>
                </p:cNvSpPr>
                <p:nvPr/>
              </p:nvSpPr>
              <p:spPr bwMode="auto">
                <a:xfrm>
                  <a:off x="2609" y="4643"/>
                  <a:ext cx="1491"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JO" altLang="zh-CN" sz="1800" b="1" dirty="0">
                      <a:latin typeface="Arial" panose="020B0604020202020204" pitchFamily="34" charset="0"/>
                      <a:cs typeface="Arial" panose="020B0604020202020204" pitchFamily="34" charset="0"/>
                    </a:rPr>
                    <a:t>في الغالب أمم</a:t>
                  </a:r>
                  <a:endParaRPr lang="en-US" altLang="zh-CN" sz="1800" b="1" dirty="0">
                    <a:latin typeface="Arial" panose="020B0604020202020204" pitchFamily="34" charset="0"/>
                    <a:cs typeface="Arial" panose="020B0604020202020204" pitchFamily="34" charset="0"/>
                  </a:endParaRPr>
                </a:p>
              </p:txBody>
            </p:sp>
            <p:sp>
              <p:nvSpPr>
                <p:cNvPr id="312399" name="Rectangle 118"/>
                <p:cNvSpPr>
                  <a:spLocks noChangeArrowheads="1"/>
                </p:cNvSpPr>
                <p:nvPr/>
              </p:nvSpPr>
              <p:spPr bwMode="auto">
                <a:xfrm>
                  <a:off x="2591" y="4643"/>
                  <a:ext cx="1526"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54" name="Group 123"/>
              <p:cNvGrpSpPr>
                <a:grpSpLocks/>
              </p:cNvGrpSpPr>
              <p:nvPr/>
            </p:nvGrpSpPr>
            <p:grpSpPr bwMode="auto">
              <a:xfrm>
                <a:off x="0" y="5161"/>
                <a:ext cx="1029" cy="518"/>
                <a:chOff x="0" y="5161"/>
                <a:chExt cx="1029" cy="518"/>
              </a:xfrm>
            </p:grpSpPr>
            <p:sp>
              <p:nvSpPr>
                <p:cNvPr id="312394" name="Rectangle 122"/>
                <p:cNvSpPr>
                  <a:spLocks noChangeArrowheads="1"/>
                </p:cNvSpPr>
                <p:nvPr/>
              </p:nvSpPr>
              <p:spPr bwMode="auto">
                <a:xfrm>
                  <a:off x="0" y="5161"/>
                  <a:ext cx="1029" cy="518"/>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b="1" dirty="0">
                    <a:latin typeface="Arial" panose="020B0604020202020204" pitchFamily="34" charset="0"/>
                    <a:cs typeface="Arial" panose="020B0604020202020204" pitchFamily="34" charset="0"/>
                  </a:endParaRPr>
                </a:p>
              </p:txBody>
            </p:sp>
            <p:grpSp>
              <p:nvGrpSpPr>
                <p:cNvPr id="312395" name="Group 121"/>
                <p:cNvGrpSpPr>
                  <a:grpSpLocks/>
                </p:cNvGrpSpPr>
                <p:nvPr/>
              </p:nvGrpSpPr>
              <p:grpSpPr bwMode="auto">
                <a:xfrm>
                  <a:off x="0" y="5161"/>
                  <a:ext cx="1029" cy="518"/>
                  <a:chOff x="0" y="5161"/>
                  <a:chExt cx="1029" cy="518"/>
                </a:xfrm>
              </p:grpSpPr>
              <p:sp>
                <p:nvSpPr>
                  <p:cNvPr id="312396" name="Rectangle 32"/>
                  <p:cNvSpPr>
                    <a:spLocks noChangeArrowheads="1"/>
                  </p:cNvSpPr>
                  <p:nvPr/>
                </p:nvSpPr>
                <p:spPr bwMode="auto">
                  <a:xfrm>
                    <a:off x="43" y="5161"/>
                    <a:ext cx="943" cy="518"/>
                  </a:xfrm>
                  <a:prstGeom prst="rect">
                    <a:avLst/>
                  </a:prstGeom>
                  <a:solidFill>
                    <a:srgbClr val="C0C0C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1800" b="1" dirty="0">
                        <a:latin typeface="Arial" panose="020B0604020202020204" pitchFamily="34" charset="0"/>
                        <a:cs typeface="Arial" panose="020B0604020202020204" pitchFamily="34" charset="0"/>
                      </a:rPr>
                      <a:t>السلوك</a:t>
                    </a:r>
                    <a:endParaRPr lang="en-US" altLang="zh-CN" sz="1800" b="1" dirty="0">
                      <a:latin typeface="Arial" panose="020B0604020202020204" pitchFamily="34" charset="0"/>
                      <a:cs typeface="Arial" panose="020B0604020202020204" pitchFamily="34" charset="0"/>
                    </a:endParaRPr>
                  </a:p>
                </p:txBody>
              </p:sp>
              <p:sp>
                <p:nvSpPr>
                  <p:cNvPr id="312397" name="Rectangle 120"/>
                  <p:cNvSpPr>
                    <a:spLocks noChangeArrowheads="1"/>
                  </p:cNvSpPr>
                  <p:nvPr/>
                </p:nvSpPr>
                <p:spPr bwMode="auto">
                  <a:xfrm>
                    <a:off x="0" y="5161"/>
                    <a:ext cx="1029"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grpSp>
            <p:nvGrpSpPr>
              <p:cNvPr id="312355" name="Group 125"/>
              <p:cNvGrpSpPr>
                <a:grpSpLocks/>
              </p:cNvGrpSpPr>
              <p:nvPr/>
            </p:nvGrpSpPr>
            <p:grpSpPr bwMode="auto">
              <a:xfrm>
                <a:off x="1029" y="5161"/>
                <a:ext cx="1562" cy="518"/>
                <a:chOff x="1029" y="5161"/>
                <a:chExt cx="1562" cy="518"/>
              </a:xfrm>
            </p:grpSpPr>
            <p:sp>
              <p:nvSpPr>
                <p:cNvPr id="312392" name="Rectangle 33"/>
                <p:cNvSpPr>
                  <a:spLocks noChangeArrowheads="1"/>
                </p:cNvSpPr>
                <p:nvPr/>
              </p:nvSpPr>
              <p:spPr bwMode="auto">
                <a:xfrm>
                  <a:off x="1053" y="5161"/>
                  <a:ext cx="1521"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JO" altLang="zh-CN" sz="1800" b="1" dirty="0">
                      <a:latin typeface="Arial" panose="020B0604020202020204" pitchFamily="34" charset="0"/>
                      <a:cs typeface="Arial" panose="020B0604020202020204" pitchFamily="34" charset="0"/>
                    </a:rPr>
                    <a:t>يقتل المسيحيين (22: 4)</a:t>
                  </a:r>
                  <a:endParaRPr lang="en-US" altLang="zh-CN" sz="1800" b="1" dirty="0">
                    <a:latin typeface="Arial" panose="020B0604020202020204" pitchFamily="34" charset="0"/>
                    <a:cs typeface="Arial" panose="020B0604020202020204" pitchFamily="34" charset="0"/>
                  </a:endParaRPr>
                </a:p>
              </p:txBody>
            </p:sp>
            <p:sp>
              <p:nvSpPr>
                <p:cNvPr id="312393" name="Rectangle 124"/>
                <p:cNvSpPr>
                  <a:spLocks noChangeArrowheads="1"/>
                </p:cNvSpPr>
                <p:nvPr/>
              </p:nvSpPr>
              <p:spPr bwMode="auto">
                <a:xfrm>
                  <a:off x="1029" y="5161"/>
                  <a:ext cx="1562"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56" name="Group 127"/>
              <p:cNvGrpSpPr>
                <a:grpSpLocks/>
              </p:cNvGrpSpPr>
              <p:nvPr/>
            </p:nvGrpSpPr>
            <p:grpSpPr bwMode="auto">
              <a:xfrm>
                <a:off x="2591" y="5161"/>
                <a:ext cx="1526" cy="518"/>
                <a:chOff x="2591" y="5161"/>
                <a:chExt cx="1526" cy="518"/>
              </a:xfrm>
            </p:grpSpPr>
            <p:sp>
              <p:nvSpPr>
                <p:cNvPr id="312390" name="Rectangle 34"/>
                <p:cNvSpPr>
                  <a:spLocks noChangeArrowheads="1"/>
                </p:cNvSpPr>
                <p:nvPr/>
              </p:nvSpPr>
              <p:spPr bwMode="auto">
                <a:xfrm>
                  <a:off x="2609" y="5161"/>
                  <a:ext cx="1491"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JO" altLang="zh-CN" sz="1800" b="1" dirty="0">
                      <a:latin typeface="Arial" panose="020B0604020202020204" pitchFamily="34" charset="0"/>
                      <a:cs typeface="Arial" panose="020B0604020202020204" pitchFamily="34" charset="0"/>
                    </a:rPr>
                    <a:t>بارك الجميع (23: 1)</a:t>
                  </a:r>
                  <a:endParaRPr lang="en-US" altLang="zh-CN" sz="1800" b="1" dirty="0">
                    <a:latin typeface="Arial" panose="020B0604020202020204" pitchFamily="34" charset="0"/>
                    <a:cs typeface="Arial" panose="020B0604020202020204" pitchFamily="34" charset="0"/>
                  </a:endParaRPr>
                </a:p>
              </p:txBody>
            </p:sp>
            <p:sp>
              <p:nvSpPr>
                <p:cNvPr id="312391" name="Rectangle 126"/>
                <p:cNvSpPr>
                  <a:spLocks noChangeArrowheads="1"/>
                </p:cNvSpPr>
                <p:nvPr/>
              </p:nvSpPr>
              <p:spPr bwMode="auto">
                <a:xfrm>
                  <a:off x="2591" y="5161"/>
                  <a:ext cx="1526"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57" name="Group 131"/>
              <p:cNvGrpSpPr>
                <a:grpSpLocks/>
              </p:cNvGrpSpPr>
              <p:nvPr/>
            </p:nvGrpSpPr>
            <p:grpSpPr bwMode="auto">
              <a:xfrm>
                <a:off x="0" y="5679"/>
                <a:ext cx="1029" cy="748"/>
                <a:chOff x="0" y="5679"/>
                <a:chExt cx="1029" cy="748"/>
              </a:xfrm>
            </p:grpSpPr>
            <p:sp>
              <p:nvSpPr>
                <p:cNvPr id="312386" name="Rectangle 130"/>
                <p:cNvSpPr>
                  <a:spLocks noChangeArrowheads="1"/>
                </p:cNvSpPr>
                <p:nvPr/>
              </p:nvSpPr>
              <p:spPr bwMode="auto">
                <a:xfrm>
                  <a:off x="0" y="5679"/>
                  <a:ext cx="1029" cy="748"/>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b="1" dirty="0">
                    <a:latin typeface="Arial" panose="020B0604020202020204" pitchFamily="34" charset="0"/>
                    <a:cs typeface="Arial" panose="020B0604020202020204" pitchFamily="34" charset="0"/>
                  </a:endParaRPr>
                </a:p>
              </p:txBody>
            </p:sp>
            <p:grpSp>
              <p:nvGrpSpPr>
                <p:cNvPr id="312387" name="Group 129"/>
                <p:cNvGrpSpPr>
                  <a:grpSpLocks/>
                </p:cNvGrpSpPr>
                <p:nvPr/>
              </p:nvGrpSpPr>
              <p:grpSpPr bwMode="auto">
                <a:xfrm>
                  <a:off x="0" y="5679"/>
                  <a:ext cx="1029" cy="748"/>
                  <a:chOff x="0" y="5679"/>
                  <a:chExt cx="1029" cy="748"/>
                </a:xfrm>
              </p:grpSpPr>
              <p:sp>
                <p:nvSpPr>
                  <p:cNvPr id="312388" name="Rectangle 35"/>
                  <p:cNvSpPr>
                    <a:spLocks noChangeArrowheads="1"/>
                  </p:cNvSpPr>
                  <p:nvPr/>
                </p:nvSpPr>
                <p:spPr bwMode="auto">
                  <a:xfrm>
                    <a:off x="43" y="5679"/>
                    <a:ext cx="943" cy="748"/>
                  </a:xfrm>
                  <a:prstGeom prst="rect">
                    <a:avLst/>
                  </a:prstGeom>
                  <a:solidFill>
                    <a:srgbClr val="C0C0C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1800" b="1" dirty="0">
                        <a:latin typeface="Arial" panose="020B0604020202020204" pitchFamily="34" charset="0"/>
                        <a:cs typeface="Arial" panose="020B0604020202020204" pitchFamily="34" charset="0"/>
                      </a:rPr>
                      <a:t>مقاوم لـِ</a:t>
                    </a:r>
                    <a:endParaRPr lang="en-US" altLang="zh-CN" sz="1800" b="1" dirty="0">
                      <a:latin typeface="Arial" panose="020B0604020202020204" pitchFamily="34" charset="0"/>
                      <a:cs typeface="Arial" panose="020B0604020202020204" pitchFamily="34" charset="0"/>
                    </a:endParaRPr>
                  </a:p>
                </p:txBody>
              </p:sp>
              <p:sp>
                <p:nvSpPr>
                  <p:cNvPr id="312389" name="Rectangle 128"/>
                  <p:cNvSpPr>
                    <a:spLocks noChangeArrowheads="1"/>
                  </p:cNvSpPr>
                  <p:nvPr/>
                </p:nvSpPr>
                <p:spPr bwMode="auto">
                  <a:xfrm>
                    <a:off x="0" y="5679"/>
                    <a:ext cx="1029"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grpSp>
            <p:nvGrpSpPr>
              <p:cNvPr id="312358" name="Group 133"/>
              <p:cNvGrpSpPr>
                <a:grpSpLocks/>
              </p:cNvGrpSpPr>
              <p:nvPr/>
            </p:nvGrpSpPr>
            <p:grpSpPr bwMode="auto">
              <a:xfrm>
                <a:off x="1029" y="5679"/>
                <a:ext cx="1562" cy="748"/>
                <a:chOff x="1029" y="5679"/>
                <a:chExt cx="1562" cy="748"/>
              </a:xfrm>
            </p:grpSpPr>
            <p:sp>
              <p:nvSpPr>
                <p:cNvPr id="312384" name="Rectangle 36"/>
                <p:cNvSpPr>
                  <a:spLocks noChangeArrowheads="1"/>
                </p:cNvSpPr>
                <p:nvPr/>
              </p:nvSpPr>
              <p:spPr bwMode="auto">
                <a:xfrm>
                  <a:off x="1046" y="5679"/>
                  <a:ext cx="1528"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JO" altLang="zh-CN" sz="1800" b="1" dirty="0">
                      <a:latin typeface="Arial" panose="020B0604020202020204" pitchFamily="34" charset="0"/>
                      <a:cs typeface="Arial" panose="020B0604020202020204" pitchFamily="34" charset="0"/>
                    </a:rPr>
                    <a:t>حارب البدعة التي تسمى المسيحية</a:t>
                  </a:r>
                  <a:endParaRPr lang="en-US" altLang="zh-CN" sz="1800" b="1" dirty="0">
                    <a:latin typeface="Arial" panose="020B0604020202020204" pitchFamily="34" charset="0"/>
                    <a:cs typeface="Arial" panose="020B0604020202020204" pitchFamily="34" charset="0"/>
                  </a:endParaRPr>
                </a:p>
              </p:txBody>
            </p:sp>
            <p:sp>
              <p:nvSpPr>
                <p:cNvPr id="312385" name="Rectangle 132"/>
                <p:cNvSpPr>
                  <a:spLocks noChangeArrowheads="1"/>
                </p:cNvSpPr>
                <p:nvPr/>
              </p:nvSpPr>
              <p:spPr bwMode="auto">
                <a:xfrm>
                  <a:off x="1029" y="5679"/>
                  <a:ext cx="156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59" name="Group 135"/>
              <p:cNvGrpSpPr>
                <a:grpSpLocks/>
              </p:cNvGrpSpPr>
              <p:nvPr/>
            </p:nvGrpSpPr>
            <p:grpSpPr bwMode="auto">
              <a:xfrm>
                <a:off x="2591" y="5679"/>
                <a:ext cx="1526" cy="748"/>
                <a:chOff x="2591" y="5679"/>
                <a:chExt cx="1526" cy="748"/>
              </a:xfrm>
            </p:grpSpPr>
            <p:sp>
              <p:nvSpPr>
                <p:cNvPr id="312382" name="Rectangle 37"/>
                <p:cNvSpPr>
                  <a:spLocks noChangeArrowheads="1"/>
                </p:cNvSpPr>
                <p:nvPr/>
              </p:nvSpPr>
              <p:spPr bwMode="auto">
                <a:xfrm>
                  <a:off x="2609" y="5679"/>
                  <a:ext cx="1491"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JO" altLang="zh-CN" sz="1500" b="1" dirty="0">
                      <a:latin typeface="Arial" panose="020B0604020202020204" pitchFamily="34" charset="0"/>
                      <a:cs typeface="Arial" panose="020B0604020202020204" pitchFamily="34" charset="0"/>
                    </a:rPr>
                    <a:t>حارب اليهود، والأديان الغامضة، والرواقيين، والأبيقوريين، وما إلى ذلك.</a:t>
                  </a:r>
                  <a:endParaRPr lang="en-US" altLang="zh-CN" sz="1500" b="1" dirty="0">
                    <a:latin typeface="Arial" panose="020B0604020202020204" pitchFamily="34" charset="0"/>
                    <a:cs typeface="Arial" panose="020B0604020202020204" pitchFamily="34" charset="0"/>
                  </a:endParaRPr>
                </a:p>
              </p:txBody>
            </p:sp>
            <p:sp>
              <p:nvSpPr>
                <p:cNvPr id="312383" name="Rectangle 134"/>
                <p:cNvSpPr>
                  <a:spLocks noChangeArrowheads="1"/>
                </p:cNvSpPr>
                <p:nvPr/>
              </p:nvSpPr>
              <p:spPr bwMode="auto">
                <a:xfrm>
                  <a:off x="2591" y="5679"/>
                  <a:ext cx="1526"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60" name="Group 139"/>
              <p:cNvGrpSpPr>
                <a:grpSpLocks/>
              </p:cNvGrpSpPr>
              <p:nvPr/>
            </p:nvGrpSpPr>
            <p:grpSpPr bwMode="auto">
              <a:xfrm>
                <a:off x="0" y="6427"/>
                <a:ext cx="1029" cy="518"/>
                <a:chOff x="0" y="6427"/>
                <a:chExt cx="1029" cy="518"/>
              </a:xfrm>
            </p:grpSpPr>
            <p:sp>
              <p:nvSpPr>
                <p:cNvPr id="312378" name="Rectangle 138"/>
                <p:cNvSpPr>
                  <a:spLocks noChangeArrowheads="1"/>
                </p:cNvSpPr>
                <p:nvPr/>
              </p:nvSpPr>
              <p:spPr bwMode="auto">
                <a:xfrm>
                  <a:off x="0" y="6427"/>
                  <a:ext cx="1029" cy="518"/>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b="1" dirty="0">
                    <a:latin typeface="Arial" panose="020B0604020202020204" pitchFamily="34" charset="0"/>
                    <a:cs typeface="Arial" panose="020B0604020202020204" pitchFamily="34" charset="0"/>
                  </a:endParaRPr>
                </a:p>
              </p:txBody>
            </p:sp>
            <p:grpSp>
              <p:nvGrpSpPr>
                <p:cNvPr id="312379" name="Group 137"/>
                <p:cNvGrpSpPr>
                  <a:grpSpLocks/>
                </p:cNvGrpSpPr>
                <p:nvPr/>
              </p:nvGrpSpPr>
              <p:grpSpPr bwMode="auto">
                <a:xfrm>
                  <a:off x="0" y="6427"/>
                  <a:ext cx="1029" cy="518"/>
                  <a:chOff x="0" y="6427"/>
                  <a:chExt cx="1029" cy="518"/>
                </a:xfrm>
              </p:grpSpPr>
              <p:sp>
                <p:nvSpPr>
                  <p:cNvPr id="312380" name="Rectangle 38"/>
                  <p:cNvSpPr>
                    <a:spLocks noChangeArrowheads="1"/>
                  </p:cNvSpPr>
                  <p:nvPr/>
                </p:nvSpPr>
                <p:spPr bwMode="auto">
                  <a:xfrm>
                    <a:off x="43" y="6427"/>
                    <a:ext cx="943" cy="518"/>
                  </a:xfrm>
                  <a:prstGeom prst="rect">
                    <a:avLst/>
                  </a:prstGeom>
                  <a:solidFill>
                    <a:srgbClr val="C0C0C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1800" b="1" dirty="0">
                        <a:latin typeface="Arial" panose="020B0604020202020204" pitchFamily="34" charset="0"/>
                        <a:cs typeface="Arial" panose="020B0604020202020204" pitchFamily="34" charset="0"/>
                      </a:rPr>
                      <a:t>الصلاة</a:t>
                    </a:r>
                    <a:endParaRPr lang="en-US" altLang="zh-CN" sz="1800" b="1" dirty="0">
                      <a:latin typeface="Arial" panose="020B0604020202020204" pitchFamily="34" charset="0"/>
                      <a:cs typeface="Arial" panose="020B0604020202020204" pitchFamily="34" charset="0"/>
                    </a:endParaRPr>
                  </a:p>
                </p:txBody>
              </p:sp>
              <p:sp>
                <p:nvSpPr>
                  <p:cNvPr id="312381" name="Rectangle 136"/>
                  <p:cNvSpPr>
                    <a:spLocks noChangeArrowheads="1"/>
                  </p:cNvSpPr>
                  <p:nvPr/>
                </p:nvSpPr>
                <p:spPr bwMode="auto">
                  <a:xfrm>
                    <a:off x="0" y="6427"/>
                    <a:ext cx="1029"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grpSp>
            <p:nvGrpSpPr>
              <p:cNvPr id="312361" name="Group 141"/>
              <p:cNvGrpSpPr>
                <a:grpSpLocks/>
              </p:cNvGrpSpPr>
              <p:nvPr/>
            </p:nvGrpSpPr>
            <p:grpSpPr bwMode="auto">
              <a:xfrm>
                <a:off x="1029" y="6427"/>
                <a:ext cx="1562" cy="518"/>
                <a:chOff x="1029" y="6427"/>
                <a:chExt cx="1562" cy="518"/>
              </a:xfrm>
            </p:grpSpPr>
            <p:sp>
              <p:nvSpPr>
                <p:cNvPr id="312376" name="Rectangle 39"/>
                <p:cNvSpPr>
                  <a:spLocks noChangeArrowheads="1"/>
                </p:cNvSpPr>
                <p:nvPr/>
              </p:nvSpPr>
              <p:spPr bwMode="auto">
                <a:xfrm>
                  <a:off x="1046" y="6427"/>
                  <a:ext cx="1528"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JO" altLang="zh-CN" sz="1700" b="1" dirty="0">
                      <a:latin typeface="Arial" panose="020B0604020202020204" pitchFamily="34" charset="0"/>
                      <a:cs typeface="Arial" panose="020B0604020202020204" pitchFamily="34" charset="0"/>
                    </a:rPr>
                    <a:t>صلى الآخرون لأجله (7: 60-8: 1)</a:t>
                  </a:r>
                  <a:endParaRPr lang="en-US" altLang="zh-CN" sz="1700" b="1" dirty="0">
                    <a:latin typeface="Arial" panose="020B0604020202020204" pitchFamily="34" charset="0"/>
                    <a:cs typeface="Arial" panose="020B0604020202020204" pitchFamily="34" charset="0"/>
                  </a:endParaRPr>
                </a:p>
              </p:txBody>
            </p:sp>
            <p:sp>
              <p:nvSpPr>
                <p:cNvPr id="312377" name="Rectangle 140"/>
                <p:cNvSpPr>
                  <a:spLocks noChangeArrowheads="1"/>
                </p:cNvSpPr>
                <p:nvPr/>
              </p:nvSpPr>
              <p:spPr bwMode="auto">
                <a:xfrm>
                  <a:off x="1029" y="6427"/>
                  <a:ext cx="1562"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62" name="Group 143"/>
              <p:cNvGrpSpPr>
                <a:grpSpLocks/>
              </p:cNvGrpSpPr>
              <p:nvPr/>
            </p:nvGrpSpPr>
            <p:grpSpPr bwMode="auto">
              <a:xfrm>
                <a:off x="2591" y="6427"/>
                <a:ext cx="1526" cy="518"/>
                <a:chOff x="2591" y="6427"/>
                <a:chExt cx="1526" cy="518"/>
              </a:xfrm>
            </p:grpSpPr>
            <p:sp>
              <p:nvSpPr>
                <p:cNvPr id="312374" name="Rectangle 40"/>
                <p:cNvSpPr>
                  <a:spLocks noChangeArrowheads="1"/>
                </p:cNvSpPr>
                <p:nvPr/>
              </p:nvSpPr>
              <p:spPr bwMode="auto">
                <a:xfrm>
                  <a:off x="2609" y="6427"/>
                  <a:ext cx="1491"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JO" altLang="zh-CN" sz="1800" b="1" dirty="0">
                      <a:latin typeface="Arial" panose="020B0604020202020204" pitchFamily="34" charset="0"/>
                      <a:cs typeface="Arial" panose="020B0604020202020204" pitchFamily="34" charset="0"/>
                    </a:rPr>
                    <a:t>صلى لأجل الآخرين</a:t>
                  </a:r>
                  <a:endParaRPr lang="en-US" altLang="zh-CN" sz="1800" b="1" dirty="0">
                    <a:latin typeface="Arial" panose="020B0604020202020204" pitchFamily="34" charset="0"/>
                    <a:cs typeface="Arial" panose="020B0604020202020204" pitchFamily="34" charset="0"/>
                  </a:endParaRPr>
                </a:p>
              </p:txBody>
            </p:sp>
            <p:sp>
              <p:nvSpPr>
                <p:cNvPr id="312375" name="Rectangle 142"/>
                <p:cNvSpPr>
                  <a:spLocks noChangeArrowheads="1"/>
                </p:cNvSpPr>
                <p:nvPr/>
              </p:nvSpPr>
              <p:spPr bwMode="auto">
                <a:xfrm>
                  <a:off x="2591" y="6427"/>
                  <a:ext cx="1526"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63" name="Group 147"/>
              <p:cNvGrpSpPr>
                <a:grpSpLocks/>
              </p:cNvGrpSpPr>
              <p:nvPr/>
            </p:nvGrpSpPr>
            <p:grpSpPr bwMode="auto">
              <a:xfrm>
                <a:off x="0" y="6945"/>
                <a:ext cx="1029" cy="633"/>
                <a:chOff x="0" y="6945"/>
                <a:chExt cx="1029" cy="633"/>
              </a:xfrm>
            </p:grpSpPr>
            <p:sp>
              <p:nvSpPr>
                <p:cNvPr id="312370" name="Rectangle 146"/>
                <p:cNvSpPr>
                  <a:spLocks noChangeArrowheads="1"/>
                </p:cNvSpPr>
                <p:nvPr/>
              </p:nvSpPr>
              <p:spPr bwMode="auto">
                <a:xfrm>
                  <a:off x="0" y="6945"/>
                  <a:ext cx="1029" cy="633"/>
                </a:xfrm>
                <a:prstGeom prst="rect">
                  <a:avLst/>
                </a:prstGeom>
                <a:solidFill>
                  <a:srgbClr val="C0C0C0"/>
                </a:solidFill>
                <a:ln w="12700" cap="sq">
                  <a:solidFill>
                    <a:schemeClr val="tx1"/>
                  </a:solidFill>
                  <a:miter lim="800000"/>
                  <a:headEnd type="none" w="sm" len="sm"/>
                  <a:tailEnd type="none" w="sm" len="sm"/>
                </a:ln>
              </p:spPr>
              <p:txBody>
                <a:bodyPr wrap="none" lIns="0" rIns="0" anchor="ctr"/>
                <a:lstStyle/>
                <a:p>
                  <a:endParaRPr lang="en-US" b="1" dirty="0">
                    <a:latin typeface="Arial" panose="020B0604020202020204" pitchFamily="34" charset="0"/>
                    <a:cs typeface="Arial" panose="020B0604020202020204" pitchFamily="34" charset="0"/>
                  </a:endParaRPr>
                </a:p>
              </p:txBody>
            </p:sp>
            <p:grpSp>
              <p:nvGrpSpPr>
                <p:cNvPr id="312371" name="Group 145"/>
                <p:cNvGrpSpPr>
                  <a:grpSpLocks/>
                </p:cNvGrpSpPr>
                <p:nvPr/>
              </p:nvGrpSpPr>
              <p:grpSpPr bwMode="auto">
                <a:xfrm>
                  <a:off x="0" y="6945"/>
                  <a:ext cx="1029" cy="633"/>
                  <a:chOff x="0" y="6945"/>
                  <a:chExt cx="1029" cy="633"/>
                </a:xfrm>
              </p:grpSpPr>
              <p:sp>
                <p:nvSpPr>
                  <p:cNvPr id="312372" name="Rectangle 41"/>
                  <p:cNvSpPr>
                    <a:spLocks noChangeArrowheads="1"/>
                  </p:cNvSpPr>
                  <p:nvPr/>
                </p:nvSpPr>
                <p:spPr bwMode="auto">
                  <a:xfrm>
                    <a:off x="43" y="6945"/>
                    <a:ext cx="943" cy="633"/>
                  </a:xfrm>
                  <a:prstGeom prst="rect">
                    <a:avLst/>
                  </a:prstGeom>
                  <a:solidFill>
                    <a:srgbClr val="C0C0C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1800" b="1" dirty="0">
                        <a:latin typeface="Arial" panose="020B0604020202020204" pitchFamily="34" charset="0"/>
                        <a:cs typeface="Arial" panose="020B0604020202020204" pitchFamily="34" charset="0"/>
                      </a:rPr>
                      <a:t>الناموس الشفوي</a:t>
                    </a:r>
                    <a:endParaRPr lang="en-US" altLang="zh-CN" sz="1800" b="1" dirty="0">
                      <a:latin typeface="Arial" panose="020B0604020202020204" pitchFamily="34" charset="0"/>
                      <a:cs typeface="Arial" panose="020B0604020202020204" pitchFamily="34" charset="0"/>
                    </a:endParaRPr>
                  </a:p>
                </p:txBody>
              </p:sp>
              <p:sp>
                <p:nvSpPr>
                  <p:cNvPr id="312373" name="Rectangle 144"/>
                  <p:cNvSpPr>
                    <a:spLocks noChangeArrowheads="1"/>
                  </p:cNvSpPr>
                  <p:nvPr/>
                </p:nvSpPr>
                <p:spPr bwMode="auto">
                  <a:xfrm>
                    <a:off x="0" y="6945"/>
                    <a:ext cx="1029"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grpSp>
            <p:nvGrpSpPr>
              <p:cNvPr id="312364" name="Group 149"/>
              <p:cNvGrpSpPr>
                <a:grpSpLocks/>
              </p:cNvGrpSpPr>
              <p:nvPr/>
            </p:nvGrpSpPr>
            <p:grpSpPr bwMode="auto">
              <a:xfrm>
                <a:off x="1029" y="6945"/>
                <a:ext cx="1562" cy="633"/>
                <a:chOff x="1029" y="6945"/>
                <a:chExt cx="1562" cy="633"/>
              </a:xfrm>
            </p:grpSpPr>
            <p:sp>
              <p:nvSpPr>
                <p:cNvPr id="312368" name="Rectangle 42"/>
                <p:cNvSpPr>
                  <a:spLocks noChangeArrowheads="1"/>
                </p:cNvSpPr>
                <p:nvPr/>
              </p:nvSpPr>
              <p:spPr bwMode="auto">
                <a:xfrm>
                  <a:off x="1046" y="6945"/>
                  <a:ext cx="1528"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JO" altLang="zh-CN" sz="1800" b="1" dirty="0">
                      <a:latin typeface="Arial" panose="020B0604020202020204" pitchFamily="34" charset="0"/>
                      <a:cs typeface="Arial" panose="020B0604020202020204" pitchFamily="34" charset="0"/>
                    </a:rPr>
                    <a:t>613 وصية ذات سلطة</a:t>
                  </a:r>
                </a:p>
                <a:p>
                  <a:r>
                    <a:rPr lang="ar-JO" altLang="zh-CN" sz="1800" b="1" dirty="0">
                      <a:latin typeface="Arial" panose="020B0604020202020204" pitchFamily="34" charset="0"/>
                      <a:cs typeface="Arial" panose="020B0604020202020204" pitchFamily="34" charset="0"/>
                    </a:rPr>
                    <a:t>(248 إيجابي + 365 سلبي)</a:t>
                  </a:r>
                  <a:endParaRPr lang="en-US" altLang="zh-CN" sz="1800" b="1" dirty="0">
                    <a:latin typeface="Arial" panose="020B0604020202020204" pitchFamily="34" charset="0"/>
                    <a:cs typeface="Arial" panose="020B0604020202020204" pitchFamily="34" charset="0"/>
                  </a:endParaRPr>
                </a:p>
              </p:txBody>
            </p:sp>
            <p:sp>
              <p:nvSpPr>
                <p:cNvPr id="312369" name="Rectangle 148"/>
                <p:cNvSpPr>
                  <a:spLocks noChangeArrowheads="1"/>
                </p:cNvSpPr>
                <p:nvPr/>
              </p:nvSpPr>
              <p:spPr bwMode="auto">
                <a:xfrm>
                  <a:off x="1029" y="6945"/>
                  <a:ext cx="156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312365" name="Group 151"/>
              <p:cNvGrpSpPr>
                <a:grpSpLocks/>
              </p:cNvGrpSpPr>
              <p:nvPr/>
            </p:nvGrpSpPr>
            <p:grpSpPr bwMode="auto">
              <a:xfrm>
                <a:off x="2591" y="6945"/>
                <a:ext cx="1526" cy="633"/>
                <a:chOff x="2591" y="6945"/>
                <a:chExt cx="1526" cy="633"/>
              </a:xfrm>
            </p:grpSpPr>
            <p:sp>
              <p:nvSpPr>
                <p:cNvPr id="312366" name="Rectangle 43"/>
                <p:cNvSpPr>
                  <a:spLocks noChangeArrowheads="1"/>
                </p:cNvSpPr>
                <p:nvPr/>
              </p:nvSpPr>
              <p:spPr bwMode="auto">
                <a:xfrm>
                  <a:off x="2609" y="6945"/>
                  <a:ext cx="1491"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JO" altLang="zh-CN" sz="1800" b="1" dirty="0">
                      <a:latin typeface="Arial" panose="020B0604020202020204" pitchFamily="34" charset="0"/>
                      <a:cs typeface="Arial" panose="020B0604020202020204" pitchFamily="34" charset="0"/>
                    </a:rPr>
                    <a:t>مسألة ضمير</a:t>
                  </a:r>
                  <a:endParaRPr lang="en-US" altLang="zh-CN" sz="1800" b="1" dirty="0">
                    <a:latin typeface="Arial" panose="020B0604020202020204" pitchFamily="34" charset="0"/>
                    <a:cs typeface="Arial" panose="020B0604020202020204" pitchFamily="34" charset="0"/>
                  </a:endParaRPr>
                </a:p>
                <a:p>
                  <a:r>
                    <a:rPr lang="en-US" altLang="zh-CN" sz="1800" b="1" dirty="0">
                      <a:latin typeface="Arial" panose="020B0604020202020204" pitchFamily="34" charset="0"/>
                      <a:cs typeface="Arial" panose="020B0604020202020204" pitchFamily="34" charset="0"/>
                    </a:rPr>
                    <a:t>(</a:t>
                  </a:r>
                  <a:r>
                    <a:rPr lang="ar-JO" altLang="zh-CN" sz="1800" b="1" dirty="0">
                      <a:latin typeface="Arial" panose="020B0604020202020204" pitchFamily="34" charset="0"/>
                      <a:cs typeface="Arial" panose="020B0604020202020204" pitchFamily="34" charset="0"/>
                    </a:rPr>
                    <a:t>رو 14: 1-15: 13</a:t>
                  </a:r>
                  <a:r>
                    <a:rPr lang="en-US" altLang="zh-CN" sz="1800" b="1" dirty="0">
                      <a:latin typeface="Arial" panose="020B0604020202020204" pitchFamily="34" charset="0"/>
                      <a:cs typeface="Arial" panose="020B0604020202020204" pitchFamily="34" charset="0"/>
                    </a:rPr>
                    <a:t>)</a:t>
                  </a:r>
                </a:p>
              </p:txBody>
            </p:sp>
            <p:sp>
              <p:nvSpPr>
                <p:cNvPr id="312367" name="Rectangle 150"/>
                <p:cNvSpPr>
                  <a:spLocks noChangeArrowheads="1"/>
                </p:cNvSpPr>
                <p:nvPr/>
              </p:nvSpPr>
              <p:spPr bwMode="auto">
                <a:xfrm>
                  <a:off x="2591" y="6945"/>
                  <a:ext cx="152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sp>
          <p:nvSpPr>
            <p:cNvPr id="312326" name="Rectangle 153"/>
            <p:cNvSpPr>
              <a:spLocks noChangeArrowheads="1"/>
            </p:cNvSpPr>
            <p:nvPr/>
          </p:nvSpPr>
          <p:spPr bwMode="auto">
            <a:xfrm>
              <a:off x="-4" y="-4"/>
              <a:ext cx="4125" cy="7586"/>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sp>
        <p:nvSpPr>
          <p:cNvPr id="30875" name="Text Box 155"/>
          <p:cNvSpPr txBox="1">
            <a:spLocks noChangeArrowheads="1"/>
          </p:cNvSpPr>
          <p:nvPr/>
        </p:nvSpPr>
        <p:spPr bwMode="auto">
          <a:xfrm>
            <a:off x="0" y="6383980"/>
            <a:ext cx="9144000" cy="338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altLang="zh-CN" sz="1600" b="1" dirty="0">
                <a:latin typeface="Arial" panose="020B0604020202020204" pitchFamily="34" charset="0"/>
                <a:cs typeface="Arial" panose="020B0604020202020204" pitchFamily="34" charset="0"/>
              </a:rPr>
              <a:t>هل تعرف أحداً معارضاً للمسيح لدرجة أنه يبدو أنه لن يصبح مسيحياً أبداً؟ آمل ألا يحدث ذلك بعد رؤية خلفية بولس</a:t>
            </a:r>
            <a:endParaRPr lang="en-US" sz="18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875"/>
                                        </p:tgtEl>
                                        <p:attrNameLst>
                                          <p:attrName>style.visibility</p:attrName>
                                        </p:attrNameLst>
                                      </p:cBhvr>
                                      <p:to>
                                        <p:strVal val="visible"/>
                                      </p:to>
                                    </p:set>
                                    <p:anim calcmode="lin" valueType="num">
                                      <p:cBhvr additive="base">
                                        <p:cTn id="7" dur="500" fill="hold"/>
                                        <p:tgtEl>
                                          <p:spTgt spid="30875"/>
                                        </p:tgtEl>
                                        <p:attrNameLst>
                                          <p:attrName>ppt_x</p:attrName>
                                        </p:attrNameLst>
                                      </p:cBhvr>
                                      <p:tavLst>
                                        <p:tav tm="0">
                                          <p:val>
                                            <p:strVal val="0-#ppt_w/2"/>
                                          </p:val>
                                        </p:tav>
                                        <p:tav tm="100000">
                                          <p:val>
                                            <p:strVal val="#ppt_x"/>
                                          </p:val>
                                        </p:tav>
                                      </p:tavLst>
                                    </p:anim>
                                    <p:anim calcmode="lin" valueType="num">
                                      <p:cBhvr additive="base">
                                        <p:cTn id="8" dur="500" fill="hold"/>
                                        <p:tgtEl>
                                          <p:spTgt spid="308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7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413124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لكنكم ستنالون قوة متى حل الروح القدس عليكم وتكونون لي شهوداً في أورشليم وفي كل اليهودية والسامرة وإلى أقصى الأرض </a:t>
            </a:r>
          </a:p>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(أعمال ٨:١)</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7" y="65348"/>
            <a:ext cx="530812"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306427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Dawn Da Rosa Centre for the Arts - Drop-In">
            <a:extLst>
              <a:ext uri="{FF2B5EF4-FFF2-40B4-BE49-F238E27FC236}">
                <a16:creationId xmlns:a16="http://schemas.microsoft.com/office/drawing/2014/main" id="{8ABFA797-EE3D-4CCE-A3AA-3EA270801C2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8099" y="2093492"/>
            <a:ext cx="9106091" cy="4928942"/>
          </a:xfrm>
          <a:prstGeom prst="rect">
            <a:avLst/>
          </a:prstGeom>
          <a:solidFill>
            <a:srgbClr val="FFFFFF"/>
          </a:solidFill>
          <a:ln>
            <a:noFill/>
          </a:ln>
          <a:effectLst>
            <a:softEdge rad="112500"/>
          </a:effectLst>
        </p:spPr>
      </p:pic>
      <p:sp>
        <p:nvSpPr>
          <p:cNvPr id="11" name="TextBox 10">
            <a:extLst>
              <a:ext uri="{FF2B5EF4-FFF2-40B4-BE49-F238E27FC236}">
                <a16:creationId xmlns:a16="http://schemas.microsoft.com/office/drawing/2014/main" id="{9C9D64EB-4091-4ECD-A3DD-0E2F042A5777}"/>
              </a:ext>
            </a:extLst>
          </p:cNvPr>
          <p:cNvSpPr txBox="1"/>
          <p:nvPr/>
        </p:nvSpPr>
        <p:spPr>
          <a:xfrm>
            <a:off x="38099" y="294604"/>
            <a:ext cx="8829175" cy="3173176"/>
          </a:xfrm>
          <a:prstGeom prst="rect">
            <a:avLst/>
          </a:prstGeom>
          <a:solidFill>
            <a:schemeClr val="tx1"/>
          </a:solidFill>
        </p:spPr>
        <p:txBody>
          <a:bodyPr wrap="square">
            <a:spAutoFit/>
          </a:bodyPr>
          <a:lstStyle/>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2 كورنثوس 12: 7-10</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7 ولئلا أرتفع بفرط الإعلانات أعطيت شوكة في الجسد، ملاك الشيطان ليلطمني لئلا أرتفع 8 من جهة هذا تضرعت إلى الرب ثلاث مرات أن يفارقني 9 فقال لي: تكفيك نعمتي لأن قوتي في الضعف تكمل. فبكل سرور أفتخر بالحري في ضعفاتي، لكي تحل عليَّ قوة المسيح 10 لذلك أسر بالضعفات والشتائم والضرورات والإضطهادات والضيقات لأجل المسيح. لأني حينما أنا ضعيف فحينئذ أنا قوي.</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85214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أعمال الرسل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10</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86147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Umbrella%2Ejpg">
            <a:extLst>
              <a:ext uri="{FF2B5EF4-FFF2-40B4-BE49-F238E27FC236}">
                <a16:creationId xmlns:a16="http://schemas.microsoft.com/office/drawing/2014/main" id="{205504D4-CF1D-AA47-A6AD-1D0F8301D738}"/>
              </a:ext>
            </a:extLst>
          </p:cNvPr>
          <p:cNvPicPr>
            <a:picLocks noGrp="1" noChangeAspect="1" noChangeArrowheads="1"/>
          </p:cNvPicPr>
          <p:nvPr>
            <p:ph idx="1"/>
          </p:nvPr>
        </p:nvPicPr>
        <p:blipFill>
          <a:blip r:embed="rId3">
            <a:lum bright="-18000"/>
            <a:extLst>
              <a:ext uri="{28A0092B-C50C-407E-A947-70E740481C1C}">
                <a14:useLocalDpi xmlns:a14="http://schemas.microsoft.com/office/drawing/2010/main" val="0"/>
              </a:ext>
            </a:extLst>
          </a:blip>
          <a:srcRect l="2238" t="3275" r="11194" b="1775"/>
          <a:stretch>
            <a:fillRect/>
          </a:stretch>
        </p:blipFill>
        <p:spPr>
          <a:xfrm>
            <a:off x="0" y="0"/>
            <a:ext cx="9144000" cy="6858000"/>
          </a:xfrm>
        </p:spPr>
      </p:pic>
      <p:sp>
        <p:nvSpPr>
          <p:cNvPr id="399363" name="Rectangle 3">
            <a:extLst>
              <a:ext uri="{FF2B5EF4-FFF2-40B4-BE49-F238E27FC236}">
                <a16:creationId xmlns:a16="http://schemas.microsoft.com/office/drawing/2014/main" id="{7AA491FB-A9E9-E748-A23F-264D3DE602E7}"/>
              </a:ext>
            </a:extLst>
          </p:cNvPr>
          <p:cNvSpPr>
            <a:spLocks noGrp="1" noChangeArrowheads="1"/>
          </p:cNvSpPr>
          <p:nvPr>
            <p:ph type="title"/>
          </p:nvPr>
        </p:nvSpPr>
        <p:spPr>
          <a:xfrm>
            <a:off x="2130972" y="1335087"/>
            <a:ext cx="6834187" cy="3127375"/>
          </a:xfrm>
          <a:effectLst>
            <a:outerShdw blurRad="63500" dist="107763" dir="2700000" algn="ctr" rotWithShape="0">
              <a:schemeClr val="folHlink">
                <a:alpha val="74998"/>
              </a:schemeClr>
            </a:outerShdw>
          </a:effectLst>
        </p:spPr>
        <p:txBody>
          <a:bodyPr/>
          <a:lstStyle/>
          <a:p>
            <a:pPr algn="ctr" eaLnBrk="1" hangingPunct="1">
              <a:defRPr/>
            </a:pPr>
            <a:r>
              <a:rPr lang="ar-JO" sz="9600" b="1" dirty="0">
                <a:latin typeface="Arial" panose="020B0604020202020204" pitchFamily="34" charset="0"/>
                <a:ea typeface="ＭＳ Ｐゴシック" charset="0"/>
                <a:cs typeface="Arial" panose="020B0604020202020204" pitchFamily="34" charset="0"/>
              </a:rPr>
              <a:t>تنفيذ                 التغيير</a:t>
            </a:r>
            <a:endParaRPr lang="en-US" sz="6600" b="1" dirty="0">
              <a:latin typeface="Arial" panose="020B0604020202020204" pitchFamily="34" charset="0"/>
              <a:ea typeface="ＭＳ Ｐゴシック" charset="0"/>
              <a:cs typeface="Arial" panose="020B0604020202020204" pitchFamily="34" charset="0"/>
            </a:endParaRPr>
          </a:p>
        </p:txBody>
      </p:sp>
      <p:sp>
        <p:nvSpPr>
          <p:cNvPr id="399364" name="Rectangle 4">
            <a:extLst>
              <a:ext uri="{FF2B5EF4-FFF2-40B4-BE49-F238E27FC236}">
                <a16:creationId xmlns:a16="http://schemas.microsoft.com/office/drawing/2014/main" id="{291692BD-C8FA-1B40-BDAE-5596944D4A90}"/>
              </a:ext>
            </a:extLst>
          </p:cNvPr>
          <p:cNvSpPr>
            <a:spLocks noChangeArrowheads="1"/>
          </p:cNvSpPr>
          <p:nvPr/>
        </p:nvSpPr>
        <p:spPr bwMode="auto">
          <a:xfrm>
            <a:off x="2209800" y="1828800"/>
            <a:ext cx="3733800" cy="1069975"/>
          </a:xfrm>
          <a:prstGeom prst="rect">
            <a:avLst/>
          </a:prstGeom>
          <a:noFill/>
          <a:ln w="9525">
            <a:noFill/>
            <a:miter lim="800000"/>
            <a:headEnd/>
            <a:tailEnd/>
          </a:ln>
          <a:effectLst>
            <a:outerShdw blurRad="63500" dist="107763" dir="2700000" algn="ctr" rotWithShape="0">
              <a:schemeClr val="folHlink">
                <a:alpha val="74998"/>
              </a:scheme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6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BD4CCFB5-EB58-DA85-ECF7-893FEEB9A455}"/>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 •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 •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nodePh="1">
                                  <p:stCondLst>
                                    <p:cond delay="0"/>
                                  </p:stCondLst>
                                  <p:endCondLst>
                                    <p:cond evt="begin" delay="0">
                                      <p:tn val="5"/>
                                    </p:cond>
                                  </p:endCondLst>
                                  <p:iterate type="lt">
                                    <p:tmPct val="5000"/>
                                  </p:iterate>
                                  <p:childTnLst>
                                    <p:set>
                                      <p:cBhvr>
                                        <p:cTn id="6" dur="1" fill="hold">
                                          <p:stCondLst>
                                            <p:cond delay="0"/>
                                          </p:stCondLst>
                                        </p:cTn>
                                        <p:tgtEl>
                                          <p:spTgt spid="399364"/>
                                        </p:tgtEl>
                                        <p:attrNameLst>
                                          <p:attrName>style.visibility</p:attrName>
                                        </p:attrNameLst>
                                      </p:cBhvr>
                                      <p:to>
                                        <p:strVal val="visible"/>
                                      </p:to>
                                    </p:set>
                                    <p:anim calcmode="lin" valueType="num">
                                      <p:cBhvr>
                                        <p:cTn id="7" dur="1000" fill="hold"/>
                                        <p:tgtEl>
                                          <p:spTgt spid="399364"/>
                                        </p:tgtEl>
                                        <p:attrNameLst>
                                          <p:attrName>ppt_w</p:attrName>
                                        </p:attrNameLst>
                                      </p:cBhvr>
                                      <p:tavLst>
                                        <p:tav tm="0">
                                          <p:val>
                                            <p:fltVal val="0"/>
                                          </p:val>
                                        </p:tav>
                                        <p:tav tm="100000">
                                          <p:val>
                                            <p:strVal val="#ppt_w"/>
                                          </p:val>
                                        </p:tav>
                                      </p:tavLst>
                                    </p:anim>
                                    <p:anim calcmode="lin" valueType="num">
                                      <p:cBhvr>
                                        <p:cTn id="8" dur="1000" fill="hold"/>
                                        <p:tgtEl>
                                          <p:spTgt spid="399364"/>
                                        </p:tgtEl>
                                        <p:attrNameLst>
                                          <p:attrName>ppt_h</p:attrName>
                                        </p:attrNameLst>
                                      </p:cBhvr>
                                      <p:tavLst>
                                        <p:tav tm="0">
                                          <p:val>
                                            <p:fltVal val="0"/>
                                          </p:val>
                                        </p:tav>
                                        <p:tav tm="100000">
                                          <p:val>
                                            <p:strVal val="#ppt_h"/>
                                          </p:val>
                                        </p:tav>
                                      </p:tavLst>
                                    </p:anim>
                                    <p:anim calcmode="lin" valueType="num">
                                      <p:cBhvr>
                                        <p:cTn id="9" dur="1000" fill="hold"/>
                                        <p:tgtEl>
                                          <p:spTgt spid="399364"/>
                                        </p:tgtEl>
                                        <p:attrNameLst>
                                          <p:attrName>style.rotation</p:attrName>
                                        </p:attrNameLst>
                                      </p:cBhvr>
                                      <p:tavLst>
                                        <p:tav tm="0">
                                          <p:val>
                                            <p:fltVal val="90"/>
                                          </p:val>
                                        </p:tav>
                                        <p:tav tm="100000">
                                          <p:val>
                                            <p:fltVal val="0"/>
                                          </p:val>
                                        </p:tav>
                                      </p:tavLst>
                                    </p:anim>
                                    <p:animEffect transition="in" filter="fade">
                                      <p:cBhvr>
                                        <p:cTn id="10" dur="1000"/>
                                        <p:tgtEl>
                                          <p:spTgt spid="399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D85FE67-E8F9-D545-88F2-D96029AFA802}"/>
              </a:ext>
            </a:extLst>
          </p:cNvPr>
          <p:cNvSpPr>
            <a:spLocks noGrp="1"/>
          </p:cNvSpPr>
          <p:nvPr>
            <p:ph type="title"/>
          </p:nvPr>
        </p:nvSpPr>
        <p:spPr>
          <a:xfrm>
            <a:off x="4981575" y="685800"/>
            <a:ext cx="6172200" cy="1295400"/>
          </a:xfrm>
        </p:spPr>
        <p:txBody>
          <a:bodyPr/>
          <a:lstStyle/>
          <a:p>
            <a:pPr>
              <a:defRPr/>
            </a:pPr>
            <a:r>
              <a:rPr lang="ar-JO" b="1" i="0" dirty="0">
                <a:solidFill>
                  <a:schemeClr val="bg1"/>
                </a:solidFill>
                <a:latin typeface="Arial" panose="020B0604020202020204" pitchFamily="34" charset="0"/>
                <a:cs typeface="Arial" panose="020B0604020202020204" pitchFamily="34" charset="0"/>
              </a:rPr>
              <a:t>التغيير</a:t>
            </a:r>
            <a:endParaRPr lang="en-US" b="1" i="0" dirty="0">
              <a:solidFill>
                <a:schemeClr val="bg1"/>
              </a:solidFill>
              <a:latin typeface="Arial" panose="020B0604020202020204" pitchFamily="34" charset="0"/>
              <a:cs typeface="Arial" panose="020B0604020202020204" pitchFamily="34" charset="0"/>
            </a:endParaRPr>
          </a:p>
        </p:txBody>
      </p:sp>
      <p:pic>
        <p:nvPicPr>
          <p:cNvPr id="8200" name="Picture 8" descr="Jason%27s%20Best%202%2Ejpg">
            <a:extLst>
              <a:ext uri="{FF2B5EF4-FFF2-40B4-BE49-F238E27FC236}">
                <a16:creationId xmlns:a16="http://schemas.microsoft.com/office/drawing/2014/main" id="{5B4E8289-BEC8-CD48-B9D1-AFD2E190B703}"/>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895600" y="2971800"/>
            <a:ext cx="4800600" cy="3602038"/>
          </a:xfrm>
          <a:effectLst>
            <a:outerShdw blurRad="25400" dist="25399" dir="2700000" algn="ctr" rotWithShape="0">
              <a:srgbClr val="808080">
                <a:alpha val="99962"/>
              </a:srgbClr>
            </a:outerShdw>
          </a:effectLst>
        </p:spPr>
      </p:pic>
      <p:pic>
        <p:nvPicPr>
          <p:cNvPr id="8204" name="Picture 12" descr="MeditativeLady%2Ejpg">
            <a:extLst>
              <a:ext uri="{FF2B5EF4-FFF2-40B4-BE49-F238E27FC236}">
                <a16:creationId xmlns:a16="http://schemas.microsoft.com/office/drawing/2014/main" id="{3FA7B955-CF4A-2E4D-8208-9FC22CD46E96}"/>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81000" y="3505200"/>
            <a:ext cx="2867025" cy="2971800"/>
          </a:xfrm>
          <a:effectLst>
            <a:outerShdw blurRad="25400" dist="25399" dir="2700000" algn="ctr" rotWithShape="0">
              <a:srgbClr val="808080">
                <a:alpha val="99962"/>
              </a:srgbClr>
            </a:outerShdw>
          </a:effectLst>
        </p:spPr>
      </p:pic>
      <p:pic>
        <p:nvPicPr>
          <p:cNvPr id="8209" name="Picture 17" descr="SingaporeCards">
            <a:extLst>
              <a:ext uri="{FF2B5EF4-FFF2-40B4-BE49-F238E27FC236}">
                <a16:creationId xmlns:a16="http://schemas.microsoft.com/office/drawing/2014/main" id="{BBEEFF7A-37DA-2846-9530-9375A272E1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389" r="9300" b="82187"/>
          <a:stretch>
            <a:fillRect/>
          </a:stretch>
        </p:blipFill>
        <p:spPr bwMode="auto">
          <a:xfrm>
            <a:off x="4800600" y="1981200"/>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0" name="Picture 18" descr="SingaporeCards">
            <a:extLst>
              <a:ext uri="{FF2B5EF4-FFF2-40B4-BE49-F238E27FC236}">
                <a16:creationId xmlns:a16="http://schemas.microsoft.com/office/drawing/2014/main" id="{0820BEDC-6445-2C4D-9794-32D2FF556B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070" r="50620" b="82187"/>
          <a:stretch>
            <a:fillRect/>
          </a:stretch>
        </p:blipFill>
        <p:spPr bwMode="auto">
          <a:xfrm rot="1012863">
            <a:off x="5867400" y="266700"/>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a:extLst>
              <a:ext uri="{FF2B5EF4-FFF2-40B4-BE49-F238E27FC236}">
                <a16:creationId xmlns:a16="http://schemas.microsoft.com/office/drawing/2014/main" id="{4DB1B2F5-CD9A-6543-9F3E-DACC2570CFD0}"/>
              </a:ext>
            </a:extLst>
          </p:cNvPr>
          <p:cNvSpPr>
            <a:spLocks noGrp="1" noChangeArrowheads="1"/>
          </p:cNvSpPr>
          <p:nvPr>
            <p:ph type="body" sz="half" idx="1"/>
          </p:nvPr>
        </p:nvSpPr>
        <p:spPr>
          <a:xfrm>
            <a:off x="0" y="2133600"/>
            <a:ext cx="2987675" cy="1249363"/>
          </a:xfrm>
        </p:spPr>
        <p:txBody>
          <a:bodyPr/>
          <a:lstStyle/>
          <a:p>
            <a:pPr lvl="1" algn="r" rtl="1" eaLnBrk="1" hangingPunct="1">
              <a:defRPr/>
            </a:pPr>
            <a:r>
              <a:rPr lang="ar-JO" altLang="zh-CN" sz="3200" b="1" dirty="0">
                <a:latin typeface="Arial" panose="020B0604020202020204" pitchFamily="34" charset="0"/>
                <a:ea typeface="宋体" panose="02010600030101010101" pitchFamily="2" charset="-122"/>
                <a:cs typeface="Arial" panose="020B0604020202020204" pitchFamily="34" charset="0"/>
              </a:rPr>
              <a:t> إنه في كل مكان حولنا</a:t>
            </a:r>
            <a:endParaRPr lang="en-US" altLang="zh-CN" sz="3200" b="1" dirty="0">
              <a:latin typeface="Arial" panose="020B0604020202020204" pitchFamily="34" charset="0"/>
              <a:ea typeface="宋体" panose="02010600030101010101" pitchFamily="2" charset="-122"/>
              <a:cs typeface="Arial" panose="020B0604020202020204" pitchFamily="34" charset="0"/>
            </a:endParaRPr>
          </a:p>
        </p:txBody>
      </p:sp>
      <p:pic>
        <p:nvPicPr>
          <p:cNvPr id="8211" name="Picture 19" descr="SingaporeCards0001">
            <a:extLst>
              <a:ext uri="{FF2B5EF4-FFF2-40B4-BE49-F238E27FC236}">
                <a16:creationId xmlns:a16="http://schemas.microsoft.com/office/drawing/2014/main" id="{50F77A29-ACD7-4C46-AB18-885E14DFDB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700" t="17931" r="49989" b="63545"/>
          <a:stretch>
            <a:fillRect/>
          </a:stretch>
        </p:blipFill>
        <p:spPr bwMode="auto">
          <a:xfrm rot="-875685">
            <a:off x="3135325" y="696477"/>
            <a:ext cx="3048000" cy="189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20" descr="SingaporeCards0001">
            <a:extLst>
              <a:ext uri="{FF2B5EF4-FFF2-40B4-BE49-F238E27FC236}">
                <a16:creationId xmlns:a16="http://schemas.microsoft.com/office/drawing/2014/main" id="{DB445C5C-2F9F-C541-BA14-D95F7EB1C7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840" t="37880" r="27818" b="40033"/>
          <a:stretch>
            <a:fillRect/>
          </a:stretch>
        </p:blipFill>
        <p:spPr bwMode="auto">
          <a:xfrm>
            <a:off x="5791200" y="4495800"/>
            <a:ext cx="3352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Picture 21" descr="SingaporeCards0001">
            <a:extLst>
              <a:ext uri="{FF2B5EF4-FFF2-40B4-BE49-F238E27FC236}">
                <a16:creationId xmlns:a16="http://schemas.microsoft.com/office/drawing/2014/main" id="{21C34C08-7F1D-5342-B645-9FA4FDFC22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011" t="17931" r="9679" b="63545"/>
          <a:stretch>
            <a:fillRect/>
          </a:stretch>
        </p:blipFill>
        <p:spPr bwMode="auto">
          <a:xfrm rot="671828">
            <a:off x="5943600" y="3124200"/>
            <a:ext cx="3048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7" name="TextBox 11">
            <a:extLst>
              <a:ext uri="{FF2B5EF4-FFF2-40B4-BE49-F238E27FC236}">
                <a16:creationId xmlns:a16="http://schemas.microsoft.com/office/drawing/2014/main" id="{DCBA126C-38CC-A540-860F-2F488C8D589D}"/>
              </a:ext>
            </a:extLst>
          </p:cNvPr>
          <p:cNvSpPr txBox="1">
            <a:spLocks noChangeArrowheads="1"/>
          </p:cNvSpPr>
          <p:nvPr/>
        </p:nvSpPr>
        <p:spPr bwMode="auto">
          <a:xfrm>
            <a:off x="8418513" y="381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Monotype Sorts" pitchFamily="2" charset="2"/>
              <a:buChar char="F"/>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Font typeface="Monotype Sorts" pitchFamily="2" charset="2"/>
              <a:buChar char="F"/>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Font typeface="Monotype Sorts" pitchFamily="2" charset="2"/>
              <a:buChar char="F"/>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Font typeface="Monotype Sorts" pitchFamily="2" charset="2"/>
              <a:buChar char="F"/>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Font typeface="Monotype Sorts" pitchFamily="2" charset="2"/>
              <a:buChar char="F"/>
              <a:defRPr sz="2000">
                <a:solidFill>
                  <a:schemeClr val="tx1"/>
                </a:solidFill>
                <a:latin typeface="Tahoma" panose="020B060403050404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Monotype Sorts" pitchFamily="2" charset="2"/>
              <a:buChar char="F"/>
              <a:defRPr sz="2000">
                <a:solidFill>
                  <a:schemeClr val="tx1"/>
                </a:solidFill>
                <a:latin typeface="Tahoma" panose="020B060403050404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Monotype Sorts" pitchFamily="2" charset="2"/>
              <a:buChar char="F"/>
              <a:defRPr sz="2000">
                <a:solidFill>
                  <a:schemeClr val="tx1"/>
                </a:solidFill>
                <a:latin typeface="Tahoma" panose="020B060403050404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Monotype Sorts" pitchFamily="2" charset="2"/>
              <a:buChar char="F"/>
              <a:defRPr sz="2000">
                <a:solidFill>
                  <a:schemeClr val="tx1"/>
                </a:solidFill>
                <a:latin typeface="Tahoma" panose="020B060403050404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Monotype Sorts" pitchFamily="2" charset="2"/>
              <a:buChar char="F"/>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134</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Rectangle 1">
            <a:extLst>
              <a:ext uri="{FF2B5EF4-FFF2-40B4-BE49-F238E27FC236}">
                <a16:creationId xmlns:a16="http://schemas.microsoft.com/office/drawing/2014/main" id="{50E4A6FD-215D-AE25-E70A-CE58006A1F67}"/>
              </a:ext>
            </a:extLst>
          </p:cNvPr>
          <p:cNvSpPr/>
          <p:nvPr/>
        </p:nvSpPr>
        <p:spPr bwMode="auto">
          <a:xfrm>
            <a:off x="4211960" y="836711"/>
            <a:ext cx="2520280" cy="157274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Tx/>
              <a:buFontTx/>
              <a:buChar char="•"/>
              <a:tabLst/>
            </a:pPr>
            <a:endParaRPr kumimoji="0" lang="en-US" sz="3200" b="0" i="0" u="none" strike="noStrike" cap="none" normalizeH="0" baseline="0" dirty="0">
              <a:ln>
                <a:noFill/>
              </a:ln>
              <a:solidFill>
                <a:schemeClr val="tx1"/>
              </a:solidFill>
              <a:effectLst/>
              <a:latin typeface="Arial Black" pitchFamily="-112" charset="0"/>
            </a:endParaRPr>
          </a:p>
        </p:txBody>
      </p:sp>
      <p:sp>
        <p:nvSpPr>
          <p:cNvPr id="3" name="Rectangle 2">
            <a:extLst>
              <a:ext uri="{FF2B5EF4-FFF2-40B4-BE49-F238E27FC236}">
                <a16:creationId xmlns:a16="http://schemas.microsoft.com/office/drawing/2014/main" id="{32E24797-9F8B-1FCA-2B91-53F94168207F}"/>
              </a:ext>
            </a:extLst>
          </p:cNvPr>
          <p:cNvSpPr/>
          <p:nvPr/>
        </p:nvSpPr>
        <p:spPr bwMode="auto">
          <a:xfrm>
            <a:off x="179512" y="38100"/>
            <a:ext cx="2867024" cy="124936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defTabSz="914400" rtl="1" eaLnBrk="1" fontAlgn="base" latinLnBrk="0" hangingPunct="1">
              <a:lnSpc>
                <a:spcPct val="100000"/>
              </a:lnSpc>
              <a:spcBef>
                <a:spcPct val="20000"/>
              </a:spcBef>
              <a:spcAft>
                <a:spcPct val="0"/>
              </a:spcAft>
              <a:buClr>
                <a:schemeClr val="hlink"/>
              </a:buClr>
              <a:buSzTx/>
              <a:buFontTx/>
              <a:buChar char="•"/>
              <a:tabLst/>
            </a:pPr>
            <a:r>
              <a:rPr kumimoji="0" lang="ar-JO" sz="6000" b="1" u="none" strike="noStrike" cap="none" normalizeH="0" baseline="0" dirty="0">
                <a:ln>
                  <a:noFill/>
                </a:ln>
                <a:solidFill>
                  <a:srgbClr val="FFFF99"/>
                </a:solidFill>
                <a:effectLst/>
                <a:latin typeface="Arial" panose="020B0604020202020204" pitchFamily="34" charset="0"/>
                <a:cs typeface="Arial" panose="020B0604020202020204" pitchFamily="34" charset="0"/>
              </a:rPr>
              <a:t>التغيير</a:t>
            </a:r>
            <a:endParaRPr kumimoji="0" lang="en-US" sz="6000" b="1" u="none" strike="noStrike" cap="none" normalizeH="0" baseline="0" dirty="0">
              <a:ln>
                <a:noFill/>
              </a:ln>
              <a:solidFill>
                <a:srgbClr val="FFFF99"/>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blinds(horizontal)">
                                      <p:cBhvr>
                                        <p:cTn id="7" dur="500"/>
                                        <p:tgtEl>
                                          <p:spTgt spid="8195">
                                            <p:txEl>
                                              <p:pRg st="0" end="0"/>
                                            </p:txEl>
                                          </p:spTgt>
                                        </p:tgtEl>
                                      </p:cBhvr>
                                    </p:animEffect>
                                  </p:childTnLst>
                                </p:cTn>
                              </p:par>
                            </p:childTnLst>
                          </p:cTn>
                        </p:par>
                        <p:par>
                          <p:cTn id="8" fill="hold" nodeType="afterGroup">
                            <p:stCondLst>
                              <p:cond delay="1000"/>
                            </p:stCondLst>
                            <p:childTnLst>
                              <p:par>
                                <p:cTn id="9" presetID="2" presetClass="entr" presetSubtype="4" fill="hold" nodeType="afterEffect">
                                  <p:stCondLst>
                                    <p:cond delay="0"/>
                                  </p:stCondLst>
                                  <p:childTnLst>
                                    <p:set>
                                      <p:cBhvr>
                                        <p:cTn id="10" dur="1" fill="hold">
                                          <p:stCondLst>
                                            <p:cond delay="0"/>
                                          </p:stCondLst>
                                        </p:cTn>
                                        <p:tgtEl>
                                          <p:spTgt spid="8200"/>
                                        </p:tgtEl>
                                        <p:attrNameLst>
                                          <p:attrName>style.visibility</p:attrName>
                                        </p:attrNameLst>
                                      </p:cBhvr>
                                      <p:to>
                                        <p:strVal val="visible"/>
                                      </p:to>
                                    </p:set>
                                    <p:anim calcmode="lin" valueType="num">
                                      <p:cBhvr additive="base">
                                        <p:cTn id="11" dur="500" fill="hold"/>
                                        <p:tgtEl>
                                          <p:spTgt spid="8200"/>
                                        </p:tgtEl>
                                        <p:attrNameLst>
                                          <p:attrName>ppt_x</p:attrName>
                                        </p:attrNameLst>
                                      </p:cBhvr>
                                      <p:tavLst>
                                        <p:tav tm="0">
                                          <p:val>
                                            <p:strVal val="#ppt_x"/>
                                          </p:val>
                                        </p:tav>
                                        <p:tav tm="100000">
                                          <p:val>
                                            <p:strVal val="#ppt_x"/>
                                          </p:val>
                                        </p:tav>
                                      </p:tavLst>
                                    </p:anim>
                                    <p:anim calcmode="lin" valueType="num">
                                      <p:cBhvr additive="base">
                                        <p:cTn id="12" dur="500" fill="hold"/>
                                        <p:tgtEl>
                                          <p:spTgt spid="8200"/>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500"/>
                            </p:stCondLst>
                            <p:childTnLst>
                              <p:par>
                                <p:cTn id="14" presetID="16" presetClass="entr" presetSubtype="26" fill="hold" nodeType="afterEffect">
                                  <p:stCondLst>
                                    <p:cond delay="0"/>
                                  </p:stCondLst>
                                  <p:childTnLst>
                                    <p:set>
                                      <p:cBhvr>
                                        <p:cTn id="15" dur="1" fill="hold">
                                          <p:stCondLst>
                                            <p:cond delay="0"/>
                                          </p:stCondLst>
                                        </p:cTn>
                                        <p:tgtEl>
                                          <p:spTgt spid="8204"/>
                                        </p:tgtEl>
                                        <p:attrNameLst>
                                          <p:attrName>style.visibility</p:attrName>
                                        </p:attrNameLst>
                                      </p:cBhvr>
                                      <p:to>
                                        <p:strVal val="visible"/>
                                      </p:to>
                                    </p:set>
                                    <p:animEffect transition="in" filter="barn(inHorizontal)">
                                      <p:cBhvr>
                                        <p:cTn id="16" dur="500"/>
                                        <p:tgtEl>
                                          <p:spTgt spid="8204"/>
                                        </p:tgtEl>
                                      </p:cBhvr>
                                    </p:animEffect>
                                  </p:childTnLst>
                                </p:cTn>
                              </p:par>
                            </p:childTnLst>
                          </p:cTn>
                        </p:par>
                        <p:par>
                          <p:cTn id="17" fill="hold" nodeType="afterGroup">
                            <p:stCondLst>
                              <p:cond delay="2000"/>
                            </p:stCondLst>
                            <p:childTnLst>
                              <p:par>
                                <p:cTn id="18" presetID="15" presetClass="entr" presetSubtype="0" fill="hold" nodeType="afterEffect">
                                  <p:stCondLst>
                                    <p:cond delay="0"/>
                                  </p:stCondLst>
                                  <p:childTnLst>
                                    <p:set>
                                      <p:cBhvr>
                                        <p:cTn id="19" dur="1" fill="hold">
                                          <p:stCondLst>
                                            <p:cond delay="0"/>
                                          </p:stCondLst>
                                        </p:cTn>
                                        <p:tgtEl>
                                          <p:spTgt spid="8210"/>
                                        </p:tgtEl>
                                        <p:attrNameLst>
                                          <p:attrName>style.visibility</p:attrName>
                                        </p:attrNameLst>
                                      </p:cBhvr>
                                      <p:to>
                                        <p:strVal val="visible"/>
                                      </p:to>
                                    </p:set>
                                    <p:anim calcmode="lin" valueType="num">
                                      <p:cBhvr>
                                        <p:cTn id="20" dur="1000" fill="hold"/>
                                        <p:tgtEl>
                                          <p:spTgt spid="8210"/>
                                        </p:tgtEl>
                                        <p:attrNameLst>
                                          <p:attrName>ppt_w</p:attrName>
                                        </p:attrNameLst>
                                      </p:cBhvr>
                                      <p:tavLst>
                                        <p:tav tm="0">
                                          <p:val>
                                            <p:fltVal val="0"/>
                                          </p:val>
                                        </p:tav>
                                        <p:tav tm="100000">
                                          <p:val>
                                            <p:strVal val="#ppt_w"/>
                                          </p:val>
                                        </p:tav>
                                      </p:tavLst>
                                    </p:anim>
                                    <p:anim calcmode="lin" valueType="num">
                                      <p:cBhvr>
                                        <p:cTn id="21" dur="1000" fill="hold"/>
                                        <p:tgtEl>
                                          <p:spTgt spid="8210"/>
                                        </p:tgtEl>
                                        <p:attrNameLst>
                                          <p:attrName>ppt_h</p:attrName>
                                        </p:attrNameLst>
                                      </p:cBhvr>
                                      <p:tavLst>
                                        <p:tav tm="0">
                                          <p:val>
                                            <p:fltVal val="0"/>
                                          </p:val>
                                        </p:tav>
                                        <p:tav tm="100000">
                                          <p:val>
                                            <p:strVal val="#ppt_h"/>
                                          </p:val>
                                        </p:tav>
                                      </p:tavLst>
                                    </p:anim>
                                    <p:anim calcmode="lin" valueType="num">
                                      <p:cBhvr>
                                        <p:cTn id="22" dur="1000" fill="hold"/>
                                        <p:tgtEl>
                                          <p:spTgt spid="8210"/>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8210"/>
                                        </p:tgtEl>
                                        <p:attrNameLst>
                                          <p:attrName>ppt_y</p:attrName>
                                        </p:attrNameLst>
                                      </p:cBhvr>
                                      <p:tavLst>
                                        <p:tav tm="0" fmla="#ppt_y+(sin(-2*pi*(1-$))*-#ppt_x+cos(-2*pi*(1-$))*(1-#ppt_y))*(1-$)">
                                          <p:val>
                                            <p:fltVal val="0"/>
                                          </p:val>
                                        </p:tav>
                                        <p:tav tm="100000">
                                          <p:val>
                                            <p:fltVal val="1"/>
                                          </p:val>
                                        </p:tav>
                                      </p:tavLst>
                                    </p:anim>
                                  </p:childTnLst>
                                </p:cTn>
                              </p:par>
                            </p:childTnLst>
                          </p:cTn>
                        </p:par>
                        <p:par>
                          <p:cTn id="24" fill="hold" nodeType="afterGroup">
                            <p:stCondLst>
                              <p:cond delay="3000"/>
                            </p:stCondLst>
                            <p:childTnLst>
                              <p:par>
                                <p:cTn id="25" presetID="15" presetClass="entr" presetSubtype="0" fill="hold" nodeType="afterEffect">
                                  <p:stCondLst>
                                    <p:cond delay="0"/>
                                  </p:stCondLst>
                                  <p:childTnLst>
                                    <p:set>
                                      <p:cBhvr>
                                        <p:cTn id="26" dur="1" fill="hold">
                                          <p:stCondLst>
                                            <p:cond delay="0"/>
                                          </p:stCondLst>
                                        </p:cTn>
                                        <p:tgtEl>
                                          <p:spTgt spid="8209"/>
                                        </p:tgtEl>
                                        <p:attrNameLst>
                                          <p:attrName>style.visibility</p:attrName>
                                        </p:attrNameLst>
                                      </p:cBhvr>
                                      <p:to>
                                        <p:strVal val="visible"/>
                                      </p:to>
                                    </p:set>
                                    <p:anim calcmode="lin" valueType="num">
                                      <p:cBhvr>
                                        <p:cTn id="27" dur="1000" fill="hold"/>
                                        <p:tgtEl>
                                          <p:spTgt spid="8209"/>
                                        </p:tgtEl>
                                        <p:attrNameLst>
                                          <p:attrName>ppt_w</p:attrName>
                                        </p:attrNameLst>
                                      </p:cBhvr>
                                      <p:tavLst>
                                        <p:tav tm="0">
                                          <p:val>
                                            <p:fltVal val="0"/>
                                          </p:val>
                                        </p:tav>
                                        <p:tav tm="100000">
                                          <p:val>
                                            <p:strVal val="#ppt_w"/>
                                          </p:val>
                                        </p:tav>
                                      </p:tavLst>
                                    </p:anim>
                                    <p:anim calcmode="lin" valueType="num">
                                      <p:cBhvr>
                                        <p:cTn id="28" dur="1000" fill="hold"/>
                                        <p:tgtEl>
                                          <p:spTgt spid="8209"/>
                                        </p:tgtEl>
                                        <p:attrNameLst>
                                          <p:attrName>ppt_h</p:attrName>
                                        </p:attrNameLst>
                                      </p:cBhvr>
                                      <p:tavLst>
                                        <p:tav tm="0">
                                          <p:val>
                                            <p:fltVal val="0"/>
                                          </p:val>
                                        </p:tav>
                                        <p:tav tm="100000">
                                          <p:val>
                                            <p:strVal val="#ppt_h"/>
                                          </p:val>
                                        </p:tav>
                                      </p:tavLst>
                                    </p:anim>
                                    <p:anim calcmode="lin" valueType="num">
                                      <p:cBhvr>
                                        <p:cTn id="29" dur="1000" fill="hold"/>
                                        <p:tgtEl>
                                          <p:spTgt spid="8209"/>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8209"/>
                                        </p:tgtEl>
                                        <p:attrNameLst>
                                          <p:attrName>ppt_y</p:attrName>
                                        </p:attrNameLst>
                                      </p:cBhvr>
                                      <p:tavLst>
                                        <p:tav tm="0" fmla="#ppt_y+(sin(-2*pi*(1-$))*-#ppt_x+cos(-2*pi*(1-$))*(1-#ppt_y))*(1-$)">
                                          <p:val>
                                            <p:fltVal val="0"/>
                                          </p:val>
                                        </p:tav>
                                        <p:tav tm="100000">
                                          <p:val>
                                            <p:fltVal val="1"/>
                                          </p:val>
                                        </p:tav>
                                      </p:tavLst>
                                    </p:anim>
                                  </p:childTnLst>
                                </p:cTn>
                              </p:par>
                            </p:childTnLst>
                          </p:cTn>
                        </p:par>
                        <p:par>
                          <p:cTn id="31" fill="hold" nodeType="afterGroup">
                            <p:stCondLst>
                              <p:cond delay="4000"/>
                            </p:stCondLst>
                            <p:childTnLst>
                              <p:par>
                                <p:cTn id="32" presetID="35" presetClass="entr" presetSubtype="0" fill="hold" nodeType="afterEffect">
                                  <p:stCondLst>
                                    <p:cond delay="0"/>
                                  </p:stCondLst>
                                  <p:childTnLst>
                                    <p:set>
                                      <p:cBhvr>
                                        <p:cTn id="33" dur="1" fill="hold">
                                          <p:stCondLst>
                                            <p:cond delay="0"/>
                                          </p:stCondLst>
                                        </p:cTn>
                                        <p:tgtEl>
                                          <p:spTgt spid="8212"/>
                                        </p:tgtEl>
                                        <p:attrNameLst>
                                          <p:attrName>style.visibility</p:attrName>
                                        </p:attrNameLst>
                                      </p:cBhvr>
                                      <p:to>
                                        <p:strVal val="visible"/>
                                      </p:to>
                                    </p:set>
                                    <p:animEffect transition="in" filter="fade">
                                      <p:cBhvr>
                                        <p:cTn id="34" dur="2000"/>
                                        <p:tgtEl>
                                          <p:spTgt spid="8212"/>
                                        </p:tgtEl>
                                      </p:cBhvr>
                                    </p:animEffect>
                                    <p:anim calcmode="lin" valueType="num">
                                      <p:cBhvr>
                                        <p:cTn id="35" dur="2000" fill="hold"/>
                                        <p:tgtEl>
                                          <p:spTgt spid="8212"/>
                                        </p:tgtEl>
                                        <p:attrNameLst>
                                          <p:attrName>style.rotation</p:attrName>
                                        </p:attrNameLst>
                                      </p:cBhvr>
                                      <p:tavLst>
                                        <p:tav tm="0">
                                          <p:val>
                                            <p:fltVal val="720"/>
                                          </p:val>
                                        </p:tav>
                                        <p:tav tm="100000">
                                          <p:val>
                                            <p:fltVal val="0"/>
                                          </p:val>
                                        </p:tav>
                                      </p:tavLst>
                                    </p:anim>
                                    <p:anim calcmode="lin" valueType="num">
                                      <p:cBhvr>
                                        <p:cTn id="36" dur="2000" fill="hold"/>
                                        <p:tgtEl>
                                          <p:spTgt spid="8212"/>
                                        </p:tgtEl>
                                        <p:attrNameLst>
                                          <p:attrName>ppt_h</p:attrName>
                                        </p:attrNameLst>
                                      </p:cBhvr>
                                      <p:tavLst>
                                        <p:tav tm="0">
                                          <p:val>
                                            <p:fltVal val="0"/>
                                          </p:val>
                                        </p:tav>
                                        <p:tav tm="100000">
                                          <p:val>
                                            <p:strVal val="#ppt_h"/>
                                          </p:val>
                                        </p:tav>
                                      </p:tavLst>
                                    </p:anim>
                                    <p:anim calcmode="lin" valueType="num">
                                      <p:cBhvr>
                                        <p:cTn id="37" dur="2000" fill="hold"/>
                                        <p:tgtEl>
                                          <p:spTgt spid="8212"/>
                                        </p:tgtEl>
                                        <p:attrNameLst>
                                          <p:attrName>ppt_w</p:attrName>
                                        </p:attrNameLst>
                                      </p:cBhvr>
                                      <p:tavLst>
                                        <p:tav tm="0">
                                          <p:val>
                                            <p:fltVal val="0"/>
                                          </p:val>
                                        </p:tav>
                                        <p:tav tm="100000">
                                          <p:val>
                                            <p:strVal val="#ppt_w"/>
                                          </p:val>
                                        </p:tav>
                                      </p:tavLst>
                                    </p:anim>
                                  </p:childTnLst>
                                </p:cTn>
                              </p:par>
                            </p:childTnLst>
                          </p:cTn>
                        </p:par>
                        <p:par>
                          <p:cTn id="38" fill="hold" nodeType="afterGroup">
                            <p:stCondLst>
                              <p:cond delay="6000"/>
                            </p:stCondLst>
                            <p:childTnLst>
                              <p:par>
                                <p:cTn id="39" presetID="35" presetClass="entr" presetSubtype="0" fill="hold" nodeType="afterEffect">
                                  <p:stCondLst>
                                    <p:cond delay="0"/>
                                  </p:stCondLst>
                                  <p:childTnLst>
                                    <p:set>
                                      <p:cBhvr>
                                        <p:cTn id="40" dur="1" fill="hold">
                                          <p:stCondLst>
                                            <p:cond delay="0"/>
                                          </p:stCondLst>
                                        </p:cTn>
                                        <p:tgtEl>
                                          <p:spTgt spid="8213"/>
                                        </p:tgtEl>
                                        <p:attrNameLst>
                                          <p:attrName>style.visibility</p:attrName>
                                        </p:attrNameLst>
                                      </p:cBhvr>
                                      <p:to>
                                        <p:strVal val="visible"/>
                                      </p:to>
                                    </p:set>
                                    <p:animEffect transition="in" filter="fade">
                                      <p:cBhvr>
                                        <p:cTn id="41" dur="2000"/>
                                        <p:tgtEl>
                                          <p:spTgt spid="8213"/>
                                        </p:tgtEl>
                                      </p:cBhvr>
                                    </p:animEffect>
                                    <p:anim calcmode="lin" valueType="num">
                                      <p:cBhvr>
                                        <p:cTn id="42" dur="2000" fill="hold"/>
                                        <p:tgtEl>
                                          <p:spTgt spid="8213"/>
                                        </p:tgtEl>
                                        <p:attrNameLst>
                                          <p:attrName>style.rotation</p:attrName>
                                        </p:attrNameLst>
                                      </p:cBhvr>
                                      <p:tavLst>
                                        <p:tav tm="0">
                                          <p:val>
                                            <p:fltVal val="720"/>
                                          </p:val>
                                        </p:tav>
                                        <p:tav tm="100000">
                                          <p:val>
                                            <p:fltVal val="0"/>
                                          </p:val>
                                        </p:tav>
                                      </p:tavLst>
                                    </p:anim>
                                    <p:anim calcmode="lin" valueType="num">
                                      <p:cBhvr>
                                        <p:cTn id="43" dur="2000" fill="hold"/>
                                        <p:tgtEl>
                                          <p:spTgt spid="8213"/>
                                        </p:tgtEl>
                                        <p:attrNameLst>
                                          <p:attrName>ppt_h</p:attrName>
                                        </p:attrNameLst>
                                      </p:cBhvr>
                                      <p:tavLst>
                                        <p:tav tm="0">
                                          <p:val>
                                            <p:fltVal val="0"/>
                                          </p:val>
                                        </p:tav>
                                        <p:tav tm="100000">
                                          <p:val>
                                            <p:strVal val="#ppt_h"/>
                                          </p:val>
                                        </p:tav>
                                      </p:tavLst>
                                    </p:anim>
                                    <p:anim calcmode="lin" valueType="num">
                                      <p:cBhvr>
                                        <p:cTn id="44" dur="2000" fill="hold"/>
                                        <p:tgtEl>
                                          <p:spTgt spid="8213"/>
                                        </p:tgtEl>
                                        <p:attrNameLst>
                                          <p:attrName>ppt_w</p:attrName>
                                        </p:attrNameLst>
                                      </p:cBhvr>
                                      <p:tavLst>
                                        <p:tav tm="0">
                                          <p:val>
                                            <p:fltVal val="0"/>
                                          </p:val>
                                        </p:tav>
                                        <p:tav tm="100000">
                                          <p:val>
                                            <p:strVal val="#ppt_w"/>
                                          </p:val>
                                        </p:tav>
                                      </p:tavLst>
                                    </p:anim>
                                  </p:childTnLst>
                                </p:cTn>
                              </p:par>
                            </p:childTnLst>
                          </p:cTn>
                        </p:par>
                        <p:par>
                          <p:cTn id="45" fill="hold" nodeType="afterGroup">
                            <p:stCondLst>
                              <p:cond delay="8000"/>
                            </p:stCondLst>
                            <p:childTnLst>
                              <p:par>
                                <p:cTn id="46" presetID="35" presetClass="entr" presetSubtype="0" fill="hold" nodeType="afterEffect">
                                  <p:stCondLst>
                                    <p:cond delay="0"/>
                                  </p:stCondLst>
                                  <p:childTnLst>
                                    <p:set>
                                      <p:cBhvr>
                                        <p:cTn id="47" dur="1" fill="hold">
                                          <p:stCondLst>
                                            <p:cond delay="0"/>
                                          </p:stCondLst>
                                        </p:cTn>
                                        <p:tgtEl>
                                          <p:spTgt spid="8211"/>
                                        </p:tgtEl>
                                        <p:attrNameLst>
                                          <p:attrName>style.visibility</p:attrName>
                                        </p:attrNameLst>
                                      </p:cBhvr>
                                      <p:to>
                                        <p:strVal val="visible"/>
                                      </p:to>
                                    </p:set>
                                    <p:animEffect transition="in" filter="fade">
                                      <p:cBhvr>
                                        <p:cTn id="48" dur="2000"/>
                                        <p:tgtEl>
                                          <p:spTgt spid="8211"/>
                                        </p:tgtEl>
                                      </p:cBhvr>
                                    </p:animEffect>
                                    <p:anim calcmode="lin" valueType="num">
                                      <p:cBhvr>
                                        <p:cTn id="49" dur="2000" fill="hold"/>
                                        <p:tgtEl>
                                          <p:spTgt spid="8211"/>
                                        </p:tgtEl>
                                        <p:attrNameLst>
                                          <p:attrName>style.rotation</p:attrName>
                                        </p:attrNameLst>
                                      </p:cBhvr>
                                      <p:tavLst>
                                        <p:tav tm="0">
                                          <p:val>
                                            <p:fltVal val="720"/>
                                          </p:val>
                                        </p:tav>
                                        <p:tav tm="100000">
                                          <p:val>
                                            <p:fltVal val="0"/>
                                          </p:val>
                                        </p:tav>
                                      </p:tavLst>
                                    </p:anim>
                                    <p:anim calcmode="lin" valueType="num">
                                      <p:cBhvr>
                                        <p:cTn id="50" dur="2000" fill="hold"/>
                                        <p:tgtEl>
                                          <p:spTgt spid="8211"/>
                                        </p:tgtEl>
                                        <p:attrNameLst>
                                          <p:attrName>ppt_h</p:attrName>
                                        </p:attrNameLst>
                                      </p:cBhvr>
                                      <p:tavLst>
                                        <p:tav tm="0">
                                          <p:val>
                                            <p:fltVal val="0"/>
                                          </p:val>
                                        </p:tav>
                                        <p:tav tm="100000">
                                          <p:val>
                                            <p:strVal val="#ppt_h"/>
                                          </p:val>
                                        </p:tav>
                                      </p:tavLst>
                                    </p:anim>
                                    <p:anim calcmode="lin" valueType="num">
                                      <p:cBhvr>
                                        <p:cTn id="51" dur="2000" fill="hold"/>
                                        <p:tgtEl>
                                          <p:spTgt spid="821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7" descr="mosaicheader.jpg">
            <a:extLst>
              <a:ext uri="{FF2B5EF4-FFF2-40B4-BE49-F238E27FC236}">
                <a16:creationId xmlns:a16="http://schemas.microsoft.com/office/drawing/2014/main" id="{919DD396-1C99-384B-ABB3-FFAE99E267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6" name="Picture 8" descr="Erwin_McManus.jpg">
            <a:extLst>
              <a:ext uri="{FF2B5EF4-FFF2-40B4-BE49-F238E27FC236}">
                <a16:creationId xmlns:a16="http://schemas.microsoft.com/office/drawing/2014/main" id="{BB4A45D3-AFA8-F54B-A5DA-AA7C14329D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676400"/>
            <a:ext cx="235267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9" descr="McManus Barbarian Way.jpg">
            <a:extLst>
              <a:ext uri="{FF2B5EF4-FFF2-40B4-BE49-F238E27FC236}">
                <a16:creationId xmlns:a16="http://schemas.microsoft.com/office/drawing/2014/main" id="{582855F7-1941-F244-AC5F-0BED624FF1E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51363" y="1447800"/>
            <a:ext cx="4592637"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2">
            <a:extLst>
              <a:ext uri="{FF2B5EF4-FFF2-40B4-BE49-F238E27FC236}">
                <a16:creationId xmlns:a16="http://schemas.microsoft.com/office/drawing/2014/main" id="{DB42454B-24D4-424B-93EB-8067D895FA76}"/>
              </a:ext>
            </a:extLst>
          </p:cNvPr>
          <p:cNvSpPr>
            <a:spLocks noGrp="1" noChangeArrowheads="1"/>
          </p:cNvSpPr>
          <p:nvPr>
            <p:ph type="title"/>
          </p:nvPr>
        </p:nvSpPr>
        <p:spPr>
          <a:xfrm>
            <a:off x="0" y="4343400"/>
            <a:ext cx="4495800" cy="990600"/>
          </a:xfrm>
        </p:spPr>
        <p:txBody>
          <a:bodyPr/>
          <a:lstStyle/>
          <a:p>
            <a:pPr algn="ctr" eaLnBrk="1" hangingPunct="1"/>
            <a:r>
              <a:rPr lang="ar-JO" altLang="zh-CN" sz="3600" b="1" dirty="0">
                <a:latin typeface="Arial" panose="020B0604020202020204" pitchFamily="34" charset="0"/>
                <a:ea typeface="宋体" panose="02010600030101010101" pitchFamily="2" charset="-122"/>
                <a:cs typeface="Arial" panose="020B0604020202020204" pitchFamily="34" charset="0"/>
              </a:rPr>
              <a:t>إروين مكمانوس</a:t>
            </a:r>
            <a:endParaRPr lang="en-US" altLang="en-US" sz="36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67589" name="Rectangle 3">
            <a:extLst>
              <a:ext uri="{FF2B5EF4-FFF2-40B4-BE49-F238E27FC236}">
                <a16:creationId xmlns:a16="http://schemas.microsoft.com/office/drawing/2014/main" id="{57BB0B67-372A-CC41-8A1B-477BF34AB8C9}"/>
              </a:ext>
            </a:extLst>
          </p:cNvPr>
          <p:cNvSpPr txBox="1">
            <a:spLocks noChangeArrowheads="1"/>
          </p:cNvSpPr>
          <p:nvPr/>
        </p:nvSpPr>
        <p:spPr bwMode="auto">
          <a:xfrm>
            <a:off x="0" y="548640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hlink"/>
              </a:buClr>
              <a:buChar char="•"/>
              <a:defRPr sz="3200">
                <a:solidFill>
                  <a:schemeClr val="tx1"/>
                </a:solidFill>
                <a:latin typeface="Arial Black" panose="020B0604020202020204" pitchFamily="34" charset="0"/>
                <a:ea typeface="ＭＳ Ｐゴシック" panose="020B0600070205080204" pitchFamily="34" charset="-128"/>
              </a:defRPr>
            </a:lvl1pPr>
            <a:lvl2pPr marL="742950" indent="-285750">
              <a:spcBef>
                <a:spcPct val="20000"/>
              </a:spcBef>
              <a:buClr>
                <a:schemeClr val="folHlink"/>
              </a:buClr>
              <a:buChar char="•"/>
              <a:defRPr sz="2800">
                <a:solidFill>
                  <a:schemeClr val="tx1"/>
                </a:solidFill>
                <a:latin typeface="Arial Black"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Black" panose="020B0604020202020204" pitchFamily="34" charset="0"/>
                <a:ea typeface="ＭＳ Ｐゴシック" panose="020B0600070205080204" pitchFamily="34" charset="-128"/>
              </a:defRPr>
            </a:lvl3pPr>
            <a:lvl4pPr marL="1600200" indent="-228600">
              <a:spcBef>
                <a:spcPct val="20000"/>
              </a:spcBef>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4pPr>
            <a:lvl5pPr marL="2057400" indent="-228600">
              <a:spcBef>
                <a:spcPct val="20000"/>
              </a:spcBef>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9pPr>
          </a:lstStyle>
          <a:p>
            <a:pPr marL="342900" marR="0" lvl="0" indent="-342900" algn="ctr" defTabSz="914400" rtl="0" eaLnBrk="1" fontAlgn="base" latinLnBrk="0" hangingPunct="1">
              <a:lnSpc>
                <a:spcPct val="90000"/>
              </a:lnSpc>
              <a:spcBef>
                <a:spcPct val="20000"/>
              </a:spcBef>
              <a:spcAft>
                <a:spcPct val="0"/>
              </a:spcAft>
              <a:buClr>
                <a:srgbClr val="FF3399"/>
              </a:buClr>
              <a:buSzTx/>
              <a:buFontTx/>
              <a:buNone/>
              <a:tabLst/>
              <a:defRPr/>
            </a:pPr>
            <a:r>
              <a:rPr kumimoji="0" lang="ar-JO" altLang="zh-CN" sz="4000" b="1" u="none" strike="noStrike" kern="1200" cap="none" spc="0" normalizeH="0" baseline="0" noProof="0" dirty="0">
                <a:ln>
                  <a:noFill/>
                </a:ln>
                <a:solidFill>
                  <a:srgbClr val="FFCC00"/>
                </a:solidFill>
                <a:effectLst/>
                <a:uLnTx/>
                <a:uFillTx/>
                <a:latin typeface="Arial" panose="020B0604020202020204" pitchFamily="34" charset="0"/>
                <a:ea typeface="宋体" panose="02010600030101010101" pitchFamily="2" charset="-122"/>
                <a:cs typeface="Arial" panose="020B0604020202020204" pitchFamily="34" charset="0"/>
              </a:rPr>
              <a:t>قوة لا يمكن إيقافها</a:t>
            </a:r>
            <a:endParaRPr kumimoji="0" lang="en-US" altLang="zh-CN" sz="2800" b="1" u="none" strike="noStrike" kern="1200" cap="none" spc="0" normalizeH="0" baseline="0" noProof="0" dirty="0">
              <a:ln>
                <a:noFill/>
              </a:ln>
              <a:solidFill>
                <a:srgbClr val="FFCC00"/>
              </a:solidFill>
              <a:effectLst/>
              <a:uLnTx/>
              <a:uFillTx/>
              <a:latin typeface="Arial" panose="020B0604020202020204" pitchFamily="34" charset="0"/>
              <a:ea typeface="宋体" panose="02010600030101010101" pitchFamily="2" charset="-122"/>
              <a:cs typeface="Arial" panose="020B0604020202020204" pitchFamily="34" charset="0"/>
            </a:endParaRPr>
          </a:p>
          <a:p>
            <a:pPr marL="342900" marR="0" lvl="0" indent="-342900" algn="ctr" defTabSz="914400" rtl="0" eaLnBrk="1" fontAlgn="base" latinLnBrk="0" hangingPunct="1">
              <a:lnSpc>
                <a:spcPct val="90000"/>
              </a:lnSpc>
              <a:spcBef>
                <a:spcPct val="20000"/>
              </a:spcBef>
              <a:spcAft>
                <a:spcPct val="0"/>
              </a:spcAft>
              <a:buClr>
                <a:srgbClr val="FF3399"/>
              </a:buClr>
              <a:buSzTx/>
              <a:buFontTx/>
              <a:buNone/>
              <a:tabLst/>
              <a:defRPr/>
            </a:pPr>
            <a:r>
              <a:rPr kumimoji="0" lang="ar-JO" altLang="zh-CN" sz="2400" b="1" u="none" strike="noStrike" kern="1200" cap="none" spc="0" normalizeH="0" baseline="0" noProof="0" dirty="0">
                <a:ln>
                  <a:noFill/>
                </a:ln>
                <a:solidFill>
                  <a:srgbClr val="FFCC00"/>
                </a:solidFill>
                <a:effectLst/>
                <a:uLnTx/>
                <a:uFillTx/>
                <a:latin typeface="Arial" panose="020B0604020202020204" pitchFamily="34" charset="0"/>
                <a:ea typeface="宋体" panose="02010600030101010101" pitchFamily="2" charset="-122"/>
                <a:cs typeface="Arial" panose="020B0604020202020204" pitchFamily="34" charset="0"/>
              </a:rPr>
              <a:t>قس الفسيفساء (كنيسة معاصرة في لوس أنجلوس)</a:t>
            </a:r>
            <a:endParaRPr kumimoji="0" lang="en-US" altLang="en-US" sz="2400" b="1" u="none" strike="noStrike" kern="1200" cap="none" spc="0" normalizeH="0" baseline="0" noProof="0" dirty="0">
              <a:ln>
                <a:noFill/>
              </a:ln>
              <a:solidFill>
                <a:srgbClr val="FFCC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3" name="Picture 5" descr="old_new">
            <a:extLst>
              <a:ext uri="{FF2B5EF4-FFF2-40B4-BE49-F238E27FC236}">
                <a16:creationId xmlns:a16="http://schemas.microsoft.com/office/drawing/2014/main" id="{71ECE803-1DF6-A449-8EF6-A87F73BC18E5}"/>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b="9091"/>
          <a:stretch>
            <a:fillRect/>
          </a:stretch>
        </p:blipFill>
        <p:spPr>
          <a:xfrm>
            <a:off x="3497263" y="0"/>
            <a:ext cx="5651500" cy="6858000"/>
          </a:xfrm>
          <a:noFill/>
        </p:spPr>
      </p:pic>
      <p:pic>
        <p:nvPicPr>
          <p:cNvPr id="69634" name="Picture 11" descr="SingaporeLogo">
            <a:extLst>
              <a:ext uri="{FF2B5EF4-FFF2-40B4-BE49-F238E27FC236}">
                <a16:creationId xmlns:a16="http://schemas.microsoft.com/office/drawing/2014/main" id="{691C971F-89E1-6D4E-8768-BE494F65417C}"/>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28600" y="457200"/>
            <a:ext cx="4267200" cy="1222375"/>
          </a:xfrm>
          <a:noFill/>
        </p:spPr>
      </p:pic>
      <p:sp>
        <p:nvSpPr>
          <p:cNvPr id="254978" name="Rectangle 2">
            <a:extLst>
              <a:ext uri="{FF2B5EF4-FFF2-40B4-BE49-F238E27FC236}">
                <a16:creationId xmlns:a16="http://schemas.microsoft.com/office/drawing/2014/main" id="{12B3B22A-2026-3F48-98D0-36EE536ADEE9}"/>
              </a:ext>
            </a:extLst>
          </p:cNvPr>
          <p:cNvSpPr>
            <a:spLocks noGrp="1" noChangeArrowheads="1"/>
          </p:cNvSpPr>
          <p:nvPr>
            <p:ph type="title"/>
          </p:nvPr>
        </p:nvSpPr>
        <p:spPr>
          <a:xfrm>
            <a:off x="1219200" y="1368425"/>
            <a:ext cx="4114800" cy="1450975"/>
          </a:xfrm>
        </p:spPr>
        <p:txBody>
          <a:bodyPr/>
          <a:lstStyle/>
          <a:p>
            <a:pPr eaLnBrk="1" hangingPunct="1"/>
            <a:r>
              <a:rPr lang="ar-JO" altLang="zh-CN" sz="4800" b="1" dirty="0">
                <a:solidFill>
                  <a:schemeClr val="hlink"/>
                </a:solidFill>
                <a:latin typeface="Arial" panose="020B0604020202020204" pitchFamily="34" charset="0"/>
                <a:ea typeface="宋体" panose="02010600030101010101" pitchFamily="2" charset="-122"/>
                <a:cs typeface="Arial" panose="020B0604020202020204" pitchFamily="34" charset="0"/>
              </a:rPr>
              <a:t>تحتضن</a:t>
            </a:r>
            <a:br>
              <a:rPr lang="ar-JO" altLang="zh-CN" sz="4800" b="1" dirty="0">
                <a:solidFill>
                  <a:schemeClr val="hlink"/>
                </a:solidFill>
                <a:latin typeface="Arial" panose="020B0604020202020204" pitchFamily="34" charset="0"/>
                <a:ea typeface="宋体" panose="02010600030101010101" pitchFamily="2" charset="-122"/>
                <a:cs typeface="Arial" panose="020B0604020202020204" pitchFamily="34" charset="0"/>
              </a:rPr>
            </a:br>
            <a:r>
              <a:rPr lang="en-US" altLang="zh-CN" sz="4800" b="1" dirty="0">
                <a:latin typeface="Arial" panose="020B0604020202020204" pitchFamily="34" charset="0"/>
                <a:ea typeface="宋体" panose="02010600030101010101" pitchFamily="2" charset="-122"/>
                <a:cs typeface="Arial" panose="020B0604020202020204" pitchFamily="34" charset="0"/>
              </a:rPr>
              <a:t> </a:t>
            </a:r>
            <a:r>
              <a:rPr lang="ar-JO" altLang="zh-CN" sz="4800" b="1" dirty="0">
                <a:latin typeface="Arial" panose="020B0604020202020204" pitchFamily="34" charset="0"/>
                <a:ea typeface="宋体" panose="02010600030101010101" pitchFamily="2" charset="-122"/>
                <a:cs typeface="Arial" panose="020B0604020202020204" pitchFamily="34" charset="0"/>
              </a:rPr>
              <a:t>التغيير</a:t>
            </a:r>
            <a:endParaRPr lang="en-US" altLang="en-US" sz="4800" b="1" dirty="0">
              <a:latin typeface="Arial" panose="020B0604020202020204" pitchFamily="34" charset="0"/>
              <a:ea typeface="宋体" panose="02010600030101010101" pitchFamily="2" charset="-122"/>
              <a:cs typeface="Arial" panose="020B0604020202020204" pitchFamily="34" charset="0"/>
            </a:endParaRPr>
          </a:p>
        </p:txBody>
      </p:sp>
      <p:sp>
        <p:nvSpPr>
          <p:cNvPr id="6" name="Rectangle 3">
            <a:extLst>
              <a:ext uri="{FF2B5EF4-FFF2-40B4-BE49-F238E27FC236}">
                <a16:creationId xmlns:a16="http://schemas.microsoft.com/office/drawing/2014/main" id="{98FD6EB2-E662-B740-AC61-AE680DB72FEC}"/>
              </a:ext>
            </a:extLst>
          </p:cNvPr>
          <p:cNvSpPr txBox="1">
            <a:spLocks noChangeArrowheads="1"/>
          </p:cNvSpPr>
          <p:nvPr/>
        </p:nvSpPr>
        <p:spPr bwMode="auto">
          <a:xfrm>
            <a:off x="685800" y="3048000"/>
            <a:ext cx="3810000" cy="2438400"/>
          </a:xfrm>
          <a:prstGeom prst="rect">
            <a:avLst/>
          </a:prstGeom>
          <a:noFill/>
          <a:ln w="9525">
            <a:noFill/>
            <a:miter lim="800000"/>
            <a:headEnd/>
            <a:tailEnd/>
          </a:ln>
        </p:spPr>
        <p:txBody>
          <a:bodyPr/>
          <a:lstStyle/>
          <a:p>
            <a:pPr marL="342900" marR="0" lvl="0" indent="-342900" algn="r" defTabSz="914400" rtl="1" eaLnBrk="1" fontAlgn="base" latinLnBrk="0" hangingPunct="1">
              <a:lnSpc>
                <a:spcPct val="100000"/>
              </a:lnSpc>
              <a:spcBef>
                <a:spcPct val="20000"/>
              </a:spcBef>
              <a:spcAft>
                <a:spcPct val="0"/>
              </a:spcAft>
              <a:buClr>
                <a:srgbClr val="FF3399"/>
              </a:buClr>
              <a:buSzTx/>
              <a:buFontTx/>
              <a:buChar char="•"/>
              <a:tabLst/>
              <a:defRPr/>
            </a:pPr>
            <a:r>
              <a:rPr kumimoji="0" lang="ar-JO" sz="2800" b="1" u="none" strike="noStrike" kern="0" cap="none" spc="0" normalizeH="0" baseline="0" noProof="0" dirty="0">
                <a:ln>
                  <a:noFill/>
                </a:ln>
                <a:solidFill>
                  <a:srgbClr val="FFCC00"/>
                </a:solidFill>
                <a:effectLst/>
                <a:uLnTx/>
                <a:uFillTx/>
                <a:latin typeface="Arial" panose="020B0604020202020204" pitchFamily="34" charset="0"/>
                <a:ea typeface="ＭＳ Ｐゴシック" pitchFamily="-112" charset="-128"/>
                <a:cs typeface="Arial" panose="020B0604020202020204" pitchFamily="34" charset="0"/>
              </a:rPr>
              <a:t>خوف السقوط للخلف</a:t>
            </a:r>
            <a:endParaRPr kumimoji="0" lang="en-US" sz="2800" b="1" u="none" strike="noStrike" kern="0" cap="none" spc="0" normalizeH="0" baseline="0" noProof="0" dirty="0">
              <a:ln>
                <a:noFill/>
              </a:ln>
              <a:solidFill>
                <a:srgbClr val="FFCC00"/>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3399"/>
              </a:buClr>
              <a:buSzTx/>
              <a:buFontTx/>
              <a:buChar char="•"/>
              <a:tabLst/>
              <a:defRPr/>
            </a:pPr>
            <a:r>
              <a:rPr kumimoji="0" lang="ar-JO" sz="2800" b="1" u="none" strike="noStrike" kern="0" cap="none" spc="0" normalizeH="0" baseline="0" noProof="0" dirty="0">
                <a:ln>
                  <a:noFill/>
                </a:ln>
                <a:solidFill>
                  <a:srgbClr val="FFCC00"/>
                </a:solidFill>
                <a:effectLst/>
                <a:uLnTx/>
                <a:uFillTx/>
                <a:latin typeface="Arial" panose="020B0604020202020204" pitchFamily="34" charset="0"/>
                <a:ea typeface="ＭＳ Ｐゴシック" pitchFamily="-112" charset="-128"/>
                <a:cs typeface="Arial" panose="020B0604020202020204" pitchFamily="34" charset="0"/>
              </a:rPr>
              <a:t>بطاقة إيزي لينك</a:t>
            </a:r>
            <a:endParaRPr kumimoji="0" lang="en-US" sz="2800" b="1" u="none" strike="noStrike" kern="0" cap="none" spc="0" normalizeH="0" baseline="0" noProof="0" dirty="0">
              <a:ln>
                <a:noFill/>
              </a:ln>
              <a:solidFill>
                <a:srgbClr val="FFCC00"/>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3399"/>
              </a:buClr>
              <a:buSzTx/>
              <a:buFontTx/>
              <a:buChar char="•"/>
              <a:tabLst/>
              <a:defRPr/>
            </a:pPr>
            <a:r>
              <a:rPr kumimoji="0" lang="ar-JO" sz="2800" b="1" u="none" strike="noStrike" kern="0" cap="none" spc="0" normalizeH="0" baseline="0" noProof="0" dirty="0">
                <a:ln>
                  <a:noFill/>
                </a:ln>
                <a:solidFill>
                  <a:srgbClr val="FFCC00"/>
                </a:solidFill>
                <a:effectLst/>
                <a:uLnTx/>
                <a:uFillTx/>
                <a:latin typeface="Arial" panose="020B0604020202020204" pitchFamily="34" charset="0"/>
                <a:ea typeface="ＭＳ Ｐゴシック" pitchFamily="-112" charset="-128"/>
                <a:cs typeface="Arial" panose="020B0604020202020204" pitchFamily="34" charset="0"/>
              </a:rPr>
              <a:t>التحديث</a:t>
            </a:r>
            <a:endParaRPr kumimoji="0" lang="en-US" sz="2800" b="1" u="none" strike="noStrike" kern="0" cap="none" spc="0" normalizeH="0" baseline="0" noProof="0" dirty="0">
              <a:ln>
                <a:noFill/>
              </a:ln>
              <a:solidFill>
                <a:srgbClr val="FFCC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7" name="Rectangle 2">
            <a:extLst>
              <a:ext uri="{FF2B5EF4-FFF2-40B4-BE49-F238E27FC236}">
                <a16:creationId xmlns:a16="http://schemas.microsoft.com/office/drawing/2014/main" id="{CB03AB61-1E94-484F-9526-4EE5E6B7C557}"/>
              </a:ext>
            </a:extLst>
          </p:cNvPr>
          <p:cNvSpPr txBox="1">
            <a:spLocks noChangeArrowheads="1"/>
          </p:cNvSpPr>
          <p:nvPr/>
        </p:nvSpPr>
        <p:spPr bwMode="auto">
          <a:xfrm>
            <a:off x="685800" y="5254625"/>
            <a:ext cx="8699500" cy="1450975"/>
          </a:xfrm>
          <a:prstGeom prst="rect">
            <a:avLst/>
          </a:prstGeom>
          <a:noFill/>
          <a:ln w="9525">
            <a:noFill/>
            <a:miter lim="800000"/>
            <a:headEnd/>
            <a:tailEnd/>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4800" b="1" u="none" strike="noStrike" kern="1200" cap="none" spc="0" normalizeH="0" baseline="0" noProof="0" dirty="0">
                <a:ln>
                  <a:noFill/>
                </a:ln>
                <a:solidFill>
                  <a:srgbClr val="FFFFFF"/>
                </a:solidFill>
                <a:effectLst>
                  <a:outerShdw blurRad="38100" dist="38100" dir="2700000" algn="tl">
                    <a:srgbClr val="AF273E"/>
                  </a:outerShdw>
                </a:effectLst>
                <a:uLnTx/>
                <a:uFillTx/>
                <a:latin typeface="Arial" panose="020B0604020202020204" pitchFamily="34" charset="0"/>
                <a:ea typeface="SimSun" charset="0"/>
                <a:cs typeface="Arial" panose="020B0604020202020204" pitchFamily="34" charset="0"/>
              </a:rPr>
              <a:t>أهمية التغيير = البقاء</a:t>
            </a:r>
            <a:endParaRPr kumimoji="0" lang="en-US" sz="4800" b="1" u="none" strike="noStrike" kern="1200" cap="none" spc="0" normalizeH="0" baseline="0" noProof="0" dirty="0">
              <a:ln>
                <a:noFill/>
              </a:ln>
              <a:solidFill>
                <a:srgbClr val="FFFFFF"/>
              </a:solidFill>
              <a:effectLst>
                <a:outerShdw blurRad="38100" dist="38100" dir="2700000" algn="tl">
                  <a:srgbClr val="AF273E"/>
                </a:outerShdw>
              </a:effectLst>
              <a:uLnTx/>
              <a:uFillTx/>
              <a:latin typeface="Arial" panose="020B0604020202020204" pitchFamily="34" charset="0"/>
              <a:ea typeface="SimSun" charset="0"/>
              <a:cs typeface="Arial" panose="020B0604020202020204" pitchFamily="34" charset="0"/>
            </a:endParaRPr>
          </a:p>
        </p:txBody>
      </p:sp>
      <p:sp>
        <p:nvSpPr>
          <p:cNvPr id="69638" name="TextBox 7">
            <a:extLst>
              <a:ext uri="{FF2B5EF4-FFF2-40B4-BE49-F238E27FC236}">
                <a16:creationId xmlns:a16="http://schemas.microsoft.com/office/drawing/2014/main" id="{64DB3176-8A1F-5047-A76E-3BC27C68A19C}"/>
              </a:ext>
            </a:extLst>
          </p:cNvPr>
          <p:cNvSpPr txBox="1">
            <a:spLocks noChangeArrowheads="1"/>
          </p:cNvSpPr>
          <p:nvPr/>
        </p:nvSpPr>
        <p:spPr bwMode="auto">
          <a:xfrm>
            <a:off x="8418513" y="381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Char char="•"/>
              <a:defRPr sz="3200">
                <a:solidFill>
                  <a:schemeClr val="tx1"/>
                </a:solidFill>
                <a:latin typeface="Arial Black" panose="020B0604020202020204" pitchFamily="34" charset="0"/>
                <a:ea typeface="ＭＳ Ｐゴシック" panose="020B0600070205080204" pitchFamily="34" charset="-128"/>
              </a:defRPr>
            </a:lvl1pPr>
            <a:lvl2pPr marL="742950" indent="-285750">
              <a:spcBef>
                <a:spcPct val="20000"/>
              </a:spcBef>
              <a:buClr>
                <a:schemeClr val="folHlink"/>
              </a:buClr>
              <a:buChar char="•"/>
              <a:defRPr sz="2800">
                <a:solidFill>
                  <a:schemeClr val="tx1"/>
                </a:solidFill>
                <a:latin typeface="Arial Black"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Black" panose="020B0604020202020204" pitchFamily="34" charset="0"/>
                <a:ea typeface="ＭＳ Ｐゴシック" panose="020B0600070205080204" pitchFamily="34" charset="-128"/>
              </a:defRPr>
            </a:lvl3pPr>
            <a:lvl4pPr marL="1600200" indent="-228600">
              <a:spcBef>
                <a:spcPct val="20000"/>
              </a:spcBef>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4pPr>
            <a:lvl5pPr marL="2057400" indent="-228600">
              <a:spcBef>
                <a:spcPct val="20000"/>
              </a:spcBef>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134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iterate type="lt">
                                    <p:tmPct val="10000"/>
                                  </p:iterate>
                                  <p:childTnLst>
                                    <p:set>
                                      <p:cBhvr>
                                        <p:cTn id="6" dur="1" fill="hold">
                                          <p:stCondLst>
                                            <p:cond delay="0"/>
                                          </p:stCondLst>
                                        </p:cTn>
                                        <p:tgtEl>
                                          <p:spTgt spid="254978"/>
                                        </p:tgtEl>
                                        <p:attrNameLst>
                                          <p:attrName>style.visibility</p:attrName>
                                        </p:attrNameLst>
                                      </p:cBhvr>
                                      <p:to>
                                        <p:strVal val="visible"/>
                                      </p:to>
                                    </p:set>
                                    <p:animEffect transition="in" filter="fade">
                                      <p:cBhvr>
                                        <p:cTn id="7" dur="600">
                                          <p:stCondLst>
                                            <p:cond delay="0"/>
                                          </p:stCondLst>
                                        </p:cTn>
                                        <p:tgtEl>
                                          <p:spTgt spid="254978"/>
                                        </p:tgtEl>
                                      </p:cBhvr>
                                    </p:animEffect>
                                    <p:anim calcmode="lin" valueType="num">
                                      <p:cBhvr>
                                        <p:cTn id="8" dur="600" fill="hold">
                                          <p:stCondLst>
                                            <p:cond delay="0"/>
                                          </p:stCondLst>
                                        </p:cTn>
                                        <p:tgtEl>
                                          <p:spTgt spid="254978"/>
                                        </p:tgtEl>
                                        <p:attrNameLst>
                                          <p:attrName>style.rotation</p:attrName>
                                        </p:attrNameLst>
                                      </p:cBhvr>
                                      <p:tavLst>
                                        <p:tav tm="0">
                                          <p:val>
                                            <p:fltVal val="720"/>
                                          </p:val>
                                        </p:tav>
                                        <p:tav tm="100000">
                                          <p:val>
                                            <p:fltVal val="0"/>
                                          </p:val>
                                        </p:tav>
                                      </p:tavLst>
                                    </p:anim>
                                    <p:anim calcmode="lin" valueType="num">
                                      <p:cBhvr>
                                        <p:cTn id="9" dur="600" fill="hold">
                                          <p:stCondLst>
                                            <p:cond delay="0"/>
                                          </p:stCondLst>
                                        </p:cTn>
                                        <p:tgtEl>
                                          <p:spTgt spid="254978"/>
                                        </p:tgtEl>
                                        <p:attrNameLst>
                                          <p:attrName>ppt_h</p:attrName>
                                        </p:attrNameLst>
                                      </p:cBhvr>
                                      <p:tavLst>
                                        <p:tav tm="0">
                                          <p:val>
                                            <p:fltVal val="0"/>
                                          </p:val>
                                        </p:tav>
                                        <p:tav tm="100000">
                                          <p:val>
                                            <p:strVal val="#ppt_h"/>
                                          </p:val>
                                        </p:tav>
                                      </p:tavLst>
                                    </p:anim>
                                    <p:anim calcmode="lin" valueType="num">
                                      <p:cBhvr>
                                        <p:cTn id="10" dur="600" fill="hold">
                                          <p:stCondLst>
                                            <p:cond delay="0"/>
                                          </p:stCondLst>
                                        </p:cTn>
                                        <p:tgtEl>
                                          <p:spTgt spid="254978"/>
                                        </p:tgtEl>
                                        <p:attrNameLst>
                                          <p:attrName>ppt_w</p:attrName>
                                        </p:attrNameLst>
                                      </p:cBhvr>
                                      <p:tavLst>
                                        <p:tav tm="0">
                                          <p:val>
                                            <p:fltVal val="0"/>
                                          </p:val>
                                        </p:tav>
                                        <p:tav tm="100000">
                                          <p:val>
                                            <p:strVal val="#ppt_w"/>
                                          </p:val>
                                        </p:tav>
                                      </p:tavLst>
                                    </p:anim>
                                  </p:childTnLst>
                                </p:cTn>
                              </p:par>
                            </p:childTnLst>
                          </p:cTn>
                        </p:par>
                        <p:par>
                          <p:cTn id="11" fill="hold" nodeType="afterGroup">
                            <p:stCondLst>
                              <p:cond delay="1260"/>
                            </p:stCondLst>
                            <p:childTnLst>
                              <p:par>
                                <p:cTn id="12" presetID="12" presetClass="entr" presetSubtype="4"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slide(fromBottom)">
                                      <p:cBhvr>
                                        <p:cTn id="14" dur="3000">
                                          <p:stCondLst>
                                            <p:cond delay="0"/>
                                          </p:stCondLst>
                                        </p:cTn>
                                        <p:tgtEl>
                                          <p:spTgt spid="6">
                                            <p:txEl>
                                              <p:pRg st="0" end="0"/>
                                            </p:txEl>
                                          </p:spTgt>
                                        </p:tgtEl>
                                      </p:cBhvr>
                                    </p:animEffect>
                                  </p:childTnLst>
                                </p:cTn>
                              </p:par>
                            </p:childTnLst>
                          </p:cTn>
                        </p:par>
                        <p:par>
                          <p:cTn id="15" fill="hold" nodeType="afterGroup">
                            <p:stCondLst>
                              <p:cond delay="4260"/>
                            </p:stCondLst>
                            <p:childTnLst>
                              <p:par>
                                <p:cTn id="16" presetID="12" presetClass="entr" presetSubtype="4" fill="hold" grpId="0"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slide(fromBottom)">
                                      <p:cBhvr>
                                        <p:cTn id="18" dur="3000">
                                          <p:stCondLst>
                                            <p:cond delay="0"/>
                                          </p:stCondLst>
                                        </p:cTn>
                                        <p:tgtEl>
                                          <p:spTgt spid="6">
                                            <p:txEl>
                                              <p:pRg st="1" end="1"/>
                                            </p:txEl>
                                          </p:spTgt>
                                        </p:tgtEl>
                                      </p:cBhvr>
                                    </p:animEffect>
                                  </p:childTnLst>
                                </p:cTn>
                              </p:par>
                            </p:childTnLst>
                          </p:cTn>
                        </p:par>
                        <p:par>
                          <p:cTn id="19" fill="hold" nodeType="afterGroup">
                            <p:stCondLst>
                              <p:cond delay="7260"/>
                            </p:stCondLst>
                            <p:childTnLst>
                              <p:par>
                                <p:cTn id="20" presetID="12" presetClass="entr" presetSubtype="4" fill="hold" grpId="0" nodeType="after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slide(fromBottom)">
                                      <p:cBhvr>
                                        <p:cTn id="22" dur="3000">
                                          <p:stCondLst>
                                            <p:cond delay="0"/>
                                          </p:stCondLst>
                                        </p:cTn>
                                        <p:tgtEl>
                                          <p:spTgt spid="6">
                                            <p:txEl>
                                              <p:pRg st="2" end="2"/>
                                            </p:txEl>
                                          </p:spTgt>
                                        </p:tgtEl>
                                      </p:cBhvr>
                                    </p:animEffect>
                                  </p:childTnLst>
                                </p:cTn>
                              </p:par>
                              <p:par>
                                <p:cTn id="23" presetID="35" presetClass="entr" presetSubtype="0" fill="hold" grpId="0" nodeType="with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Effect transition="in" filter="fade">
                                      <p:cBhvr>
                                        <p:cTn id="25" dur="600">
                                          <p:stCondLst>
                                            <p:cond delay="0"/>
                                          </p:stCondLst>
                                        </p:cTn>
                                        <p:tgtEl>
                                          <p:spTgt spid="7"/>
                                        </p:tgtEl>
                                      </p:cBhvr>
                                    </p:animEffect>
                                    <p:anim calcmode="lin" valueType="num">
                                      <p:cBhvr>
                                        <p:cTn id="26" dur="600" fill="hold">
                                          <p:stCondLst>
                                            <p:cond delay="0"/>
                                          </p:stCondLst>
                                        </p:cTn>
                                        <p:tgtEl>
                                          <p:spTgt spid="7"/>
                                        </p:tgtEl>
                                        <p:attrNameLst>
                                          <p:attrName>style.rotation</p:attrName>
                                        </p:attrNameLst>
                                      </p:cBhvr>
                                      <p:tavLst>
                                        <p:tav tm="0">
                                          <p:val>
                                            <p:fltVal val="720"/>
                                          </p:val>
                                        </p:tav>
                                        <p:tav tm="100000">
                                          <p:val>
                                            <p:fltVal val="0"/>
                                          </p:val>
                                        </p:tav>
                                      </p:tavLst>
                                    </p:anim>
                                    <p:anim calcmode="lin" valueType="num">
                                      <p:cBhvr>
                                        <p:cTn id="27" dur="600" fill="hold">
                                          <p:stCondLst>
                                            <p:cond delay="0"/>
                                          </p:stCondLst>
                                        </p:cTn>
                                        <p:tgtEl>
                                          <p:spTgt spid="7"/>
                                        </p:tgtEl>
                                        <p:attrNameLst>
                                          <p:attrName>ppt_h</p:attrName>
                                        </p:attrNameLst>
                                      </p:cBhvr>
                                      <p:tavLst>
                                        <p:tav tm="0">
                                          <p:val>
                                            <p:fltVal val="0"/>
                                          </p:val>
                                        </p:tav>
                                        <p:tav tm="100000">
                                          <p:val>
                                            <p:strVal val="#ppt_h"/>
                                          </p:val>
                                        </p:tav>
                                      </p:tavLst>
                                    </p:anim>
                                    <p:anim calcmode="lin" valueType="num">
                                      <p:cBhvr>
                                        <p:cTn id="28" dur="600" fill="hold">
                                          <p:stCondLst>
                                            <p:cond delay="0"/>
                                          </p:stCondLst>
                                        </p:cTn>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p:bldP spid="6" grpId="0" build="p"/>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7D99CD83-81BF-0243-8C93-0707B24143FE}"/>
              </a:ext>
            </a:extLst>
          </p:cNvPr>
          <p:cNvSpPr>
            <a:spLocks noGrp="1" noChangeArrowheads="1"/>
          </p:cNvSpPr>
          <p:nvPr>
            <p:ph type="title"/>
          </p:nvPr>
        </p:nvSpPr>
        <p:spPr>
          <a:xfrm>
            <a:off x="698500" y="685800"/>
            <a:ext cx="8001000" cy="914400"/>
          </a:xfrm>
        </p:spPr>
        <p:txBody>
          <a:bodyPr/>
          <a:lstStyle/>
          <a:p>
            <a:pPr algn="ctr" eaLnBrk="1" hangingPunct="1"/>
            <a:r>
              <a:rPr kumimoji="0" lang="ar-JO" altLang="zh-CN" b="1" dirty="0">
                <a:latin typeface="Arial" panose="020B0604020202020204" pitchFamily="34" charset="0"/>
                <a:ea typeface="宋体" panose="02010600030101010101" pitchFamily="2" charset="-122"/>
                <a:cs typeface="Arial" panose="020B0604020202020204" pitchFamily="34" charset="0"/>
              </a:rPr>
              <a:t>الأزمة والتغيير</a:t>
            </a:r>
            <a:endParaRPr kumimoji="0" lang="en-US" altLang="zh-CN" b="1" dirty="0">
              <a:latin typeface="Arial" panose="020B0604020202020204" pitchFamily="34" charset="0"/>
              <a:ea typeface="宋体" panose="02010600030101010101" pitchFamily="2" charset="-122"/>
              <a:cs typeface="Arial" panose="020B0604020202020204" pitchFamily="34" charset="0"/>
            </a:endParaRPr>
          </a:p>
        </p:txBody>
      </p:sp>
      <p:sp>
        <p:nvSpPr>
          <p:cNvPr id="71682" name="Rectangle 3">
            <a:extLst>
              <a:ext uri="{FF2B5EF4-FFF2-40B4-BE49-F238E27FC236}">
                <a16:creationId xmlns:a16="http://schemas.microsoft.com/office/drawing/2014/main" id="{7793BDE4-AAF8-1148-BFB6-6ACF3931E887}"/>
              </a:ext>
            </a:extLst>
          </p:cNvPr>
          <p:cNvSpPr>
            <a:spLocks noGrp="1" noChangeArrowheads="1"/>
          </p:cNvSpPr>
          <p:nvPr>
            <p:ph type="body" sz="half" idx="1"/>
          </p:nvPr>
        </p:nvSpPr>
        <p:spPr>
          <a:xfrm>
            <a:off x="698500" y="1981200"/>
            <a:ext cx="6438900" cy="990600"/>
          </a:xfrm>
        </p:spPr>
        <p:txBody>
          <a:bodyPr/>
          <a:lstStyle/>
          <a:p>
            <a:pPr algn="r" rtl="1" eaLnBrk="1" hangingPunct="1"/>
            <a:r>
              <a:rPr kumimoji="0" lang="ar-JO" altLang="zh-CN" b="1" dirty="0">
                <a:latin typeface="Arial" panose="020B0604020202020204" pitchFamily="34" charset="0"/>
                <a:ea typeface="宋体" panose="02010600030101010101" pitchFamily="2" charset="-122"/>
                <a:cs typeface="Arial" panose="020B0604020202020204" pitchFamily="34" charset="0"/>
              </a:rPr>
              <a:t>هل أنت حريص على التغيير؟</a:t>
            </a:r>
            <a:endParaRPr kumimoji="0" lang="en-US" altLang="en-US" b="1" dirty="0">
              <a:latin typeface="Arial" panose="020B0604020202020204" pitchFamily="34" charset="0"/>
              <a:cs typeface="Arial" panose="020B0604020202020204" pitchFamily="34" charset="0"/>
            </a:endParaRPr>
          </a:p>
        </p:txBody>
      </p:sp>
      <p:sp>
        <p:nvSpPr>
          <p:cNvPr id="71683" name="Line 4">
            <a:extLst>
              <a:ext uri="{FF2B5EF4-FFF2-40B4-BE49-F238E27FC236}">
                <a16:creationId xmlns:a16="http://schemas.microsoft.com/office/drawing/2014/main" id="{48E6E8E4-0D51-3D4D-A8E1-C8943472E89B}"/>
              </a:ext>
            </a:extLst>
          </p:cNvPr>
          <p:cNvSpPr>
            <a:spLocks noChangeShapeType="1"/>
          </p:cNvSpPr>
          <p:nvPr/>
        </p:nvSpPr>
        <p:spPr bwMode="auto">
          <a:xfrm>
            <a:off x="431800" y="5105400"/>
            <a:ext cx="8534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1684" name="Line 5">
            <a:extLst>
              <a:ext uri="{FF2B5EF4-FFF2-40B4-BE49-F238E27FC236}">
                <a16:creationId xmlns:a16="http://schemas.microsoft.com/office/drawing/2014/main" id="{27AA982C-C130-E843-941B-14A79153EB30}"/>
              </a:ext>
            </a:extLst>
          </p:cNvPr>
          <p:cNvSpPr>
            <a:spLocks noChangeShapeType="1"/>
          </p:cNvSpPr>
          <p:nvPr/>
        </p:nvSpPr>
        <p:spPr bwMode="auto">
          <a:xfrm>
            <a:off x="1346200" y="46482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1685" name="Line 6">
            <a:extLst>
              <a:ext uri="{FF2B5EF4-FFF2-40B4-BE49-F238E27FC236}">
                <a16:creationId xmlns:a16="http://schemas.microsoft.com/office/drawing/2014/main" id="{C683FEA7-FFE0-7740-840E-075C604CD37C}"/>
              </a:ext>
            </a:extLst>
          </p:cNvPr>
          <p:cNvSpPr>
            <a:spLocks noChangeShapeType="1"/>
          </p:cNvSpPr>
          <p:nvPr/>
        </p:nvSpPr>
        <p:spPr bwMode="auto">
          <a:xfrm>
            <a:off x="7823200" y="46482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1686" name="Line 7">
            <a:extLst>
              <a:ext uri="{FF2B5EF4-FFF2-40B4-BE49-F238E27FC236}">
                <a16:creationId xmlns:a16="http://schemas.microsoft.com/office/drawing/2014/main" id="{910DF8F3-E824-0949-8D77-91CD88A34E0B}"/>
              </a:ext>
            </a:extLst>
          </p:cNvPr>
          <p:cNvSpPr>
            <a:spLocks noChangeShapeType="1"/>
          </p:cNvSpPr>
          <p:nvPr/>
        </p:nvSpPr>
        <p:spPr bwMode="auto">
          <a:xfrm>
            <a:off x="2489200" y="3810000"/>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1687" name="Line 8">
            <a:extLst>
              <a:ext uri="{FF2B5EF4-FFF2-40B4-BE49-F238E27FC236}">
                <a16:creationId xmlns:a16="http://schemas.microsoft.com/office/drawing/2014/main" id="{8F3B8FAA-19EF-D542-B095-1B7B77592C89}"/>
              </a:ext>
            </a:extLst>
          </p:cNvPr>
          <p:cNvSpPr>
            <a:spLocks noChangeShapeType="1"/>
          </p:cNvSpPr>
          <p:nvPr/>
        </p:nvSpPr>
        <p:spPr bwMode="auto">
          <a:xfrm>
            <a:off x="6680200" y="3810000"/>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1688" name="Text Box 12">
            <a:extLst>
              <a:ext uri="{FF2B5EF4-FFF2-40B4-BE49-F238E27FC236}">
                <a16:creationId xmlns:a16="http://schemas.microsoft.com/office/drawing/2014/main" id="{90D8A73A-F02A-2A4D-BB5C-FECE0D85655C}"/>
              </a:ext>
            </a:extLst>
          </p:cNvPr>
          <p:cNvSpPr txBox="1">
            <a:spLocks noChangeArrowheads="1"/>
          </p:cNvSpPr>
          <p:nvPr/>
        </p:nvSpPr>
        <p:spPr bwMode="auto">
          <a:xfrm>
            <a:off x="7369175" y="5135563"/>
            <a:ext cx="19812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Clr>
                <a:schemeClr val="hlink"/>
              </a:buClr>
              <a:buSzPct val="100000"/>
              <a:buFont typeface="Wingdings" pitchFamily="2" charset="2"/>
              <a:buChar char="ü"/>
              <a:defRPr kumimoji="1" sz="3200">
                <a:solidFill>
                  <a:schemeClr val="tx1"/>
                </a:solidFill>
                <a:latin typeface="Helvetica" pitchFamily="2" charset="0"/>
                <a:ea typeface="Osaka" panose="020B0600000000000000" pitchFamily="34" charset="-128"/>
              </a:defRPr>
            </a:lvl1pPr>
            <a:lvl2pPr marL="742950" indent="-285750">
              <a:spcBef>
                <a:spcPct val="20000"/>
              </a:spcBef>
              <a:buClr>
                <a:srgbClr val="FF8000"/>
              </a:buClr>
              <a:buSzPct val="100000"/>
              <a:buFont typeface="Wingdings" pitchFamily="2" charset="2"/>
              <a:buChar char="ü"/>
              <a:defRPr kumimoji="1" sz="2800">
                <a:solidFill>
                  <a:schemeClr val="tx1"/>
                </a:solidFill>
                <a:latin typeface="Helvetica" pitchFamily="2" charset="0"/>
                <a:ea typeface="Osaka" panose="020B0600000000000000" pitchFamily="34" charset="-128"/>
              </a:defRPr>
            </a:lvl2pPr>
            <a:lvl3pPr marL="1143000" indent="-228600">
              <a:spcBef>
                <a:spcPct val="20000"/>
              </a:spcBef>
              <a:buClr>
                <a:schemeClr val="accent2"/>
              </a:buClr>
              <a:buFont typeface="Wingdings" pitchFamily="2" charset="2"/>
              <a:buChar char="ü"/>
              <a:defRPr kumimoji="1" sz="2400">
                <a:solidFill>
                  <a:schemeClr val="tx1"/>
                </a:solidFill>
                <a:latin typeface="Helvetica" pitchFamily="2" charset="0"/>
                <a:ea typeface="Osaka" panose="020B0600000000000000" pitchFamily="34" charset="-128"/>
              </a:defRPr>
            </a:lvl3pPr>
            <a:lvl4pPr marL="1600200" indent="-228600">
              <a:spcBef>
                <a:spcPct val="20000"/>
              </a:spcBef>
              <a:buClr>
                <a:schemeClr val="folHlink"/>
              </a:buClr>
              <a:buFont typeface="Wingdings" pitchFamily="2" charset="2"/>
              <a:buChar char="ü"/>
              <a:defRPr kumimoji="1" sz="2000">
                <a:solidFill>
                  <a:schemeClr val="tx1"/>
                </a:solidFill>
                <a:latin typeface="Helvetica" pitchFamily="2" charset="0"/>
                <a:ea typeface="Osaka" panose="020B0600000000000000" pitchFamily="34" charset="-128"/>
              </a:defRPr>
            </a:lvl4pPr>
            <a:lvl5pPr marL="2057400" indent="-228600">
              <a:spcBef>
                <a:spcPct val="20000"/>
              </a:spcBef>
              <a:buFont typeface="Wingdings" pitchFamily="2" charset="2"/>
              <a:buChar char="ü"/>
              <a:defRPr kumimoji="1" sz="2000">
                <a:solidFill>
                  <a:schemeClr val="tx1"/>
                </a:solidFill>
                <a:latin typeface="Helvetica" pitchFamily="2" charset="0"/>
                <a:ea typeface="Osaka" panose="020B0600000000000000" pitchFamily="34" charset="-128"/>
              </a:defRPr>
            </a:lvl5pPr>
            <a:lvl6pPr marL="2514600" indent="-228600" eaLnBrk="0" fontAlgn="base" hangingPunct="0">
              <a:spcBef>
                <a:spcPct val="20000"/>
              </a:spcBef>
              <a:spcAft>
                <a:spcPct val="0"/>
              </a:spcAft>
              <a:buFont typeface="Wingdings" pitchFamily="2" charset="2"/>
              <a:buChar char="ü"/>
              <a:defRPr kumimoji="1" sz="2000">
                <a:solidFill>
                  <a:schemeClr val="tx1"/>
                </a:solidFill>
                <a:latin typeface="Helvetica" pitchFamily="2" charset="0"/>
                <a:ea typeface="Osaka" panose="020B0600000000000000" pitchFamily="34" charset="-128"/>
              </a:defRPr>
            </a:lvl6pPr>
            <a:lvl7pPr marL="2971800" indent="-228600" eaLnBrk="0" fontAlgn="base" hangingPunct="0">
              <a:spcBef>
                <a:spcPct val="20000"/>
              </a:spcBef>
              <a:spcAft>
                <a:spcPct val="0"/>
              </a:spcAft>
              <a:buFont typeface="Wingdings" pitchFamily="2" charset="2"/>
              <a:buChar char="ü"/>
              <a:defRPr kumimoji="1" sz="2000">
                <a:solidFill>
                  <a:schemeClr val="tx1"/>
                </a:solidFill>
                <a:latin typeface="Helvetica" pitchFamily="2" charset="0"/>
                <a:ea typeface="Osaka" panose="020B0600000000000000" pitchFamily="34" charset="-128"/>
              </a:defRPr>
            </a:lvl7pPr>
            <a:lvl8pPr marL="3429000" indent="-228600" eaLnBrk="0" fontAlgn="base" hangingPunct="0">
              <a:spcBef>
                <a:spcPct val="20000"/>
              </a:spcBef>
              <a:spcAft>
                <a:spcPct val="0"/>
              </a:spcAft>
              <a:buFont typeface="Wingdings" pitchFamily="2" charset="2"/>
              <a:buChar char="ü"/>
              <a:defRPr kumimoji="1" sz="2000">
                <a:solidFill>
                  <a:schemeClr val="tx1"/>
                </a:solidFill>
                <a:latin typeface="Helvetica" pitchFamily="2" charset="0"/>
                <a:ea typeface="Osaka" panose="020B0600000000000000" pitchFamily="34" charset="-128"/>
              </a:defRPr>
            </a:lvl8pPr>
            <a:lvl9pPr marL="3886200" indent="-228600" eaLnBrk="0" fontAlgn="base" hangingPunct="0">
              <a:spcBef>
                <a:spcPct val="20000"/>
              </a:spcBef>
              <a:spcAft>
                <a:spcPct val="0"/>
              </a:spcAft>
              <a:buFont typeface="Wingdings" pitchFamily="2" charset="2"/>
              <a:buChar char="ü"/>
              <a:defRPr kumimoji="1" sz="2000">
                <a:solidFill>
                  <a:schemeClr val="tx1"/>
                </a:solidFill>
                <a:latin typeface="Helvetica" pitchFamily="2" charset="0"/>
                <a:ea typeface="Osaka" panose="020B0600000000000000"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2%</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المتقاعسون</a:t>
            </a:r>
            <a:endParaRPr kumimoji="0" lang="en-US" altLang="en-US" sz="20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endParaRPr>
          </a:p>
        </p:txBody>
      </p:sp>
      <p:sp>
        <p:nvSpPr>
          <p:cNvPr id="71689" name="Text Box 13">
            <a:extLst>
              <a:ext uri="{FF2B5EF4-FFF2-40B4-BE49-F238E27FC236}">
                <a16:creationId xmlns:a16="http://schemas.microsoft.com/office/drawing/2014/main" id="{47299FD8-9072-774B-96BF-EBF4C0B54B3C}"/>
              </a:ext>
            </a:extLst>
          </p:cNvPr>
          <p:cNvSpPr txBox="1">
            <a:spLocks noChangeArrowheads="1"/>
          </p:cNvSpPr>
          <p:nvPr/>
        </p:nvSpPr>
        <p:spPr bwMode="auto">
          <a:xfrm>
            <a:off x="-101600" y="5135563"/>
            <a:ext cx="19812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Clr>
                <a:schemeClr val="hlink"/>
              </a:buClr>
              <a:buSzPct val="100000"/>
              <a:buFont typeface="Wingdings" pitchFamily="2" charset="2"/>
              <a:buChar char="ü"/>
              <a:defRPr kumimoji="1" sz="3200">
                <a:solidFill>
                  <a:schemeClr val="tx1"/>
                </a:solidFill>
                <a:latin typeface="Helvetica" pitchFamily="2" charset="0"/>
                <a:ea typeface="Osaka" panose="020B0600000000000000" pitchFamily="34" charset="-128"/>
              </a:defRPr>
            </a:lvl1pPr>
            <a:lvl2pPr marL="742950" indent="-285750">
              <a:spcBef>
                <a:spcPct val="20000"/>
              </a:spcBef>
              <a:buClr>
                <a:srgbClr val="FF8000"/>
              </a:buClr>
              <a:buSzPct val="100000"/>
              <a:buFont typeface="Wingdings" pitchFamily="2" charset="2"/>
              <a:buChar char="ü"/>
              <a:defRPr kumimoji="1" sz="2800">
                <a:solidFill>
                  <a:schemeClr val="tx1"/>
                </a:solidFill>
                <a:latin typeface="Helvetica" pitchFamily="2" charset="0"/>
                <a:ea typeface="Osaka" panose="020B0600000000000000" pitchFamily="34" charset="-128"/>
              </a:defRPr>
            </a:lvl2pPr>
            <a:lvl3pPr marL="1143000" indent="-228600">
              <a:spcBef>
                <a:spcPct val="20000"/>
              </a:spcBef>
              <a:buClr>
                <a:schemeClr val="accent2"/>
              </a:buClr>
              <a:buFont typeface="Wingdings" pitchFamily="2" charset="2"/>
              <a:buChar char="ü"/>
              <a:defRPr kumimoji="1" sz="2400">
                <a:solidFill>
                  <a:schemeClr val="tx1"/>
                </a:solidFill>
                <a:latin typeface="Helvetica" pitchFamily="2" charset="0"/>
                <a:ea typeface="Osaka" panose="020B0600000000000000" pitchFamily="34" charset="-128"/>
              </a:defRPr>
            </a:lvl3pPr>
            <a:lvl4pPr marL="1600200" indent="-228600">
              <a:spcBef>
                <a:spcPct val="20000"/>
              </a:spcBef>
              <a:buClr>
                <a:schemeClr val="folHlink"/>
              </a:buClr>
              <a:buFont typeface="Wingdings" pitchFamily="2" charset="2"/>
              <a:buChar char="ü"/>
              <a:defRPr kumimoji="1" sz="2000">
                <a:solidFill>
                  <a:schemeClr val="tx1"/>
                </a:solidFill>
                <a:latin typeface="Helvetica" pitchFamily="2" charset="0"/>
                <a:ea typeface="Osaka" panose="020B0600000000000000" pitchFamily="34" charset="-128"/>
              </a:defRPr>
            </a:lvl4pPr>
            <a:lvl5pPr marL="2057400" indent="-228600">
              <a:spcBef>
                <a:spcPct val="20000"/>
              </a:spcBef>
              <a:buFont typeface="Wingdings" pitchFamily="2" charset="2"/>
              <a:buChar char="ü"/>
              <a:defRPr kumimoji="1" sz="2000">
                <a:solidFill>
                  <a:schemeClr val="tx1"/>
                </a:solidFill>
                <a:latin typeface="Helvetica" pitchFamily="2" charset="0"/>
                <a:ea typeface="Osaka" panose="020B0600000000000000" pitchFamily="34" charset="-128"/>
              </a:defRPr>
            </a:lvl5pPr>
            <a:lvl6pPr marL="2514600" indent="-228600" eaLnBrk="0" fontAlgn="base" hangingPunct="0">
              <a:spcBef>
                <a:spcPct val="20000"/>
              </a:spcBef>
              <a:spcAft>
                <a:spcPct val="0"/>
              </a:spcAft>
              <a:buFont typeface="Wingdings" pitchFamily="2" charset="2"/>
              <a:buChar char="ü"/>
              <a:defRPr kumimoji="1" sz="2000">
                <a:solidFill>
                  <a:schemeClr val="tx1"/>
                </a:solidFill>
                <a:latin typeface="Helvetica" pitchFamily="2" charset="0"/>
                <a:ea typeface="Osaka" panose="020B0600000000000000" pitchFamily="34" charset="-128"/>
              </a:defRPr>
            </a:lvl6pPr>
            <a:lvl7pPr marL="2971800" indent="-228600" eaLnBrk="0" fontAlgn="base" hangingPunct="0">
              <a:spcBef>
                <a:spcPct val="20000"/>
              </a:spcBef>
              <a:spcAft>
                <a:spcPct val="0"/>
              </a:spcAft>
              <a:buFont typeface="Wingdings" pitchFamily="2" charset="2"/>
              <a:buChar char="ü"/>
              <a:defRPr kumimoji="1" sz="2000">
                <a:solidFill>
                  <a:schemeClr val="tx1"/>
                </a:solidFill>
                <a:latin typeface="Helvetica" pitchFamily="2" charset="0"/>
                <a:ea typeface="Osaka" panose="020B0600000000000000" pitchFamily="34" charset="-128"/>
              </a:defRPr>
            </a:lvl7pPr>
            <a:lvl8pPr marL="3429000" indent="-228600" eaLnBrk="0" fontAlgn="base" hangingPunct="0">
              <a:spcBef>
                <a:spcPct val="20000"/>
              </a:spcBef>
              <a:spcAft>
                <a:spcPct val="0"/>
              </a:spcAft>
              <a:buFont typeface="Wingdings" pitchFamily="2" charset="2"/>
              <a:buChar char="ü"/>
              <a:defRPr kumimoji="1" sz="2000">
                <a:solidFill>
                  <a:schemeClr val="tx1"/>
                </a:solidFill>
                <a:latin typeface="Helvetica" pitchFamily="2" charset="0"/>
                <a:ea typeface="Osaka" panose="020B0600000000000000" pitchFamily="34" charset="-128"/>
              </a:defRPr>
            </a:lvl8pPr>
            <a:lvl9pPr marL="3886200" indent="-228600" eaLnBrk="0" fontAlgn="base" hangingPunct="0">
              <a:spcBef>
                <a:spcPct val="20000"/>
              </a:spcBef>
              <a:spcAft>
                <a:spcPct val="0"/>
              </a:spcAft>
              <a:buFont typeface="Wingdings" pitchFamily="2" charset="2"/>
              <a:buChar char="ü"/>
              <a:defRPr kumimoji="1" sz="2000">
                <a:solidFill>
                  <a:schemeClr val="tx1"/>
                </a:solidFill>
                <a:latin typeface="Helvetica" pitchFamily="2" charset="0"/>
                <a:ea typeface="Osaka" panose="020B0600000000000000"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2%</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المبتكرون</a:t>
            </a:r>
            <a:endParaRPr kumimoji="0" lang="en-US" altLang="en-US" sz="20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endParaRPr>
          </a:p>
        </p:txBody>
      </p:sp>
      <p:sp>
        <p:nvSpPr>
          <p:cNvPr id="71690" name="Text Box 14">
            <a:extLst>
              <a:ext uri="{FF2B5EF4-FFF2-40B4-BE49-F238E27FC236}">
                <a16:creationId xmlns:a16="http://schemas.microsoft.com/office/drawing/2014/main" id="{123CA96B-F65A-E44D-95D6-DFD775F8A16D}"/>
              </a:ext>
            </a:extLst>
          </p:cNvPr>
          <p:cNvSpPr txBox="1">
            <a:spLocks noChangeArrowheads="1"/>
          </p:cNvSpPr>
          <p:nvPr/>
        </p:nvSpPr>
        <p:spPr bwMode="auto">
          <a:xfrm>
            <a:off x="1117600" y="5135563"/>
            <a:ext cx="198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Clr>
                <a:schemeClr val="hlink"/>
              </a:buClr>
              <a:buSzPct val="100000"/>
              <a:buFont typeface="Wingdings" pitchFamily="2" charset="2"/>
              <a:buChar char="ü"/>
              <a:defRPr kumimoji="1" sz="3200">
                <a:solidFill>
                  <a:schemeClr val="tx1"/>
                </a:solidFill>
                <a:latin typeface="Helvetica" pitchFamily="2" charset="0"/>
                <a:ea typeface="Osaka" panose="020B0600000000000000" pitchFamily="34" charset="-128"/>
              </a:defRPr>
            </a:lvl1pPr>
            <a:lvl2pPr marL="742950" indent="-285750">
              <a:spcBef>
                <a:spcPct val="20000"/>
              </a:spcBef>
              <a:buClr>
                <a:srgbClr val="FF8000"/>
              </a:buClr>
              <a:buSzPct val="100000"/>
              <a:buFont typeface="Wingdings" pitchFamily="2" charset="2"/>
              <a:buChar char="ü"/>
              <a:defRPr kumimoji="1" sz="2800">
                <a:solidFill>
                  <a:schemeClr val="tx1"/>
                </a:solidFill>
                <a:latin typeface="Helvetica" pitchFamily="2" charset="0"/>
                <a:ea typeface="Osaka" panose="020B0600000000000000" pitchFamily="34" charset="-128"/>
              </a:defRPr>
            </a:lvl2pPr>
            <a:lvl3pPr marL="1143000" indent="-228600">
              <a:spcBef>
                <a:spcPct val="20000"/>
              </a:spcBef>
              <a:buClr>
                <a:schemeClr val="accent2"/>
              </a:buClr>
              <a:buFont typeface="Wingdings" pitchFamily="2" charset="2"/>
              <a:buChar char="ü"/>
              <a:defRPr kumimoji="1" sz="2400">
                <a:solidFill>
                  <a:schemeClr val="tx1"/>
                </a:solidFill>
                <a:latin typeface="Helvetica" pitchFamily="2" charset="0"/>
                <a:ea typeface="Osaka" panose="020B0600000000000000" pitchFamily="34" charset="-128"/>
              </a:defRPr>
            </a:lvl3pPr>
            <a:lvl4pPr marL="1600200" indent="-228600">
              <a:spcBef>
                <a:spcPct val="20000"/>
              </a:spcBef>
              <a:buClr>
                <a:schemeClr val="folHlink"/>
              </a:buClr>
              <a:buFont typeface="Wingdings" pitchFamily="2" charset="2"/>
              <a:buChar char="ü"/>
              <a:defRPr kumimoji="1" sz="2000">
                <a:solidFill>
                  <a:schemeClr val="tx1"/>
                </a:solidFill>
                <a:latin typeface="Helvetica" pitchFamily="2" charset="0"/>
                <a:ea typeface="Osaka" panose="020B0600000000000000" pitchFamily="34" charset="-128"/>
              </a:defRPr>
            </a:lvl4pPr>
            <a:lvl5pPr marL="2057400" indent="-228600">
              <a:spcBef>
                <a:spcPct val="20000"/>
              </a:spcBef>
              <a:buFont typeface="Wingdings" pitchFamily="2" charset="2"/>
              <a:buChar char="ü"/>
              <a:defRPr kumimoji="1" sz="2000">
                <a:solidFill>
                  <a:schemeClr val="tx1"/>
                </a:solidFill>
                <a:latin typeface="Helvetica" pitchFamily="2" charset="0"/>
                <a:ea typeface="Osaka" panose="020B0600000000000000" pitchFamily="34" charset="-128"/>
              </a:defRPr>
            </a:lvl5pPr>
            <a:lvl6pPr marL="2514600" indent="-228600" eaLnBrk="0" fontAlgn="base" hangingPunct="0">
              <a:spcBef>
                <a:spcPct val="20000"/>
              </a:spcBef>
              <a:spcAft>
                <a:spcPct val="0"/>
              </a:spcAft>
              <a:buFont typeface="Wingdings" pitchFamily="2" charset="2"/>
              <a:buChar char="ü"/>
              <a:defRPr kumimoji="1" sz="2000">
                <a:solidFill>
                  <a:schemeClr val="tx1"/>
                </a:solidFill>
                <a:latin typeface="Helvetica" pitchFamily="2" charset="0"/>
                <a:ea typeface="Osaka" panose="020B0600000000000000" pitchFamily="34" charset="-128"/>
              </a:defRPr>
            </a:lvl6pPr>
            <a:lvl7pPr marL="2971800" indent="-228600" eaLnBrk="0" fontAlgn="base" hangingPunct="0">
              <a:spcBef>
                <a:spcPct val="20000"/>
              </a:spcBef>
              <a:spcAft>
                <a:spcPct val="0"/>
              </a:spcAft>
              <a:buFont typeface="Wingdings" pitchFamily="2" charset="2"/>
              <a:buChar char="ü"/>
              <a:defRPr kumimoji="1" sz="2000">
                <a:solidFill>
                  <a:schemeClr val="tx1"/>
                </a:solidFill>
                <a:latin typeface="Helvetica" pitchFamily="2" charset="0"/>
                <a:ea typeface="Osaka" panose="020B0600000000000000" pitchFamily="34" charset="-128"/>
              </a:defRPr>
            </a:lvl7pPr>
            <a:lvl8pPr marL="3429000" indent="-228600" eaLnBrk="0" fontAlgn="base" hangingPunct="0">
              <a:spcBef>
                <a:spcPct val="20000"/>
              </a:spcBef>
              <a:spcAft>
                <a:spcPct val="0"/>
              </a:spcAft>
              <a:buFont typeface="Wingdings" pitchFamily="2" charset="2"/>
              <a:buChar char="ü"/>
              <a:defRPr kumimoji="1" sz="2000">
                <a:solidFill>
                  <a:schemeClr val="tx1"/>
                </a:solidFill>
                <a:latin typeface="Helvetica" pitchFamily="2" charset="0"/>
                <a:ea typeface="Osaka" panose="020B0600000000000000" pitchFamily="34" charset="-128"/>
              </a:defRPr>
            </a:lvl8pPr>
            <a:lvl9pPr marL="3886200" indent="-228600" eaLnBrk="0" fontAlgn="base" hangingPunct="0">
              <a:spcBef>
                <a:spcPct val="20000"/>
              </a:spcBef>
              <a:spcAft>
                <a:spcPct val="0"/>
              </a:spcAft>
              <a:buFont typeface="Wingdings" pitchFamily="2" charset="2"/>
              <a:buChar char="ü"/>
              <a:defRPr kumimoji="1" sz="2000">
                <a:solidFill>
                  <a:schemeClr val="tx1"/>
                </a:solidFill>
                <a:latin typeface="Helvetica" pitchFamily="2" charset="0"/>
                <a:ea typeface="Osaka" panose="020B0600000000000000"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18%</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المتبنون</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 الأوائل</a:t>
            </a:r>
            <a:endParaRPr kumimoji="0" lang="en-US" altLang="en-US" sz="20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endParaRPr>
          </a:p>
        </p:txBody>
      </p:sp>
      <p:sp>
        <p:nvSpPr>
          <p:cNvPr id="71691" name="Text Box 15">
            <a:extLst>
              <a:ext uri="{FF2B5EF4-FFF2-40B4-BE49-F238E27FC236}">
                <a16:creationId xmlns:a16="http://schemas.microsoft.com/office/drawing/2014/main" id="{889A3B22-B869-BB4B-89BE-27AAB0E657C9}"/>
              </a:ext>
            </a:extLst>
          </p:cNvPr>
          <p:cNvSpPr txBox="1">
            <a:spLocks noChangeArrowheads="1"/>
          </p:cNvSpPr>
          <p:nvPr/>
        </p:nvSpPr>
        <p:spPr bwMode="auto">
          <a:xfrm>
            <a:off x="6146800" y="5135563"/>
            <a:ext cx="198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Clr>
                <a:schemeClr val="hlink"/>
              </a:buClr>
              <a:buSzPct val="100000"/>
              <a:buFont typeface="Wingdings" pitchFamily="2" charset="2"/>
              <a:buChar char="ü"/>
              <a:defRPr kumimoji="1" sz="3200">
                <a:solidFill>
                  <a:schemeClr val="tx1"/>
                </a:solidFill>
                <a:latin typeface="Helvetica" pitchFamily="2" charset="0"/>
                <a:ea typeface="Osaka" panose="020B0600000000000000" pitchFamily="34" charset="-128"/>
              </a:defRPr>
            </a:lvl1pPr>
            <a:lvl2pPr marL="742950" indent="-285750">
              <a:spcBef>
                <a:spcPct val="20000"/>
              </a:spcBef>
              <a:buClr>
                <a:srgbClr val="FF8000"/>
              </a:buClr>
              <a:buSzPct val="100000"/>
              <a:buFont typeface="Wingdings" pitchFamily="2" charset="2"/>
              <a:buChar char="ü"/>
              <a:defRPr kumimoji="1" sz="2800">
                <a:solidFill>
                  <a:schemeClr val="tx1"/>
                </a:solidFill>
                <a:latin typeface="Helvetica" pitchFamily="2" charset="0"/>
                <a:ea typeface="Osaka" panose="020B0600000000000000" pitchFamily="34" charset="-128"/>
              </a:defRPr>
            </a:lvl2pPr>
            <a:lvl3pPr marL="1143000" indent="-228600">
              <a:spcBef>
                <a:spcPct val="20000"/>
              </a:spcBef>
              <a:buClr>
                <a:schemeClr val="accent2"/>
              </a:buClr>
              <a:buFont typeface="Wingdings" pitchFamily="2" charset="2"/>
              <a:buChar char="ü"/>
              <a:defRPr kumimoji="1" sz="2400">
                <a:solidFill>
                  <a:schemeClr val="tx1"/>
                </a:solidFill>
                <a:latin typeface="Helvetica" pitchFamily="2" charset="0"/>
                <a:ea typeface="Osaka" panose="020B0600000000000000" pitchFamily="34" charset="-128"/>
              </a:defRPr>
            </a:lvl3pPr>
            <a:lvl4pPr marL="1600200" indent="-228600">
              <a:spcBef>
                <a:spcPct val="20000"/>
              </a:spcBef>
              <a:buClr>
                <a:schemeClr val="folHlink"/>
              </a:buClr>
              <a:buFont typeface="Wingdings" pitchFamily="2" charset="2"/>
              <a:buChar char="ü"/>
              <a:defRPr kumimoji="1" sz="2000">
                <a:solidFill>
                  <a:schemeClr val="tx1"/>
                </a:solidFill>
                <a:latin typeface="Helvetica" pitchFamily="2" charset="0"/>
                <a:ea typeface="Osaka" panose="020B0600000000000000" pitchFamily="34" charset="-128"/>
              </a:defRPr>
            </a:lvl4pPr>
            <a:lvl5pPr marL="2057400" indent="-228600">
              <a:spcBef>
                <a:spcPct val="20000"/>
              </a:spcBef>
              <a:buFont typeface="Wingdings" pitchFamily="2" charset="2"/>
              <a:buChar char="ü"/>
              <a:defRPr kumimoji="1" sz="2000">
                <a:solidFill>
                  <a:schemeClr val="tx1"/>
                </a:solidFill>
                <a:latin typeface="Helvetica" pitchFamily="2" charset="0"/>
                <a:ea typeface="Osaka" panose="020B0600000000000000" pitchFamily="34" charset="-128"/>
              </a:defRPr>
            </a:lvl5pPr>
            <a:lvl6pPr marL="2514600" indent="-228600" eaLnBrk="0" fontAlgn="base" hangingPunct="0">
              <a:spcBef>
                <a:spcPct val="20000"/>
              </a:spcBef>
              <a:spcAft>
                <a:spcPct val="0"/>
              </a:spcAft>
              <a:buFont typeface="Wingdings" pitchFamily="2" charset="2"/>
              <a:buChar char="ü"/>
              <a:defRPr kumimoji="1" sz="2000">
                <a:solidFill>
                  <a:schemeClr val="tx1"/>
                </a:solidFill>
                <a:latin typeface="Helvetica" pitchFamily="2" charset="0"/>
                <a:ea typeface="Osaka" panose="020B0600000000000000" pitchFamily="34" charset="-128"/>
              </a:defRPr>
            </a:lvl6pPr>
            <a:lvl7pPr marL="2971800" indent="-228600" eaLnBrk="0" fontAlgn="base" hangingPunct="0">
              <a:spcBef>
                <a:spcPct val="20000"/>
              </a:spcBef>
              <a:spcAft>
                <a:spcPct val="0"/>
              </a:spcAft>
              <a:buFont typeface="Wingdings" pitchFamily="2" charset="2"/>
              <a:buChar char="ü"/>
              <a:defRPr kumimoji="1" sz="2000">
                <a:solidFill>
                  <a:schemeClr val="tx1"/>
                </a:solidFill>
                <a:latin typeface="Helvetica" pitchFamily="2" charset="0"/>
                <a:ea typeface="Osaka" panose="020B0600000000000000" pitchFamily="34" charset="-128"/>
              </a:defRPr>
            </a:lvl7pPr>
            <a:lvl8pPr marL="3429000" indent="-228600" eaLnBrk="0" fontAlgn="base" hangingPunct="0">
              <a:spcBef>
                <a:spcPct val="20000"/>
              </a:spcBef>
              <a:spcAft>
                <a:spcPct val="0"/>
              </a:spcAft>
              <a:buFont typeface="Wingdings" pitchFamily="2" charset="2"/>
              <a:buChar char="ü"/>
              <a:defRPr kumimoji="1" sz="2000">
                <a:solidFill>
                  <a:schemeClr val="tx1"/>
                </a:solidFill>
                <a:latin typeface="Helvetica" pitchFamily="2" charset="0"/>
                <a:ea typeface="Osaka" panose="020B0600000000000000" pitchFamily="34" charset="-128"/>
              </a:defRPr>
            </a:lvl8pPr>
            <a:lvl9pPr marL="3886200" indent="-228600" eaLnBrk="0" fontAlgn="base" hangingPunct="0">
              <a:spcBef>
                <a:spcPct val="20000"/>
              </a:spcBef>
              <a:spcAft>
                <a:spcPct val="0"/>
              </a:spcAft>
              <a:buFont typeface="Wingdings" pitchFamily="2" charset="2"/>
              <a:buChar char="ü"/>
              <a:defRPr kumimoji="1" sz="2000">
                <a:solidFill>
                  <a:schemeClr val="tx1"/>
                </a:solidFill>
                <a:latin typeface="Helvetica" pitchFamily="2" charset="0"/>
                <a:ea typeface="Osaka" panose="020B0600000000000000"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18%</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المتبنون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الأواخر</a:t>
            </a:r>
            <a:endParaRPr kumimoji="0" lang="en-US" altLang="en-US" sz="20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endParaRPr>
          </a:p>
        </p:txBody>
      </p:sp>
      <p:sp>
        <p:nvSpPr>
          <p:cNvPr id="71692" name="Text Box 16">
            <a:extLst>
              <a:ext uri="{FF2B5EF4-FFF2-40B4-BE49-F238E27FC236}">
                <a16:creationId xmlns:a16="http://schemas.microsoft.com/office/drawing/2014/main" id="{80621342-E348-234E-8602-7AF791CF106E}"/>
              </a:ext>
            </a:extLst>
          </p:cNvPr>
          <p:cNvSpPr txBox="1">
            <a:spLocks noChangeArrowheads="1"/>
          </p:cNvSpPr>
          <p:nvPr/>
        </p:nvSpPr>
        <p:spPr bwMode="auto">
          <a:xfrm>
            <a:off x="3632200" y="5135563"/>
            <a:ext cx="198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20000"/>
              </a:spcBef>
              <a:buClr>
                <a:schemeClr val="hlink"/>
              </a:buClr>
              <a:buSzPct val="100000"/>
              <a:buFont typeface="Wingdings" pitchFamily="2" charset="2"/>
              <a:buChar char="ü"/>
              <a:defRPr kumimoji="1" sz="3200">
                <a:solidFill>
                  <a:schemeClr val="tx1"/>
                </a:solidFill>
                <a:latin typeface="Helvetica" pitchFamily="2" charset="0"/>
                <a:ea typeface="Osaka" panose="020B0600000000000000" pitchFamily="34" charset="-128"/>
              </a:defRPr>
            </a:lvl1pPr>
            <a:lvl2pPr marL="742950" indent="-285750">
              <a:spcBef>
                <a:spcPct val="20000"/>
              </a:spcBef>
              <a:buClr>
                <a:srgbClr val="FF8000"/>
              </a:buClr>
              <a:buSzPct val="100000"/>
              <a:buFont typeface="Wingdings" pitchFamily="2" charset="2"/>
              <a:buChar char="ü"/>
              <a:defRPr kumimoji="1" sz="2800">
                <a:solidFill>
                  <a:schemeClr val="tx1"/>
                </a:solidFill>
                <a:latin typeface="Helvetica" pitchFamily="2" charset="0"/>
                <a:ea typeface="Osaka" panose="020B0600000000000000" pitchFamily="34" charset="-128"/>
              </a:defRPr>
            </a:lvl2pPr>
            <a:lvl3pPr marL="1143000" indent="-228600">
              <a:spcBef>
                <a:spcPct val="20000"/>
              </a:spcBef>
              <a:buClr>
                <a:schemeClr val="accent2"/>
              </a:buClr>
              <a:buFont typeface="Wingdings" pitchFamily="2" charset="2"/>
              <a:buChar char="ü"/>
              <a:defRPr kumimoji="1" sz="2400">
                <a:solidFill>
                  <a:schemeClr val="tx1"/>
                </a:solidFill>
                <a:latin typeface="Helvetica" pitchFamily="2" charset="0"/>
                <a:ea typeface="Osaka" panose="020B0600000000000000" pitchFamily="34" charset="-128"/>
              </a:defRPr>
            </a:lvl3pPr>
            <a:lvl4pPr marL="1600200" indent="-228600">
              <a:spcBef>
                <a:spcPct val="20000"/>
              </a:spcBef>
              <a:buClr>
                <a:schemeClr val="folHlink"/>
              </a:buClr>
              <a:buFont typeface="Wingdings" pitchFamily="2" charset="2"/>
              <a:buChar char="ü"/>
              <a:defRPr kumimoji="1" sz="2000">
                <a:solidFill>
                  <a:schemeClr val="tx1"/>
                </a:solidFill>
                <a:latin typeface="Helvetica" pitchFamily="2" charset="0"/>
                <a:ea typeface="Osaka" panose="020B0600000000000000" pitchFamily="34" charset="-128"/>
              </a:defRPr>
            </a:lvl4pPr>
            <a:lvl5pPr marL="2057400" indent="-228600">
              <a:spcBef>
                <a:spcPct val="20000"/>
              </a:spcBef>
              <a:buFont typeface="Wingdings" pitchFamily="2" charset="2"/>
              <a:buChar char="ü"/>
              <a:defRPr kumimoji="1" sz="2000">
                <a:solidFill>
                  <a:schemeClr val="tx1"/>
                </a:solidFill>
                <a:latin typeface="Helvetica" pitchFamily="2" charset="0"/>
                <a:ea typeface="Osaka" panose="020B0600000000000000" pitchFamily="34" charset="-128"/>
              </a:defRPr>
            </a:lvl5pPr>
            <a:lvl6pPr marL="2514600" indent="-228600" eaLnBrk="0" fontAlgn="base" hangingPunct="0">
              <a:spcBef>
                <a:spcPct val="20000"/>
              </a:spcBef>
              <a:spcAft>
                <a:spcPct val="0"/>
              </a:spcAft>
              <a:buFont typeface="Wingdings" pitchFamily="2" charset="2"/>
              <a:buChar char="ü"/>
              <a:defRPr kumimoji="1" sz="2000">
                <a:solidFill>
                  <a:schemeClr val="tx1"/>
                </a:solidFill>
                <a:latin typeface="Helvetica" pitchFamily="2" charset="0"/>
                <a:ea typeface="Osaka" panose="020B0600000000000000" pitchFamily="34" charset="-128"/>
              </a:defRPr>
            </a:lvl6pPr>
            <a:lvl7pPr marL="2971800" indent="-228600" eaLnBrk="0" fontAlgn="base" hangingPunct="0">
              <a:spcBef>
                <a:spcPct val="20000"/>
              </a:spcBef>
              <a:spcAft>
                <a:spcPct val="0"/>
              </a:spcAft>
              <a:buFont typeface="Wingdings" pitchFamily="2" charset="2"/>
              <a:buChar char="ü"/>
              <a:defRPr kumimoji="1" sz="2000">
                <a:solidFill>
                  <a:schemeClr val="tx1"/>
                </a:solidFill>
                <a:latin typeface="Helvetica" pitchFamily="2" charset="0"/>
                <a:ea typeface="Osaka" panose="020B0600000000000000" pitchFamily="34" charset="-128"/>
              </a:defRPr>
            </a:lvl7pPr>
            <a:lvl8pPr marL="3429000" indent="-228600" eaLnBrk="0" fontAlgn="base" hangingPunct="0">
              <a:spcBef>
                <a:spcPct val="20000"/>
              </a:spcBef>
              <a:spcAft>
                <a:spcPct val="0"/>
              </a:spcAft>
              <a:buFont typeface="Wingdings" pitchFamily="2" charset="2"/>
              <a:buChar char="ü"/>
              <a:defRPr kumimoji="1" sz="2000">
                <a:solidFill>
                  <a:schemeClr val="tx1"/>
                </a:solidFill>
                <a:latin typeface="Helvetica" pitchFamily="2" charset="0"/>
                <a:ea typeface="Osaka" panose="020B0600000000000000" pitchFamily="34" charset="-128"/>
              </a:defRPr>
            </a:lvl8pPr>
            <a:lvl9pPr marL="3886200" indent="-228600" eaLnBrk="0" fontAlgn="base" hangingPunct="0">
              <a:spcBef>
                <a:spcPct val="20000"/>
              </a:spcBef>
              <a:spcAft>
                <a:spcPct val="0"/>
              </a:spcAft>
              <a:buFont typeface="Wingdings" pitchFamily="2" charset="2"/>
              <a:buChar char="ü"/>
              <a:defRPr kumimoji="1" sz="2000">
                <a:solidFill>
                  <a:schemeClr val="tx1"/>
                </a:solidFill>
                <a:latin typeface="Helvetica" pitchFamily="2" charset="0"/>
                <a:ea typeface="Osaka" panose="020B0600000000000000"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60%</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المتبنون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الوسط</a:t>
            </a:r>
            <a:endParaRPr kumimoji="0" lang="en-US" altLang="en-US" sz="2000" b="1"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endParaRPr>
          </a:p>
        </p:txBody>
      </p:sp>
      <p:sp>
        <p:nvSpPr>
          <p:cNvPr id="6162" name="Litebulb">
            <a:extLst>
              <a:ext uri="{FF2B5EF4-FFF2-40B4-BE49-F238E27FC236}">
                <a16:creationId xmlns:a16="http://schemas.microsoft.com/office/drawing/2014/main" id="{1A2C4BA8-3145-D045-BD9C-233D7F0D85F7}"/>
              </a:ext>
            </a:extLst>
          </p:cNvPr>
          <p:cNvSpPr>
            <a:spLocks noEditPoints="1" noChangeArrowheads="1"/>
          </p:cNvSpPr>
          <p:nvPr/>
        </p:nvSpPr>
        <p:spPr bwMode="auto">
          <a:xfrm>
            <a:off x="-406400" y="2667000"/>
            <a:ext cx="1752600" cy="254158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0 60000 65536"/>
              <a:gd name="T9" fmla="*/ 0 60000 65536"/>
              <a:gd name="T10" fmla="*/ 0 60000 65536"/>
              <a:gd name="T11" fmla="*/ 0 60000 65536"/>
              <a:gd name="T12" fmla="*/ 3556 w 21600"/>
              <a:gd name="T13" fmla="*/ 2188 h 21600"/>
              <a:gd name="T14" fmla="*/ 18277 w 21600"/>
              <a:gd name="T15" fmla="*/ 9282 h 21600"/>
            </a:gdLst>
            <a:ahLst/>
            <a:cxnLst>
              <a:cxn ang="T8">
                <a:pos x="T0" y="T1"/>
              </a:cxn>
              <a:cxn ang="T9">
                <a:pos x="T2" y="T3"/>
              </a:cxn>
              <a:cxn ang="T10">
                <a:pos x="T4" y="T5"/>
              </a:cxn>
              <a:cxn ang="T11">
                <a:pos x="T6" y="T7"/>
              </a:cxn>
            </a:cxnLst>
            <a:rect l="T12" t="T13" r="T14" b="T15"/>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6164" name="Freeform 20">
            <a:extLst>
              <a:ext uri="{FF2B5EF4-FFF2-40B4-BE49-F238E27FC236}">
                <a16:creationId xmlns:a16="http://schemas.microsoft.com/office/drawing/2014/main" id="{B24A3140-6824-BB4C-BD2F-6829FDA197DF}"/>
              </a:ext>
            </a:extLst>
          </p:cNvPr>
          <p:cNvSpPr>
            <a:spLocks/>
          </p:cNvSpPr>
          <p:nvPr/>
        </p:nvSpPr>
        <p:spPr bwMode="auto">
          <a:xfrm>
            <a:off x="-3073400" y="-1447800"/>
            <a:ext cx="15036800" cy="10680700"/>
          </a:xfrm>
          <a:custGeom>
            <a:avLst/>
            <a:gdLst>
              <a:gd name="T0" fmla="*/ 2147483646 w 9472"/>
              <a:gd name="T1" fmla="*/ 2147483646 h 6728"/>
              <a:gd name="T2" fmla="*/ 2147483646 w 9472"/>
              <a:gd name="T3" fmla="*/ 2147483646 h 6728"/>
              <a:gd name="T4" fmla="*/ 2147483646 w 9472"/>
              <a:gd name="T5" fmla="*/ 2147483646 h 6728"/>
              <a:gd name="T6" fmla="*/ 2147483646 w 9472"/>
              <a:gd name="T7" fmla="*/ 2147483646 h 6728"/>
              <a:gd name="T8" fmla="*/ 2147483646 w 9472"/>
              <a:gd name="T9" fmla="*/ 2147483646 h 6728"/>
              <a:gd name="T10" fmla="*/ 2147483646 w 9472"/>
              <a:gd name="T11" fmla="*/ 2147483646 h 6728"/>
              <a:gd name="T12" fmla="*/ 2147483646 w 9472"/>
              <a:gd name="T13" fmla="*/ 2147483646 h 6728"/>
              <a:gd name="T14" fmla="*/ 2147483646 w 9472"/>
              <a:gd name="T15" fmla="*/ 2147483646 h 6728"/>
              <a:gd name="T16" fmla="*/ 2147483646 w 9472"/>
              <a:gd name="T17" fmla="*/ 2147483646 h 6728"/>
              <a:gd name="T18" fmla="*/ 2147483646 w 9472"/>
              <a:gd name="T19" fmla="*/ 2147483646 h 6728"/>
              <a:gd name="T20" fmla="*/ 2147483646 w 9472"/>
              <a:gd name="T21" fmla="*/ 2147483646 h 6728"/>
              <a:gd name="T22" fmla="*/ 2147483646 w 9472"/>
              <a:gd name="T23" fmla="*/ 2147483646 h 6728"/>
              <a:gd name="T24" fmla="*/ 2147483646 w 9472"/>
              <a:gd name="T25" fmla="*/ 2147483646 h 6728"/>
              <a:gd name="T26" fmla="*/ 2147483646 w 9472"/>
              <a:gd name="T27" fmla="*/ 2147483646 h 6728"/>
              <a:gd name="T28" fmla="*/ 2147483646 w 9472"/>
              <a:gd name="T29" fmla="*/ 2147483646 h 6728"/>
              <a:gd name="T30" fmla="*/ 2147483646 w 9472"/>
              <a:gd name="T31" fmla="*/ 2147483646 h 6728"/>
              <a:gd name="T32" fmla="*/ 2147483646 w 9472"/>
              <a:gd name="T33" fmla="*/ 2147483646 h 6728"/>
              <a:gd name="T34" fmla="*/ 2147483646 w 9472"/>
              <a:gd name="T35" fmla="*/ 2147483646 h 6728"/>
              <a:gd name="T36" fmla="*/ 2147483646 w 9472"/>
              <a:gd name="T37" fmla="*/ 2147483646 h 6728"/>
              <a:gd name="T38" fmla="*/ 2147483646 w 9472"/>
              <a:gd name="T39" fmla="*/ 2147483646 h 6728"/>
              <a:gd name="T40" fmla="*/ 2147483646 w 9472"/>
              <a:gd name="T41" fmla="*/ 2147483646 h 6728"/>
              <a:gd name="T42" fmla="*/ 2147483646 w 9472"/>
              <a:gd name="T43" fmla="*/ 2147483646 h 6728"/>
              <a:gd name="T44" fmla="*/ 2147483646 w 9472"/>
              <a:gd name="T45" fmla="*/ 2147483646 h 6728"/>
              <a:gd name="T46" fmla="*/ 2147483646 w 9472"/>
              <a:gd name="T47" fmla="*/ 2147483646 h 6728"/>
              <a:gd name="T48" fmla="*/ 2147483646 w 9472"/>
              <a:gd name="T49" fmla="*/ 2147483646 h 6728"/>
              <a:gd name="T50" fmla="*/ 2147483646 w 9472"/>
              <a:gd name="T51" fmla="*/ 2147483646 h 6728"/>
              <a:gd name="T52" fmla="*/ 2147483646 w 9472"/>
              <a:gd name="T53" fmla="*/ 2147483646 h 6728"/>
              <a:gd name="T54" fmla="*/ 2147483646 w 9472"/>
              <a:gd name="T55" fmla="*/ 2147483646 h 6728"/>
              <a:gd name="T56" fmla="*/ 2147483646 w 9472"/>
              <a:gd name="T57" fmla="*/ 2147483646 h 6728"/>
              <a:gd name="T58" fmla="*/ 2147483646 w 9472"/>
              <a:gd name="T59" fmla="*/ 2147483646 h 67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472"/>
              <a:gd name="T91" fmla="*/ 0 h 6728"/>
              <a:gd name="T92" fmla="*/ 9472 w 9472"/>
              <a:gd name="T93" fmla="*/ 6728 h 67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472" h="6728">
                <a:moveTo>
                  <a:pt x="2448" y="3776"/>
                </a:moveTo>
                <a:cubicBezTo>
                  <a:pt x="2532" y="3780"/>
                  <a:pt x="2616" y="3784"/>
                  <a:pt x="2784" y="3680"/>
                </a:cubicBezTo>
                <a:cubicBezTo>
                  <a:pt x="2952" y="3576"/>
                  <a:pt x="3264" y="3288"/>
                  <a:pt x="3456" y="3152"/>
                </a:cubicBezTo>
                <a:cubicBezTo>
                  <a:pt x="3648" y="3016"/>
                  <a:pt x="3720" y="2952"/>
                  <a:pt x="3936" y="2864"/>
                </a:cubicBezTo>
                <a:cubicBezTo>
                  <a:pt x="4152" y="2776"/>
                  <a:pt x="4480" y="2616"/>
                  <a:pt x="4752" y="2624"/>
                </a:cubicBezTo>
                <a:cubicBezTo>
                  <a:pt x="5024" y="2632"/>
                  <a:pt x="5336" y="2824"/>
                  <a:pt x="5568" y="2912"/>
                </a:cubicBezTo>
                <a:cubicBezTo>
                  <a:pt x="5800" y="3000"/>
                  <a:pt x="5928" y="3024"/>
                  <a:pt x="6144" y="3152"/>
                </a:cubicBezTo>
                <a:cubicBezTo>
                  <a:pt x="6360" y="3280"/>
                  <a:pt x="6544" y="3560"/>
                  <a:pt x="6864" y="3680"/>
                </a:cubicBezTo>
                <a:cubicBezTo>
                  <a:pt x="7184" y="3800"/>
                  <a:pt x="7832" y="3832"/>
                  <a:pt x="8064" y="3872"/>
                </a:cubicBezTo>
                <a:cubicBezTo>
                  <a:pt x="8296" y="3912"/>
                  <a:pt x="8216" y="3947"/>
                  <a:pt x="8256" y="3923"/>
                </a:cubicBezTo>
                <a:cubicBezTo>
                  <a:pt x="8296" y="3899"/>
                  <a:pt x="8272" y="3705"/>
                  <a:pt x="8304" y="3728"/>
                </a:cubicBezTo>
                <a:cubicBezTo>
                  <a:pt x="8336" y="3751"/>
                  <a:pt x="8432" y="3968"/>
                  <a:pt x="8448" y="4064"/>
                </a:cubicBezTo>
                <a:cubicBezTo>
                  <a:pt x="8464" y="4160"/>
                  <a:pt x="8376" y="4296"/>
                  <a:pt x="8400" y="4304"/>
                </a:cubicBezTo>
                <a:cubicBezTo>
                  <a:pt x="8424" y="4312"/>
                  <a:pt x="8608" y="4056"/>
                  <a:pt x="8592" y="4112"/>
                </a:cubicBezTo>
                <a:lnTo>
                  <a:pt x="8304" y="4640"/>
                </a:lnTo>
                <a:lnTo>
                  <a:pt x="8400" y="4928"/>
                </a:lnTo>
                <a:cubicBezTo>
                  <a:pt x="8392" y="4888"/>
                  <a:pt x="8290" y="4568"/>
                  <a:pt x="8258" y="4400"/>
                </a:cubicBezTo>
                <a:cubicBezTo>
                  <a:pt x="8226" y="4232"/>
                  <a:pt x="8220" y="3941"/>
                  <a:pt x="8208" y="3920"/>
                </a:cubicBezTo>
                <a:cubicBezTo>
                  <a:pt x="8196" y="3899"/>
                  <a:pt x="8150" y="4216"/>
                  <a:pt x="8184" y="4272"/>
                </a:cubicBezTo>
                <a:cubicBezTo>
                  <a:pt x="8218" y="4328"/>
                  <a:pt x="8378" y="4394"/>
                  <a:pt x="8414" y="4255"/>
                </a:cubicBezTo>
                <a:cubicBezTo>
                  <a:pt x="8450" y="4116"/>
                  <a:pt x="8402" y="3472"/>
                  <a:pt x="8400" y="3440"/>
                </a:cubicBezTo>
                <a:lnTo>
                  <a:pt x="8400" y="4064"/>
                </a:lnTo>
                <a:cubicBezTo>
                  <a:pt x="8392" y="4224"/>
                  <a:pt x="8368" y="4944"/>
                  <a:pt x="8352" y="4400"/>
                </a:cubicBezTo>
                <a:cubicBezTo>
                  <a:pt x="8336" y="3856"/>
                  <a:pt x="9472" y="1392"/>
                  <a:pt x="8304" y="800"/>
                </a:cubicBezTo>
                <a:cubicBezTo>
                  <a:pt x="7136" y="208"/>
                  <a:pt x="2688" y="0"/>
                  <a:pt x="1344" y="848"/>
                </a:cubicBezTo>
                <a:cubicBezTo>
                  <a:pt x="0" y="1696"/>
                  <a:pt x="320" y="5048"/>
                  <a:pt x="240" y="5888"/>
                </a:cubicBezTo>
                <a:cubicBezTo>
                  <a:pt x="160" y="6728"/>
                  <a:pt x="680" y="5944"/>
                  <a:pt x="864" y="5888"/>
                </a:cubicBezTo>
                <a:cubicBezTo>
                  <a:pt x="1048" y="5832"/>
                  <a:pt x="1264" y="5776"/>
                  <a:pt x="1344" y="5552"/>
                </a:cubicBezTo>
                <a:cubicBezTo>
                  <a:pt x="1424" y="5328"/>
                  <a:pt x="1216" y="4488"/>
                  <a:pt x="1344" y="4544"/>
                </a:cubicBezTo>
                <a:cubicBezTo>
                  <a:pt x="1472" y="4600"/>
                  <a:pt x="1792" y="5244"/>
                  <a:pt x="2112" y="5888"/>
                </a:cubicBezTo>
              </a:path>
            </a:pathLst>
          </a:cu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6163" name="Lock">
            <a:extLst>
              <a:ext uri="{FF2B5EF4-FFF2-40B4-BE49-F238E27FC236}">
                <a16:creationId xmlns:a16="http://schemas.microsoft.com/office/drawing/2014/main" id="{3A141E15-119D-E446-BA9C-6F9655577FD7}"/>
              </a:ext>
            </a:extLst>
          </p:cNvPr>
          <p:cNvSpPr>
            <a:spLocks noEditPoints="1" noChangeArrowheads="1"/>
          </p:cNvSpPr>
          <p:nvPr/>
        </p:nvSpPr>
        <p:spPr bwMode="auto">
          <a:xfrm>
            <a:off x="8153400" y="2514600"/>
            <a:ext cx="1738313" cy="2508250"/>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0 60000 65536"/>
              <a:gd name="T9" fmla="*/ 0 60000 65536"/>
              <a:gd name="T10" fmla="*/ 0 60000 65536"/>
              <a:gd name="T11" fmla="*/ 0 60000 65536"/>
              <a:gd name="T12" fmla="*/ 744 w 21600"/>
              <a:gd name="T13" fmla="*/ 9904 h 21600"/>
              <a:gd name="T14" fmla="*/ 21134 w 21600"/>
              <a:gd name="T15" fmla="*/ 15335 h 21600"/>
            </a:gdLst>
            <a:ahLst/>
            <a:cxnLst>
              <a:cxn ang="T8">
                <a:pos x="T0" y="T1"/>
              </a:cxn>
              <a:cxn ang="T9">
                <a:pos x="T2" y="T3"/>
              </a:cxn>
              <a:cxn ang="T10">
                <a:pos x="T4" y="T5"/>
              </a:cxn>
              <a:cxn ang="T11">
                <a:pos x="T6" y="T7"/>
              </a:cxn>
            </a:cxnLst>
            <a:rect l="T12" t="T13" r="T14" b="T15"/>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lnTo>
                  <a:pt x="93"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6162"/>
                                        </p:tgtEl>
                                        <p:attrNameLst>
                                          <p:attrName>style.visibility</p:attrName>
                                        </p:attrNameLst>
                                      </p:cBhvr>
                                      <p:to>
                                        <p:strVal val="visible"/>
                                      </p:to>
                                    </p:set>
                                    <p:animEffect transition="in" filter="fade">
                                      <p:cBhvr>
                                        <p:cTn id="7" dur="192" decel="100000"/>
                                        <p:tgtEl>
                                          <p:spTgt spid="6162"/>
                                        </p:tgtEl>
                                      </p:cBhvr>
                                    </p:animEffect>
                                    <p:animScale>
                                      <p:cBhvr>
                                        <p:cTn id="8" dur="192" decel="100000"/>
                                        <p:tgtEl>
                                          <p:spTgt spid="6162"/>
                                        </p:tgtEl>
                                      </p:cBhvr>
                                      <p:from x="10000" y="10000"/>
                                      <p:to x="200000" y="450000"/>
                                    </p:animScale>
                                    <p:animScale>
                                      <p:cBhvr>
                                        <p:cTn id="9" dur="308" accel="100000" fill="hold">
                                          <p:stCondLst>
                                            <p:cond delay="192"/>
                                          </p:stCondLst>
                                        </p:cTn>
                                        <p:tgtEl>
                                          <p:spTgt spid="6162"/>
                                        </p:tgtEl>
                                      </p:cBhvr>
                                      <p:from x="200000" y="450000"/>
                                      <p:to x="100000" y="100000"/>
                                    </p:animScale>
                                    <p:set>
                                      <p:cBhvr>
                                        <p:cTn id="10" dur="192" fill="hold"/>
                                        <p:tgtEl>
                                          <p:spTgt spid="6162"/>
                                        </p:tgtEl>
                                        <p:attrNameLst>
                                          <p:attrName>ppt_x</p:attrName>
                                        </p:attrNameLst>
                                      </p:cBhvr>
                                      <p:to>
                                        <p:strVal val="(0.5)"/>
                                      </p:to>
                                    </p:set>
                                    <p:anim from="(0.5)" to="(#ppt_x)" calcmode="lin" valueType="num">
                                      <p:cBhvr>
                                        <p:cTn id="11" dur="308" accel="100000" fill="hold">
                                          <p:stCondLst>
                                            <p:cond delay="192"/>
                                          </p:stCondLst>
                                        </p:cTn>
                                        <p:tgtEl>
                                          <p:spTgt spid="6162"/>
                                        </p:tgtEl>
                                        <p:attrNameLst>
                                          <p:attrName>ppt_x</p:attrName>
                                        </p:attrNameLst>
                                      </p:cBhvr>
                                    </p:anim>
                                    <p:set>
                                      <p:cBhvr>
                                        <p:cTn id="12" dur="192" fill="hold"/>
                                        <p:tgtEl>
                                          <p:spTgt spid="6162"/>
                                        </p:tgtEl>
                                        <p:attrNameLst>
                                          <p:attrName>ppt_y</p:attrName>
                                        </p:attrNameLst>
                                      </p:cBhvr>
                                      <p:to>
                                        <p:strVal val="(#ppt_y+0.4)"/>
                                      </p:to>
                                    </p:set>
                                    <p:anim from="(#ppt_y+0.4)" to="(#ppt_y)" calcmode="lin" valueType="num">
                                      <p:cBhvr>
                                        <p:cTn id="13" dur="308" accel="100000" fill="hold">
                                          <p:stCondLst>
                                            <p:cond delay="192"/>
                                          </p:stCondLst>
                                        </p:cTn>
                                        <p:tgtEl>
                                          <p:spTgt spid="6162"/>
                                        </p:tgtEl>
                                        <p:attrNameLst>
                                          <p:attrName>ppt_y</p:attrName>
                                        </p:attrNameLst>
                                      </p:cBhvr>
                                    </p:anim>
                                  </p:childTnLst>
                                </p:cTn>
                              </p:par>
                            </p:childTnLst>
                          </p:cTn>
                        </p:par>
                        <p:par>
                          <p:cTn id="14" fill="hold" nodeType="afterGroup">
                            <p:stCondLst>
                              <p:cond delay="500"/>
                            </p:stCondLst>
                            <p:childTnLst>
                              <p:par>
                                <p:cTn id="15" presetID="22" presetClass="entr" presetSubtype="8" fill="hold" nodeType="afterEffect">
                                  <p:stCondLst>
                                    <p:cond delay="0"/>
                                  </p:stCondLst>
                                  <p:childTnLst>
                                    <p:set>
                                      <p:cBhvr>
                                        <p:cTn id="16" dur="1" fill="hold">
                                          <p:stCondLst>
                                            <p:cond delay="0"/>
                                          </p:stCondLst>
                                        </p:cTn>
                                        <p:tgtEl>
                                          <p:spTgt spid="6164"/>
                                        </p:tgtEl>
                                        <p:attrNameLst>
                                          <p:attrName>style.visibility</p:attrName>
                                        </p:attrNameLst>
                                      </p:cBhvr>
                                      <p:to>
                                        <p:strVal val="visible"/>
                                      </p:to>
                                    </p:set>
                                    <p:animEffect transition="in" filter="wipe(left)">
                                      <p:cBhvr>
                                        <p:cTn id="17" dur="5000"/>
                                        <p:tgtEl>
                                          <p:spTgt spid="6164"/>
                                        </p:tgtEl>
                                      </p:cBhvr>
                                    </p:animEffect>
                                  </p:childTnLst>
                                </p:cTn>
                              </p:par>
                            </p:childTnLst>
                          </p:cTn>
                        </p:par>
                        <p:par>
                          <p:cTn id="18" fill="hold" nodeType="afterGroup">
                            <p:stCondLst>
                              <p:cond delay="5500"/>
                            </p:stCondLst>
                            <p:childTnLst>
                              <p:par>
                                <p:cTn id="19" presetID="17" presetClass="entr" presetSubtype="10" fill="hold" nodeType="afterEffect">
                                  <p:stCondLst>
                                    <p:cond delay="0"/>
                                  </p:stCondLst>
                                  <p:childTnLst>
                                    <p:set>
                                      <p:cBhvr>
                                        <p:cTn id="20" dur="1" fill="hold">
                                          <p:stCondLst>
                                            <p:cond delay="0"/>
                                          </p:stCondLst>
                                        </p:cTn>
                                        <p:tgtEl>
                                          <p:spTgt spid="6163"/>
                                        </p:tgtEl>
                                        <p:attrNameLst>
                                          <p:attrName>style.visibility</p:attrName>
                                        </p:attrNameLst>
                                      </p:cBhvr>
                                      <p:to>
                                        <p:strVal val="visible"/>
                                      </p:to>
                                    </p:set>
                                    <p:anim calcmode="lin" valueType="num">
                                      <p:cBhvr>
                                        <p:cTn id="21" dur="500" fill="hold"/>
                                        <p:tgtEl>
                                          <p:spTgt spid="6163"/>
                                        </p:tgtEl>
                                        <p:attrNameLst>
                                          <p:attrName>ppt_w</p:attrName>
                                        </p:attrNameLst>
                                      </p:cBhvr>
                                      <p:tavLst>
                                        <p:tav tm="0">
                                          <p:val>
                                            <p:fltVal val="0"/>
                                          </p:val>
                                        </p:tav>
                                        <p:tav tm="100000">
                                          <p:val>
                                            <p:strVal val="#ppt_w"/>
                                          </p:val>
                                        </p:tav>
                                      </p:tavLst>
                                    </p:anim>
                                    <p:anim calcmode="lin" valueType="num">
                                      <p:cBhvr>
                                        <p:cTn id="22" dur="500" fill="hold"/>
                                        <p:tgtEl>
                                          <p:spTgt spid="61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41" name="Picture 9" descr="g-sing11">
            <a:extLst>
              <a:ext uri="{FF2B5EF4-FFF2-40B4-BE49-F238E27FC236}">
                <a16:creationId xmlns:a16="http://schemas.microsoft.com/office/drawing/2014/main" id="{73A11982-8963-D64C-92E8-F08D6C5FD50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400300" y="3581400"/>
            <a:ext cx="4343400" cy="2843213"/>
          </a:xfrm>
          <a:effectLst>
            <a:outerShdw blurRad="12700" dist="12699" dir="10200039" algn="ctr" rotWithShape="0">
              <a:srgbClr val="808080">
                <a:alpha val="75000"/>
              </a:srgbClr>
            </a:outerShdw>
          </a:effectLst>
        </p:spPr>
      </p:pic>
      <p:sp>
        <p:nvSpPr>
          <p:cNvPr id="6" name="TextBox 5">
            <a:extLst>
              <a:ext uri="{FF2B5EF4-FFF2-40B4-BE49-F238E27FC236}">
                <a16:creationId xmlns:a16="http://schemas.microsoft.com/office/drawing/2014/main" id="{A27BC730-26A1-8947-9C13-B36E335CBA84}"/>
              </a:ext>
            </a:extLst>
          </p:cNvPr>
          <p:cNvSpPr txBox="1"/>
          <p:nvPr/>
        </p:nvSpPr>
        <p:spPr>
          <a:xfrm>
            <a:off x="8418673" y="38100"/>
            <a:ext cx="704039" cy="461665"/>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glow rad="139700">
                    <a:srgbClr val="000000">
                      <a:alpha val="75000"/>
                    </a:srgbClr>
                  </a:glow>
                </a:effectLst>
                <a:uLnTx/>
                <a:uFillTx/>
                <a:latin typeface="Arial" panose="020B0604020202020204" pitchFamily="34" charset="0"/>
                <a:ea typeface="+mn-ea"/>
                <a:cs typeface="Arial" panose="020B0604020202020204" pitchFamily="34" charset="0"/>
              </a:rPr>
              <a:t>134</a:t>
            </a:r>
            <a:endParaRPr kumimoji="0" lang="en-US" sz="2400" b="1" u="none" strike="noStrike" kern="1200" cap="none" spc="0" normalizeH="0" baseline="0" noProof="0" dirty="0">
              <a:ln>
                <a:noFill/>
              </a:ln>
              <a:solidFill>
                <a:srgbClr val="FFFFFF"/>
              </a:solidFill>
              <a:effectLst>
                <a:glow rad="139700">
                  <a:srgbClr val="000000">
                    <a:alpha val="75000"/>
                  </a:srgbClr>
                </a:glow>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446667A7-CCE3-7E99-22EA-4A6E109F9931}"/>
              </a:ext>
            </a:extLst>
          </p:cNvPr>
          <p:cNvSpPr txBox="1"/>
          <p:nvPr/>
        </p:nvSpPr>
        <p:spPr>
          <a:xfrm>
            <a:off x="1114359" y="1982450"/>
            <a:ext cx="7126126" cy="144655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alpha val="75000"/>
                    </a:srgbClr>
                  </a:glow>
                </a:effectLst>
                <a:uLnTx/>
                <a:uFillTx/>
                <a:latin typeface="Arial" panose="020B0604020202020204" pitchFamily="34" charset="0"/>
                <a:ea typeface="+mn-ea"/>
                <a:cs typeface="Arial" panose="020B0604020202020204" pitchFamily="34" charset="0"/>
              </a:rPr>
              <a:t>لماذا يجب علينا أن نتقبل التغيير  بفارغ الصبر؟</a:t>
            </a:r>
            <a:endParaRPr kumimoji="0" lang="en-US" sz="4400" b="1" u="none" strike="noStrike" kern="1200" cap="none" spc="0" normalizeH="0" baseline="0" noProof="0" dirty="0">
              <a:ln>
                <a:noFill/>
              </a:ln>
              <a:solidFill>
                <a:srgbClr val="FFFFFF"/>
              </a:solidFill>
              <a:effectLst>
                <a:glow rad="139700">
                  <a:srgbClr val="000000">
                    <a:alpha val="75000"/>
                  </a:srgbClr>
                </a:glow>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6B28A1DE-AEA9-B09A-C4A4-3CCC1BD239E2}"/>
              </a:ext>
            </a:extLst>
          </p:cNvPr>
          <p:cNvSpPr>
            <a:spLocks noGrp="1"/>
          </p:cNvSpPr>
          <p:nvPr>
            <p:ph type="title"/>
          </p:nvPr>
        </p:nvSpPr>
        <p:spPr/>
        <p:txBody>
          <a:bodyPr/>
          <a:lstStyle/>
          <a:p>
            <a:r>
              <a:rPr lang="ar-JO" sz="4400" b="1" dirty="0">
                <a:solidFill>
                  <a:srgbClr val="FFFFFF"/>
                </a:solidFill>
                <a:effectLst>
                  <a:glow rad="139700">
                    <a:schemeClr val="tx1">
                      <a:alpha val="75000"/>
                    </a:schemeClr>
                  </a:glow>
                </a:effectLst>
                <a:latin typeface="Arial" panose="020B0604020202020204" pitchFamily="34" charset="0"/>
                <a:ea typeface="+mn-ea"/>
                <a:cs typeface="Arial" panose="020B0604020202020204" pitchFamily="34" charset="0"/>
              </a:rPr>
              <a:t>مبادئ صنع التغيير</a:t>
            </a:r>
            <a:br>
              <a:rPr lang="ar-JO" sz="4400" b="1" dirty="0">
                <a:solidFill>
                  <a:srgbClr val="FFFFFF"/>
                </a:solidFill>
                <a:effectLst>
                  <a:glow rad="139700">
                    <a:schemeClr val="tx1">
                      <a:alpha val="75000"/>
                    </a:schemeClr>
                  </a:glow>
                </a:effectLst>
                <a:latin typeface="Arial" panose="020B0604020202020204" pitchFamily="34" charset="0"/>
                <a:ea typeface="+mn-ea"/>
                <a:cs typeface="Arial" panose="020B0604020202020204" pitchFamily="34" charset="0"/>
              </a:rPr>
            </a:br>
            <a:r>
              <a:rPr lang="ar-JO" sz="4400" b="1" dirty="0">
                <a:solidFill>
                  <a:srgbClr val="FFFFFF"/>
                </a:solidFill>
                <a:effectLst>
                  <a:glow rad="139700">
                    <a:schemeClr val="tx1">
                      <a:alpha val="75000"/>
                    </a:schemeClr>
                  </a:glow>
                </a:effectLst>
                <a:latin typeface="Arial" panose="020B0604020202020204" pitchFamily="34" charset="0"/>
                <a:ea typeface="+mn-ea"/>
                <a:cs typeface="Arial" panose="020B0604020202020204" pitchFamily="34" charset="0"/>
              </a:rPr>
              <a:t>من أعمال 10</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7" name="Firewall" descr="Granite">
            <a:extLst>
              <a:ext uri="{FF2B5EF4-FFF2-40B4-BE49-F238E27FC236}">
                <a16:creationId xmlns:a16="http://schemas.microsoft.com/office/drawing/2014/main" id="{D5B4FA28-9C1C-6A4C-8428-723BEF300B18}"/>
              </a:ext>
            </a:extLst>
          </p:cNvPr>
          <p:cNvSpPr>
            <a:spLocks noEditPoints="1" noChangeArrowheads="1"/>
          </p:cNvSpPr>
          <p:nvPr/>
        </p:nvSpPr>
        <p:spPr bwMode="auto">
          <a:xfrm>
            <a:off x="3505200" y="4733925"/>
            <a:ext cx="1809750" cy="904875"/>
          </a:xfrm>
          <a:custGeom>
            <a:avLst/>
            <a:gdLst>
              <a:gd name="T0" fmla="*/ 0 w 21600"/>
              <a:gd name="T1" fmla="*/ 0 h 21600"/>
              <a:gd name="T2" fmla="*/ 904875 w 21600"/>
              <a:gd name="T3" fmla="*/ 0 h 21600"/>
              <a:gd name="T4" fmla="*/ 1809750 w 21600"/>
              <a:gd name="T5" fmla="*/ 0 h 21600"/>
              <a:gd name="T6" fmla="*/ 1764506 w 21600"/>
              <a:gd name="T7" fmla="*/ 452438 h 21600"/>
              <a:gd name="T8" fmla="*/ 1764506 w 21600"/>
              <a:gd name="T9" fmla="*/ 904875 h 21600"/>
              <a:gd name="T10" fmla="*/ 904875 w 21600"/>
              <a:gd name="T11" fmla="*/ 904875 h 21600"/>
              <a:gd name="T12" fmla="*/ 45244 w 21600"/>
              <a:gd name="T13" fmla="*/ 904875 h 21600"/>
              <a:gd name="T14" fmla="*/ 45244 w 21600"/>
              <a:gd name="T15" fmla="*/ 452438 h 21600"/>
              <a:gd name="T16" fmla="*/ 0 60000 65536"/>
              <a:gd name="T17" fmla="*/ 0 60000 65536"/>
              <a:gd name="T18" fmla="*/ 0 60000 65536"/>
              <a:gd name="T19" fmla="*/ 0 60000 65536"/>
              <a:gd name="T20" fmla="*/ 0 60000 65536"/>
              <a:gd name="T21" fmla="*/ 0 60000 65536"/>
              <a:gd name="T22" fmla="*/ 0 60000 65536"/>
              <a:gd name="T23" fmla="*/ 0 60000 65536"/>
              <a:gd name="T24" fmla="*/ 761 w 21600"/>
              <a:gd name="T25" fmla="*/ 22454 h 21600"/>
              <a:gd name="T26" fmla="*/ 21069 w 21600"/>
              <a:gd name="T27" fmla="*/ 3228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540" y="4628"/>
                </a:moveTo>
                <a:lnTo>
                  <a:pt x="0" y="4628"/>
                </a:lnTo>
                <a:lnTo>
                  <a:pt x="0" y="0"/>
                </a:lnTo>
                <a:lnTo>
                  <a:pt x="21600" y="0"/>
                </a:lnTo>
                <a:lnTo>
                  <a:pt x="21600" y="4628"/>
                </a:lnTo>
                <a:lnTo>
                  <a:pt x="21060" y="4628"/>
                </a:lnTo>
                <a:lnTo>
                  <a:pt x="21060" y="21600"/>
                </a:lnTo>
                <a:lnTo>
                  <a:pt x="540" y="21600"/>
                </a:lnTo>
                <a:lnTo>
                  <a:pt x="540" y="4628"/>
                </a:lnTo>
                <a:close/>
              </a:path>
              <a:path w="21600" h="21600" extrusionOk="0">
                <a:moveTo>
                  <a:pt x="540" y="4628"/>
                </a:moveTo>
                <a:lnTo>
                  <a:pt x="540" y="6171"/>
                </a:lnTo>
                <a:lnTo>
                  <a:pt x="2700" y="6171"/>
                </a:lnTo>
                <a:lnTo>
                  <a:pt x="2700" y="4628"/>
                </a:lnTo>
                <a:lnTo>
                  <a:pt x="540" y="4628"/>
                </a:lnTo>
                <a:close/>
              </a:path>
              <a:path w="21600" h="21600" extrusionOk="0">
                <a:moveTo>
                  <a:pt x="2700" y="4628"/>
                </a:moveTo>
                <a:lnTo>
                  <a:pt x="2700" y="6171"/>
                </a:lnTo>
                <a:lnTo>
                  <a:pt x="4860" y="6171"/>
                </a:lnTo>
                <a:lnTo>
                  <a:pt x="4860" y="4628"/>
                </a:lnTo>
                <a:lnTo>
                  <a:pt x="2700" y="4628"/>
                </a:lnTo>
                <a:close/>
              </a:path>
              <a:path w="21600" h="21600" extrusionOk="0">
                <a:moveTo>
                  <a:pt x="4860" y="4628"/>
                </a:moveTo>
                <a:lnTo>
                  <a:pt x="4860" y="6171"/>
                </a:lnTo>
                <a:lnTo>
                  <a:pt x="7020" y="6171"/>
                </a:lnTo>
                <a:lnTo>
                  <a:pt x="7020" y="4628"/>
                </a:lnTo>
                <a:lnTo>
                  <a:pt x="4860" y="4628"/>
                </a:lnTo>
                <a:close/>
              </a:path>
              <a:path w="21600" h="21600" extrusionOk="0">
                <a:moveTo>
                  <a:pt x="7020" y="4628"/>
                </a:moveTo>
                <a:lnTo>
                  <a:pt x="7020" y="6171"/>
                </a:lnTo>
                <a:lnTo>
                  <a:pt x="9180" y="6171"/>
                </a:lnTo>
                <a:lnTo>
                  <a:pt x="9180" y="4628"/>
                </a:lnTo>
                <a:lnTo>
                  <a:pt x="7020" y="4628"/>
                </a:lnTo>
                <a:close/>
              </a:path>
              <a:path w="21600" h="21600" extrusionOk="0">
                <a:moveTo>
                  <a:pt x="9180" y="4628"/>
                </a:moveTo>
                <a:lnTo>
                  <a:pt x="9180" y="6171"/>
                </a:lnTo>
                <a:lnTo>
                  <a:pt x="11340" y="6171"/>
                </a:lnTo>
                <a:lnTo>
                  <a:pt x="11340" y="4628"/>
                </a:lnTo>
                <a:lnTo>
                  <a:pt x="9180" y="4628"/>
                </a:lnTo>
                <a:close/>
              </a:path>
              <a:path w="21600" h="21600" extrusionOk="0">
                <a:moveTo>
                  <a:pt x="11340" y="4628"/>
                </a:moveTo>
                <a:lnTo>
                  <a:pt x="11340" y="6171"/>
                </a:lnTo>
                <a:lnTo>
                  <a:pt x="13500" y="6171"/>
                </a:lnTo>
                <a:lnTo>
                  <a:pt x="13500" y="4628"/>
                </a:lnTo>
                <a:lnTo>
                  <a:pt x="11340" y="4628"/>
                </a:lnTo>
                <a:close/>
              </a:path>
              <a:path w="21600" h="21600" extrusionOk="0">
                <a:moveTo>
                  <a:pt x="13500" y="4628"/>
                </a:moveTo>
                <a:lnTo>
                  <a:pt x="13500" y="6171"/>
                </a:lnTo>
                <a:lnTo>
                  <a:pt x="15660" y="6171"/>
                </a:lnTo>
                <a:lnTo>
                  <a:pt x="15660" y="4628"/>
                </a:lnTo>
                <a:lnTo>
                  <a:pt x="13500" y="4628"/>
                </a:lnTo>
                <a:close/>
              </a:path>
              <a:path w="21600" h="21600" extrusionOk="0">
                <a:moveTo>
                  <a:pt x="15660" y="4628"/>
                </a:moveTo>
                <a:lnTo>
                  <a:pt x="15660" y="6171"/>
                </a:lnTo>
                <a:lnTo>
                  <a:pt x="17820" y="6171"/>
                </a:lnTo>
                <a:lnTo>
                  <a:pt x="17820" y="4628"/>
                </a:lnTo>
                <a:lnTo>
                  <a:pt x="15660" y="4628"/>
                </a:lnTo>
                <a:close/>
              </a:path>
              <a:path w="21600" h="21600" extrusionOk="0">
                <a:moveTo>
                  <a:pt x="17820" y="4628"/>
                </a:moveTo>
                <a:lnTo>
                  <a:pt x="17820" y="6171"/>
                </a:lnTo>
                <a:lnTo>
                  <a:pt x="19980" y="6171"/>
                </a:lnTo>
                <a:lnTo>
                  <a:pt x="19980" y="4628"/>
                </a:lnTo>
                <a:lnTo>
                  <a:pt x="17820" y="4628"/>
                </a:lnTo>
                <a:close/>
              </a:path>
              <a:path w="21600" h="21600" extrusionOk="0">
                <a:moveTo>
                  <a:pt x="1620" y="6171"/>
                </a:moveTo>
                <a:lnTo>
                  <a:pt x="1620" y="7714"/>
                </a:lnTo>
                <a:lnTo>
                  <a:pt x="3779" y="7714"/>
                </a:lnTo>
                <a:lnTo>
                  <a:pt x="3779" y="6171"/>
                </a:lnTo>
                <a:lnTo>
                  <a:pt x="1620" y="6171"/>
                </a:lnTo>
                <a:close/>
              </a:path>
              <a:path w="21600" h="21600" extrusionOk="0">
                <a:moveTo>
                  <a:pt x="3779" y="6171"/>
                </a:moveTo>
                <a:lnTo>
                  <a:pt x="3779" y="7714"/>
                </a:lnTo>
                <a:lnTo>
                  <a:pt x="5940" y="7714"/>
                </a:lnTo>
                <a:lnTo>
                  <a:pt x="5940" y="6171"/>
                </a:lnTo>
                <a:lnTo>
                  <a:pt x="3779" y="6171"/>
                </a:lnTo>
                <a:close/>
              </a:path>
              <a:path w="21600" h="21600" extrusionOk="0">
                <a:moveTo>
                  <a:pt x="5940" y="6171"/>
                </a:moveTo>
                <a:lnTo>
                  <a:pt x="5940" y="7714"/>
                </a:lnTo>
                <a:lnTo>
                  <a:pt x="8100" y="7714"/>
                </a:lnTo>
                <a:lnTo>
                  <a:pt x="8100" y="6171"/>
                </a:lnTo>
                <a:lnTo>
                  <a:pt x="5940" y="6171"/>
                </a:lnTo>
                <a:close/>
              </a:path>
              <a:path w="21600" h="21600" extrusionOk="0">
                <a:moveTo>
                  <a:pt x="8100" y="6171"/>
                </a:moveTo>
                <a:lnTo>
                  <a:pt x="8100" y="7714"/>
                </a:lnTo>
                <a:lnTo>
                  <a:pt x="10260" y="7714"/>
                </a:lnTo>
                <a:lnTo>
                  <a:pt x="10260" y="6171"/>
                </a:lnTo>
                <a:lnTo>
                  <a:pt x="8100" y="6171"/>
                </a:lnTo>
                <a:close/>
              </a:path>
              <a:path w="21600" h="21600" extrusionOk="0">
                <a:moveTo>
                  <a:pt x="10260" y="6171"/>
                </a:moveTo>
                <a:lnTo>
                  <a:pt x="10260" y="7714"/>
                </a:lnTo>
                <a:lnTo>
                  <a:pt x="12419" y="7714"/>
                </a:lnTo>
                <a:lnTo>
                  <a:pt x="12419" y="6171"/>
                </a:lnTo>
                <a:lnTo>
                  <a:pt x="10260" y="6171"/>
                </a:lnTo>
                <a:close/>
              </a:path>
              <a:path w="21600" h="21600" extrusionOk="0">
                <a:moveTo>
                  <a:pt x="12419" y="6171"/>
                </a:moveTo>
                <a:lnTo>
                  <a:pt x="12419" y="7714"/>
                </a:lnTo>
                <a:lnTo>
                  <a:pt x="14580" y="7714"/>
                </a:lnTo>
                <a:lnTo>
                  <a:pt x="14580" y="6171"/>
                </a:lnTo>
                <a:lnTo>
                  <a:pt x="12419" y="6171"/>
                </a:lnTo>
                <a:close/>
              </a:path>
              <a:path w="21600" h="21600" extrusionOk="0">
                <a:moveTo>
                  <a:pt x="14580" y="6171"/>
                </a:moveTo>
                <a:lnTo>
                  <a:pt x="14580" y="7714"/>
                </a:lnTo>
                <a:lnTo>
                  <a:pt x="16740" y="7714"/>
                </a:lnTo>
                <a:lnTo>
                  <a:pt x="16740" y="6171"/>
                </a:lnTo>
                <a:lnTo>
                  <a:pt x="14580" y="6171"/>
                </a:lnTo>
                <a:close/>
              </a:path>
              <a:path w="21600" h="21600" extrusionOk="0">
                <a:moveTo>
                  <a:pt x="16740" y="6171"/>
                </a:moveTo>
                <a:lnTo>
                  <a:pt x="16740" y="7714"/>
                </a:lnTo>
                <a:lnTo>
                  <a:pt x="18900" y="7714"/>
                </a:lnTo>
                <a:lnTo>
                  <a:pt x="18900" y="6171"/>
                </a:lnTo>
                <a:lnTo>
                  <a:pt x="16740" y="6171"/>
                </a:lnTo>
                <a:close/>
              </a:path>
              <a:path w="21600" h="21600" extrusionOk="0">
                <a:moveTo>
                  <a:pt x="18900" y="6171"/>
                </a:moveTo>
                <a:lnTo>
                  <a:pt x="18900" y="7714"/>
                </a:lnTo>
                <a:lnTo>
                  <a:pt x="21060" y="7714"/>
                </a:lnTo>
                <a:lnTo>
                  <a:pt x="21060" y="6171"/>
                </a:lnTo>
                <a:lnTo>
                  <a:pt x="18900" y="6171"/>
                </a:lnTo>
                <a:close/>
              </a:path>
              <a:path w="21600" h="21600" extrusionOk="0">
                <a:moveTo>
                  <a:pt x="540" y="7714"/>
                </a:moveTo>
                <a:lnTo>
                  <a:pt x="540" y="9257"/>
                </a:lnTo>
                <a:lnTo>
                  <a:pt x="2700" y="9257"/>
                </a:lnTo>
                <a:lnTo>
                  <a:pt x="2700" y="7714"/>
                </a:lnTo>
                <a:lnTo>
                  <a:pt x="540" y="7714"/>
                </a:lnTo>
                <a:close/>
              </a:path>
              <a:path w="21600" h="21600" extrusionOk="0">
                <a:moveTo>
                  <a:pt x="2700" y="7714"/>
                </a:moveTo>
                <a:lnTo>
                  <a:pt x="2700" y="9257"/>
                </a:lnTo>
                <a:lnTo>
                  <a:pt x="4860" y="9257"/>
                </a:lnTo>
                <a:lnTo>
                  <a:pt x="4860" y="7714"/>
                </a:lnTo>
                <a:lnTo>
                  <a:pt x="2700" y="7714"/>
                </a:lnTo>
                <a:close/>
              </a:path>
              <a:path w="21600" h="21600" extrusionOk="0">
                <a:moveTo>
                  <a:pt x="4860" y="7714"/>
                </a:moveTo>
                <a:lnTo>
                  <a:pt x="4860" y="9257"/>
                </a:lnTo>
                <a:lnTo>
                  <a:pt x="7020" y="9257"/>
                </a:lnTo>
                <a:lnTo>
                  <a:pt x="7020" y="7714"/>
                </a:lnTo>
                <a:lnTo>
                  <a:pt x="4860" y="7714"/>
                </a:lnTo>
                <a:close/>
              </a:path>
              <a:path w="21600" h="21600" extrusionOk="0">
                <a:moveTo>
                  <a:pt x="7020" y="7714"/>
                </a:moveTo>
                <a:lnTo>
                  <a:pt x="7020" y="9257"/>
                </a:lnTo>
                <a:lnTo>
                  <a:pt x="9180" y="9257"/>
                </a:lnTo>
                <a:lnTo>
                  <a:pt x="9180" y="7714"/>
                </a:lnTo>
                <a:lnTo>
                  <a:pt x="7020" y="7714"/>
                </a:lnTo>
                <a:close/>
              </a:path>
              <a:path w="21600" h="21600" extrusionOk="0">
                <a:moveTo>
                  <a:pt x="9180" y="7714"/>
                </a:moveTo>
                <a:lnTo>
                  <a:pt x="9180" y="9257"/>
                </a:lnTo>
                <a:lnTo>
                  <a:pt x="11340" y="9257"/>
                </a:lnTo>
                <a:lnTo>
                  <a:pt x="11340" y="7714"/>
                </a:lnTo>
                <a:lnTo>
                  <a:pt x="9180" y="7714"/>
                </a:lnTo>
                <a:close/>
              </a:path>
              <a:path w="21600" h="21600" extrusionOk="0">
                <a:moveTo>
                  <a:pt x="11340" y="7714"/>
                </a:moveTo>
                <a:lnTo>
                  <a:pt x="11340" y="9257"/>
                </a:lnTo>
                <a:lnTo>
                  <a:pt x="13500" y="9257"/>
                </a:lnTo>
                <a:lnTo>
                  <a:pt x="13500" y="7714"/>
                </a:lnTo>
                <a:lnTo>
                  <a:pt x="11340" y="7714"/>
                </a:lnTo>
                <a:close/>
              </a:path>
              <a:path w="21600" h="21600" extrusionOk="0">
                <a:moveTo>
                  <a:pt x="13500" y="7714"/>
                </a:moveTo>
                <a:lnTo>
                  <a:pt x="13500" y="9257"/>
                </a:lnTo>
                <a:lnTo>
                  <a:pt x="15660" y="9257"/>
                </a:lnTo>
                <a:lnTo>
                  <a:pt x="15660" y="7714"/>
                </a:lnTo>
                <a:lnTo>
                  <a:pt x="13500" y="7714"/>
                </a:lnTo>
                <a:close/>
              </a:path>
              <a:path w="21600" h="21600" extrusionOk="0">
                <a:moveTo>
                  <a:pt x="15660" y="7714"/>
                </a:moveTo>
                <a:lnTo>
                  <a:pt x="15660" y="9257"/>
                </a:lnTo>
                <a:lnTo>
                  <a:pt x="17820" y="9257"/>
                </a:lnTo>
                <a:lnTo>
                  <a:pt x="17820" y="7714"/>
                </a:lnTo>
                <a:lnTo>
                  <a:pt x="15660" y="7714"/>
                </a:lnTo>
                <a:close/>
              </a:path>
              <a:path w="21600" h="21600" extrusionOk="0">
                <a:moveTo>
                  <a:pt x="17820" y="7714"/>
                </a:moveTo>
                <a:lnTo>
                  <a:pt x="17820" y="9257"/>
                </a:lnTo>
                <a:lnTo>
                  <a:pt x="19980" y="9257"/>
                </a:lnTo>
                <a:lnTo>
                  <a:pt x="19980" y="7714"/>
                </a:lnTo>
                <a:lnTo>
                  <a:pt x="17820" y="7714"/>
                </a:lnTo>
                <a:close/>
              </a:path>
              <a:path w="21600" h="21600" extrusionOk="0">
                <a:moveTo>
                  <a:pt x="1620" y="9257"/>
                </a:moveTo>
                <a:lnTo>
                  <a:pt x="1620" y="10800"/>
                </a:lnTo>
                <a:lnTo>
                  <a:pt x="3779" y="10800"/>
                </a:lnTo>
                <a:lnTo>
                  <a:pt x="3779" y="9257"/>
                </a:lnTo>
                <a:lnTo>
                  <a:pt x="1620" y="9257"/>
                </a:lnTo>
                <a:close/>
              </a:path>
              <a:path w="21600" h="21600" extrusionOk="0">
                <a:moveTo>
                  <a:pt x="3779" y="9257"/>
                </a:moveTo>
                <a:lnTo>
                  <a:pt x="3779" y="10800"/>
                </a:lnTo>
                <a:lnTo>
                  <a:pt x="5940" y="10800"/>
                </a:lnTo>
                <a:lnTo>
                  <a:pt x="5940" y="9257"/>
                </a:lnTo>
                <a:lnTo>
                  <a:pt x="3779" y="9257"/>
                </a:lnTo>
                <a:close/>
              </a:path>
              <a:path w="21600" h="21600" extrusionOk="0">
                <a:moveTo>
                  <a:pt x="5940" y="9257"/>
                </a:moveTo>
                <a:lnTo>
                  <a:pt x="5940" y="10800"/>
                </a:lnTo>
                <a:lnTo>
                  <a:pt x="8100" y="10800"/>
                </a:lnTo>
                <a:lnTo>
                  <a:pt x="8100" y="9257"/>
                </a:lnTo>
                <a:lnTo>
                  <a:pt x="5940" y="9257"/>
                </a:lnTo>
                <a:close/>
              </a:path>
              <a:path w="21600" h="21600" extrusionOk="0">
                <a:moveTo>
                  <a:pt x="8100" y="9257"/>
                </a:moveTo>
                <a:lnTo>
                  <a:pt x="8100" y="10800"/>
                </a:lnTo>
                <a:lnTo>
                  <a:pt x="10260" y="10800"/>
                </a:lnTo>
                <a:lnTo>
                  <a:pt x="10260" y="9257"/>
                </a:lnTo>
                <a:lnTo>
                  <a:pt x="8100" y="9257"/>
                </a:lnTo>
                <a:close/>
              </a:path>
              <a:path w="21600" h="21600" extrusionOk="0">
                <a:moveTo>
                  <a:pt x="10260" y="9257"/>
                </a:moveTo>
                <a:lnTo>
                  <a:pt x="10260" y="10800"/>
                </a:lnTo>
                <a:lnTo>
                  <a:pt x="12419" y="10800"/>
                </a:lnTo>
                <a:lnTo>
                  <a:pt x="12419" y="9257"/>
                </a:lnTo>
                <a:lnTo>
                  <a:pt x="10260" y="9257"/>
                </a:lnTo>
                <a:close/>
              </a:path>
              <a:path w="21600" h="21600" extrusionOk="0">
                <a:moveTo>
                  <a:pt x="12419" y="9257"/>
                </a:moveTo>
                <a:lnTo>
                  <a:pt x="12419" y="10800"/>
                </a:lnTo>
                <a:lnTo>
                  <a:pt x="14580" y="10800"/>
                </a:lnTo>
                <a:lnTo>
                  <a:pt x="14580" y="9257"/>
                </a:lnTo>
                <a:lnTo>
                  <a:pt x="12419" y="9257"/>
                </a:lnTo>
                <a:close/>
              </a:path>
              <a:path w="21600" h="21600" extrusionOk="0">
                <a:moveTo>
                  <a:pt x="14580" y="9257"/>
                </a:moveTo>
                <a:lnTo>
                  <a:pt x="14580" y="10800"/>
                </a:lnTo>
                <a:lnTo>
                  <a:pt x="16740" y="10800"/>
                </a:lnTo>
                <a:lnTo>
                  <a:pt x="16740" y="9257"/>
                </a:lnTo>
                <a:lnTo>
                  <a:pt x="14580" y="9257"/>
                </a:lnTo>
                <a:close/>
              </a:path>
              <a:path w="21600" h="21600" extrusionOk="0">
                <a:moveTo>
                  <a:pt x="16740" y="9257"/>
                </a:moveTo>
                <a:lnTo>
                  <a:pt x="16740" y="10800"/>
                </a:lnTo>
                <a:lnTo>
                  <a:pt x="18900" y="10800"/>
                </a:lnTo>
                <a:lnTo>
                  <a:pt x="18900" y="9257"/>
                </a:lnTo>
                <a:lnTo>
                  <a:pt x="16740" y="9257"/>
                </a:lnTo>
                <a:close/>
              </a:path>
              <a:path w="21600" h="21600" extrusionOk="0">
                <a:moveTo>
                  <a:pt x="18900" y="9257"/>
                </a:moveTo>
                <a:lnTo>
                  <a:pt x="18900" y="10800"/>
                </a:lnTo>
                <a:lnTo>
                  <a:pt x="21060" y="10800"/>
                </a:lnTo>
                <a:lnTo>
                  <a:pt x="21060" y="9257"/>
                </a:lnTo>
                <a:lnTo>
                  <a:pt x="18900" y="9257"/>
                </a:lnTo>
                <a:close/>
              </a:path>
              <a:path w="21600" h="21600" extrusionOk="0">
                <a:moveTo>
                  <a:pt x="540" y="10800"/>
                </a:moveTo>
                <a:lnTo>
                  <a:pt x="540" y="12342"/>
                </a:lnTo>
                <a:lnTo>
                  <a:pt x="2700" y="12342"/>
                </a:lnTo>
                <a:lnTo>
                  <a:pt x="2700" y="10800"/>
                </a:lnTo>
                <a:lnTo>
                  <a:pt x="540" y="10800"/>
                </a:lnTo>
                <a:close/>
              </a:path>
              <a:path w="21600" h="21600" extrusionOk="0">
                <a:moveTo>
                  <a:pt x="2700" y="10800"/>
                </a:moveTo>
                <a:lnTo>
                  <a:pt x="2700" y="12342"/>
                </a:lnTo>
                <a:lnTo>
                  <a:pt x="4860" y="12342"/>
                </a:lnTo>
                <a:lnTo>
                  <a:pt x="4860" y="10800"/>
                </a:lnTo>
                <a:lnTo>
                  <a:pt x="2700" y="10800"/>
                </a:lnTo>
                <a:close/>
              </a:path>
              <a:path w="21600" h="21600" extrusionOk="0">
                <a:moveTo>
                  <a:pt x="4860" y="10800"/>
                </a:moveTo>
                <a:lnTo>
                  <a:pt x="4860" y="12342"/>
                </a:lnTo>
                <a:lnTo>
                  <a:pt x="7020" y="12342"/>
                </a:lnTo>
                <a:lnTo>
                  <a:pt x="7020" y="10800"/>
                </a:lnTo>
                <a:lnTo>
                  <a:pt x="4860" y="10800"/>
                </a:lnTo>
                <a:close/>
              </a:path>
              <a:path w="21600" h="21600" extrusionOk="0">
                <a:moveTo>
                  <a:pt x="7020" y="10800"/>
                </a:moveTo>
                <a:lnTo>
                  <a:pt x="7020" y="12342"/>
                </a:lnTo>
                <a:lnTo>
                  <a:pt x="9180" y="12342"/>
                </a:lnTo>
                <a:lnTo>
                  <a:pt x="9180" y="10800"/>
                </a:lnTo>
                <a:lnTo>
                  <a:pt x="7020" y="10800"/>
                </a:lnTo>
                <a:close/>
              </a:path>
              <a:path w="21600" h="21600" extrusionOk="0">
                <a:moveTo>
                  <a:pt x="9180" y="10800"/>
                </a:moveTo>
                <a:lnTo>
                  <a:pt x="9180" y="12342"/>
                </a:lnTo>
                <a:lnTo>
                  <a:pt x="11340" y="12342"/>
                </a:lnTo>
                <a:lnTo>
                  <a:pt x="11340" y="10800"/>
                </a:lnTo>
                <a:lnTo>
                  <a:pt x="9180" y="10800"/>
                </a:lnTo>
                <a:close/>
              </a:path>
              <a:path w="21600" h="21600" extrusionOk="0">
                <a:moveTo>
                  <a:pt x="11340" y="10800"/>
                </a:moveTo>
                <a:lnTo>
                  <a:pt x="11340" y="12342"/>
                </a:lnTo>
                <a:lnTo>
                  <a:pt x="13500" y="12342"/>
                </a:lnTo>
                <a:lnTo>
                  <a:pt x="13500" y="10800"/>
                </a:lnTo>
                <a:lnTo>
                  <a:pt x="11340" y="10800"/>
                </a:lnTo>
                <a:close/>
              </a:path>
              <a:path w="21600" h="21600" extrusionOk="0">
                <a:moveTo>
                  <a:pt x="13500" y="10800"/>
                </a:moveTo>
                <a:lnTo>
                  <a:pt x="13500" y="12342"/>
                </a:lnTo>
                <a:lnTo>
                  <a:pt x="15660" y="12342"/>
                </a:lnTo>
                <a:lnTo>
                  <a:pt x="15660" y="10800"/>
                </a:lnTo>
                <a:lnTo>
                  <a:pt x="13500" y="10800"/>
                </a:lnTo>
                <a:close/>
              </a:path>
              <a:path w="21600" h="21600" extrusionOk="0">
                <a:moveTo>
                  <a:pt x="15660" y="10800"/>
                </a:moveTo>
                <a:lnTo>
                  <a:pt x="15660" y="12342"/>
                </a:lnTo>
                <a:lnTo>
                  <a:pt x="17820" y="12342"/>
                </a:lnTo>
                <a:lnTo>
                  <a:pt x="17820" y="10800"/>
                </a:lnTo>
                <a:lnTo>
                  <a:pt x="15660" y="10800"/>
                </a:lnTo>
                <a:close/>
              </a:path>
              <a:path w="21600" h="21600" extrusionOk="0">
                <a:moveTo>
                  <a:pt x="17820" y="10800"/>
                </a:moveTo>
                <a:lnTo>
                  <a:pt x="17820" y="12342"/>
                </a:lnTo>
                <a:lnTo>
                  <a:pt x="19980" y="12342"/>
                </a:lnTo>
                <a:lnTo>
                  <a:pt x="19980" y="10800"/>
                </a:lnTo>
                <a:lnTo>
                  <a:pt x="17820" y="10800"/>
                </a:lnTo>
                <a:close/>
              </a:path>
              <a:path w="21600" h="21600" extrusionOk="0">
                <a:moveTo>
                  <a:pt x="1620" y="12342"/>
                </a:moveTo>
                <a:lnTo>
                  <a:pt x="1620" y="13885"/>
                </a:lnTo>
                <a:lnTo>
                  <a:pt x="3779" y="13885"/>
                </a:lnTo>
                <a:lnTo>
                  <a:pt x="3779" y="12342"/>
                </a:lnTo>
                <a:lnTo>
                  <a:pt x="1620" y="12342"/>
                </a:lnTo>
                <a:close/>
              </a:path>
              <a:path w="21600" h="21600" extrusionOk="0">
                <a:moveTo>
                  <a:pt x="3779" y="12342"/>
                </a:moveTo>
                <a:lnTo>
                  <a:pt x="3779" y="13885"/>
                </a:lnTo>
                <a:lnTo>
                  <a:pt x="5940" y="13885"/>
                </a:lnTo>
                <a:lnTo>
                  <a:pt x="5940" y="12342"/>
                </a:lnTo>
                <a:lnTo>
                  <a:pt x="3779" y="12342"/>
                </a:lnTo>
                <a:close/>
              </a:path>
              <a:path w="21600" h="21600" extrusionOk="0">
                <a:moveTo>
                  <a:pt x="5940" y="12342"/>
                </a:moveTo>
                <a:lnTo>
                  <a:pt x="5940" y="13885"/>
                </a:lnTo>
                <a:lnTo>
                  <a:pt x="8100" y="13885"/>
                </a:lnTo>
                <a:lnTo>
                  <a:pt x="8100" y="12342"/>
                </a:lnTo>
                <a:lnTo>
                  <a:pt x="5940" y="12342"/>
                </a:lnTo>
                <a:close/>
              </a:path>
              <a:path w="21600" h="21600" extrusionOk="0">
                <a:moveTo>
                  <a:pt x="8100" y="12342"/>
                </a:moveTo>
                <a:lnTo>
                  <a:pt x="8100" y="13885"/>
                </a:lnTo>
                <a:lnTo>
                  <a:pt x="10260" y="13885"/>
                </a:lnTo>
                <a:lnTo>
                  <a:pt x="10260" y="12342"/>
                </a:lnTo>
                <a:lnTo>
                  <a:pt x="8100" y="12342"/>
                </a:lnTo>
                <a:close/>
              </a:path>
              <a:path w="21600" h="21600" extrusionOk="0">
                <a:moveTo>
                  <a:pt x="10260" y="12342"/>
                </a:moveTo>
                <a:lnTo>
                  <a:pt x="10260" y="13885"/>
                </a:lnTo>
                <a:lnTo>
                  <a:pt x="12419" y="13885"/>
                </a:lnTo>
                <a:lnTo>
                  <a:pt x="12419" y="12342"/>
                </a:lnTo>
                <a:lnTo>
                  <a:pt x="10260" y="12342"/>
                </a:lnTo>
                <a:close/>
              </a:path>
              <a:path w="21600" h="21600" extrusionOk="0">
                <a:moveTo>
                  <a:pt x="12419" y="12342"/>
                </a:moveTo>
                <a:lnTo>
                  <a:pt x="12419" y="13885"/>
                </a:lnTo>
                <a:lnTo>
                  <a:pt x="14580" y="13885"/>
                </a:lnTo>
                <a:lnTo>
                  <a:pt x="14580" y="12342"/>
                </a:lnTo>
                <a:lnTo>
                  <a:pt x="12419" y="12342"/>
                </a:lnTo>
                <a:close/>
              </a:path>
              <a:path w="21600" h="21600" extrusionOk="0">
                <a:moveTo>
                  <a:pt x="14580" y="12342"/>
                </a:moveTo>
                <a:lnTo>
                  <a:pt x="14580" y="13885"/>
                </a:lnTo>
                <a:lnTo>
                  <a:pt x="16740" y="13885"/>
                </a:lnTo>
                <a:lnTo>
                  <a:pt x="16740" y="12342"/>
                </a:lnTo>
                <a:lnTo>
                  <a:pt x="14580" y="12342"/>
                </a:lnTo>
                <a:close/>
              </a:path>
              <a:path w="21600" h="21600" extrusionOk="0">
                <a:moveTo>
                  <a:pt x="16740" y="12342"/>
                </a:moveTo>
                <a:lnTo>
                  <a:pt x="16740" y="13885"/>
                </a:lnTo>
                <a:lnTo>
                  <a:pt x="18900" y="13885"/>
                </a:lnTo>
                <a:lnTo>
                  <a:pt x="18900" y="12342"/>
                </a:lnTo>
                <a:lnTo>
                  <a:pt x="16740" y="12342"/>
                </a:lnTo>
                <a:close/>
              </a:path>
              <a:path w="21600" h="21600" extrusionOk="0">
                <a:moveTo>
                  <a:pt x="18900" y="12342"/>
                </a:moveTo>
                <a:lnTo>
                  <a:pt x="18900" y="13885"/>
                </a:lnTo>
                <a:lnTo>
                  <a:pt x="21060" y="13885"/>
                </a:lnTo>
                <a:lnTo>
                  <a:pt x="21060" y="12342"/>
                </a:lnTo>
                <a:lnTo>
                  <a:pt x="18900" y="12342"/>
                </a:lnTo>
                <a:close/>
              </a:path>
              <a:path w="21600" h="21600" extrusionOk="0">
                <a:moveTo>
                  <a:pt x="540" y="13885"/>
                </a:moveTo>
                <a:lnTo>
                  <a:pt x="540" y="15428"/>
                </a:lnTo>
                <a:lnTo>
                  <a:pt x="2700" y="15428"/>
                </a:lnTo>
                <a:lnTo>
                  <a:pt x="2700" y="13885"/>
                </a:lnTo>
                <a:lnTo>
                  <a:pt x="540" y="13885"/>
                </a:lnTo>
                <a:close/>
              </a:path>
              <a:path w="21600" h="21600" extrusionOk="0">
                <a:moveTo>
                  <a:pt x="2700" y="13885"/>
                </a:moveTo>
                <a:lnTo>
                  <a:pt x="2700" y="15428"/>
                </a:lnTo>
                <a:lnTo>
                  <a:pt x="4860" y="15428"/>
                </a:lnTo>
                <a:lnTo>
                  <a:pt x="4860" y="13885"/>
                </a:lnTo>
                <a:lnTo>
                  <a:pt x="2700" y="13885"/>
                </a:lnTo>
                <a:close/>
              </a:path>
              <a:path w="21600" h="21600" extrusionOk="0">
                <a:moveTo>
                  <a:pt x="4860" y="13885"/>
                </a:moveTo>
                <a:lnTo>
                  <a:pt x="4860" y="15428"/>
                </a:lnTo>
                <a:lnTo>
                  <a:pt x="7020" y="15428"/>
                </a:lnTo>
                <a:lnTo>
                  <a:pt x="7020" y="13885"/>
                </a:lnTo>
                <a:lnTo>
                  <a:pt x="4860" y="13885"/>
                </a:lnTo>
                <a:close/>
              </a:path>
              <a:path w="21600" h="21600" extrusionOk="0">
                <a:moveTo>
                  <a:pt x="7020" y="13885"/>
                </a:moveTo>
                <a:lnTo>
                  <a:pt x="7020" y="15428"/>
                </a:lnTo>
                <a:lnTo>
                  <a:pt x="9180" y="15428"/>
                </a:lnTo>
                <a:lnTo>
                  <a:pt x="9180" y="13885"/>
                </a:lnTo>
                <a:lnTo>
                  <a:pt x="7020" y="13885"/>
                </a:lnTo>
                <a:close/>
              </a:path>
              <a:path w="21600" h="21600" extrusionOk="0">
                <a:moveTo>
                  <a:pt x="9180" y="13885"/>
                </a:moveTo>
                <a:lnTo>
                  <a:pt x="9180" y="15428"/>
                </a:lnTo>
                <a:lnTo>
                  <a:pt x="11340" y="15428"/>
                </a:lnTo>
                <a:lnTo>
                  <a:pt x="11340" y="13885"/>
                </a:lnTo>
                <a:lnTo>
                  <a:pt x="9180" y="13885"/>
                </a:lnTo>
                <a:close/>
              </a:path>
              <a:path w="21600" h="21600" extrusionOk="0">
                <a:moveTo>
                  <a:pt x="11340" y="13885"/>
                </a:moveTo>
                <a:lnTo>
                  <a:pt x="11340" y="15428"/>
                </a:lnTo>
                <a:lnTo>
                  <a:pt x="13500" y="15428"/>
                </a:lnTo>
                <a:lnTo>
                  <a:pt x="13500" y="13885"/>
                </a:lnTo>
                <a:lnTo>
                  <a:pt x="11340" y="13885"/>
                </a:lnTo>
                <a:close/>
              </a:path>
              <a:path w="21600" h="21600" extrusionOk="0">
                <a:moveTo>
                  <a:pt x="13500" y="13885"/>
                </a:moveTo>
                <a:lnTo>
                  <a:pt x="13500" y="15428"/>
                </a:lnTo>
                <a:lnTo>
                  <a:pt x="15660" y="15428"/>
                </a:lnTo>
                <a:lnTo>
                  <a:pt x="15660" y="13885"/>
                </a:lnTo>
                <a:lnTo>
                  <a:pt x="13500" y="13885"/>
                </a:lnTo>
                <a:close/>
              </a:path>
              <a:path w="21600" h="21600" extrusionOk="0">
                <a:moveTo>
                  <a:pt x="15660" y="13885"/>
                </a:moveTo>
                <a:lnTo>
                  <a:pt x="15660" y="15428"/>
                </a:lnTo>
                <a:lnTo>
                  <a:pt x="17820" y="15428"/>
                </a:lnTo>
                <a:lnTo>
                  <a:pt x="17820" y="13885"/>
                </a:lnTo>
                <a:lnTo>
                  <a:pt x="15660" y="13885"/>
                </a:lnTo>
                <a:close/>
              </a:path>
              <a:path w="21600" h="21600" extrusionOk="0">
                <a:moveTo>
                  <a:pt x="17820" y="13885"/>
                </a:moveTo>
                <a:lnTo>
                  <a:pt x="17820" y="15428"/>
                </a:lnTo>
                <a:lnTo>
                  <a:pt x="19980" y="15428"/>
                </a:lnTo>
                <a:lnTo>
                  <a:pt x="19980" y="13885"/>
                </a:lnTo>
                <a:lnTo>
                  <a:pt x="17820" y="13885"/>
                </a:lnTo>
                <a:close/>
              </a:path>
              <a:path w="21600" h="21600" extrusionOk="0">
                <a:moveTo>
                  <a:pt x="1620" y="15428"/>
                </a:moveTo>
                <a:lnTo>
                  <a:pt x="1620" y="16971"/>
                </a:lnTo>
                <a:lnTo>
                  <a:pt x="3779" y="16971"/>
                </a:lnTo>
                <a:lnTo>
                  <a:pt x="3779" y="15428"/>
                </a:lnTo>
                <a:lnTo>
                  <a:pt x="1620" y="15428"/>
                </a:lnTo>
                <a:close/>
              </a:path>
              <a:path w="21600" h="21600" extrusionOk="0">
                <a:moveTo>
                  <a:pt x="3779" y="15428"/>
                </a:moveTo>
                <a:lnTo>
                  <a:pt x="3779" y="16971"/>
                </a:lnTo>
                <a:lnTo>
                  <a:pt x="5940" y="16971"/>
                </a:lnTo>
                <a:lnTo>
                  <a:pt x="5940" y="15428"/>
                </a:lnTo>
                <a:lnTo>
                  <a:pt x="3779" y="15428"/>
                </a:lnTo>
                <a:close/>
              </a:path>
              <a:path w="21600" h="21600" extrusionOk="0">
                <a:moveTo>
                  <a:pt x="5940" y="15428"/>
                </a:moveTo>
                <a:lnTo>
                  <a:pt x="5940" y="16971"/>
                </a:lnTo>
                <a:lnTo>
                  <a:pt x="8100" y="16971"/>
                </a:lnTo>
                <a:lnTo>
                  <a:pt x="8100" y="15428"/>
                </a:lnTo>
                <a:lnTo>
                  <a:pt x="5940" y="15428"/>
                </a:lnTo>
                <a:close/>
              </a:path>
              <a:path w="21600" h="21600" extrusionOk="0">
                <a:moveTo>
                  <a:pt x="8100" y="15428"/>
                </a:moveTo>
                <a:lnTo>
                  <a:pt x="8100" y="16971"/>
                </a:lnTo>
                <a:lnTo>
                  <a:pt x="10260" y="16971"/>
                </a:lnTo>
                <a:lnTo>
                  <a:pt x="10260" y="15428"/>
                </a:lnTo>
                <a:lnTo>
                  <a:pt x="8100" y="15428"/>
                </a:lnTo>
                <a:close/>
              </a:path>
              <a:path w="21600" h="21600" extrusionOk="0">
                <a:moveTo>
                  <a:pt x="10260" y="15428"/>
                </a:moveTo>
                <a:lnTo>
                  <a:pt x="10260" y="16971"/>
                </a:lnTo>
                <a:lnTo>
                  <a:pt x="12419" y="16971"/>
                </a:lnTo>
                <a:lnTo>
                  <a:pt x="12419" y="15428"/>
                </a:lnTo>
                <a:lnTo>
                  <a:pt x="10260" y="15428"/>
                </a:lnTo>
                <a:close/>
              </a:path>
              <a:path w="21600" h="21600" extrusionOk="0">
                <a:moveTo>
                  <a:pt x="12419" y="15428"/>
                </a:moveTo>
                <a:lnTo>
                  <a:pt x="12419" y="16971"/>
                </a:lnTo>
                <a:lnTo>
                  <a:pt x="14580" y="16971"/>
                </a:lnTo>
                <a:lnTo>
                  <a:pt x="14580" y="15428"/>
                </a:lnTo>
                <a:lnTo>
                  <a:pt x="12419" y="15428"/>
                </a:lnTo>
                <a:close/>
              </a:path>
              <a:path w="21600" h="21600" extrusionOk="0">
                <a:moveTo>
                  <a:pt x="14580" y="15428"/>
                </a:moveTo>
                <a:lnTo>
                  <a:pt x="14580" y="16971"/>
                </a:lnTo>
                <a:lnTo>
                  <a:pt x="16740" y="16971"/>
                </a:lnTo>
                <a:lnTo>
                  <a:pt x="16740" y="15428"/>
                </a:lnTo>
                <a:lnTo>
                  <a:pt x="14580" y="15428"/>
                </a:lnTo>
                <a:close/>
              </a:path>
              <a:path w="21600" h="21600" extrusionOk="0">
                <a:moveTo>
                  <a:pt x="16740" y="15428"/>
                </a:moveTo>
                <a:lnTo>
                  <a:pt x="16740" y="16971"/>
                </a:lnTo>
                <a:lnTo>
                  <a:pt x="18900" y="16971"/>
                </a:lnTo>
                <a:lnTo>
                  <a:pt x="18900" y="15428"/>
                </a:lnTo>
                <a:lnTo>
                  <a:pt x="16740" y="15428"/>
                </a:lnTo>
                <a:close/>
              </a:path>
              <a:path w="21600" h="21600" extrusionOk="0">
                <a:moveTo>
                  <a:pt x="18900" y="15428"/>
                </a:moveTo>
                <a:lnTo>
                  <a:pt x="18900" y="16971"/>
                </a:lnTo>
                <a:lnTo>
                  <a:pt x="21060" y="16971"/>
                </a:lnTo>
                <a:lnTo>
                  <a:pt x="21060" y="15428"/>
                </a:lnTo>
                <a:lnTo>
                  <a:pt x="18900" y="15428"/>
                </a:lnTo>
                <a:close/>
              </a:path>
              <a:path w="21600" h="21600" extrusionOk="0">
                <a:moveTo>
                  <a:pt x="540" y="16971"/>
                </a:moveTo>
                <a:lnTo>
                  <a:pt x="540" y="18514"/>
                </a:lnTo>
                <a:lnTo>
                  <a:pt x="2700" y="18514"/>
                </a:lnTo>
                <a:lnTo>
                  <a:pt x="2700" y="16971"/>
                </a:lnTo>
                <a:lnTo>
                  <a:pt x="540" y="16971"/>
                </a:lnTo>
                <a:close/>
              </a:path>
              <a:path w="21600" h="21600" extrusionOk="0">
                <a:moveTo>
                  <a:pt x="2700" y="16971"/>
                </a:moveTo>
                <a:lnTo>
                  <a:pt x="2700" y="18514"/>
                </a:lnTo>
                <a:lnTo>
                  <a:pt x="4860" y="18514"/>
                </a:lnTo>
                <a:lnTo>
                  <a:pt x="4860" y="16971"/>
                </a:lnTo>
                <a:lnTo>
                  <a:pt x="2700" y="16971"/>
                </a:lnTo>
                <a:close/>
              </a:path>
              <a:path w="21600" h="21600" extrusionOk="0">
                <a:moveTo>
                  <a:pt x="4860" y="16971"/>
                </a:moveTo>
                <a:lnTo>
                  <a:pt x="4860" y="18514"/>
                </a:lnTo>
                <a:lnTo>
                  <a:pt x="7020" y="18514"/>
                </a:lnTo>
                <a:lnTo>
                  <a:pt x="7020" y="16971"/>
                </a:lnTo>
                <a:lnTo>
                  <a:pt x="4860" y="16971"/>
                </a:lnTo>
                <a:close/>
              </a:path>
              <a:path w="21600" h="21600" extrusionOk="0">
                <a:moveTo>
                  <a:pt x="7020" y="16971"/>
                </a:moveTo>
                <a:lnTo>
                  <a:pt x="7020" y="18514"/>
                </a:lnTo>
                <a:lnTo>
                  <a:pt x="9180" y="18514"/>
                </a:lnTo>
                <a:lnTo>
                  <a:pt x="9180" y="16971"/>
                </a:lnTo>
                <a:lnTo>
                  <a:pt x="7020" y="16971"/>
                </a:lnTo>
                <a:close/>
              </a:path>
              <a:path w="21600" h="21600" extrusionOk="0">
                <a:moveTo>
                  <a:pt x="9180" y="16971"/>
                </a:moveTo>
                <a:lnTo>
                  <a:pt x="9180" y="18514"/>
                </a:lnTo>
                <a:lnTo>
                  <a:pt x="11340" y="18514"/>
                </a:lnTo>
                <a:lnTo>
                  <a:pt x="11340" y="16971"/>
                </a:lnTo>
                <a:lnTo>
                  <a:pt x="9180" y="16971"/>
                </a:lnTo>
                <a:close/>
              </a:path>
              <a:path w="21600" h="21600" extrusionOk="0">
                <a:moveTo>
                  <a:pt x="11340" y="16971"/>
                </a:moveTo>
                <a:lnTo>
                  <a:pt x="11340" y="18514"/>
                </a:lnTo>
                <a:lnTo>
                  <a:pt x="13500" y="18514"/>
                </a:lnTo>
                <a:lnTo>
                  <a:pt x="13500" y="16971"/>
                </a:lnTo>
                <a:lnTo>
                  <a:pt x="11340" y="16971"/>
                </a:lnTo>
                <a:close/>
              </a:path>
              <a:path w="21600" h="21600" extrusionOk="0">
                <a:moveTo>
                  <a:pt x="13500" y="16971"/>
                </a:moveTo>
                <a:lnTo>
                  <a:pt x="13500" y="18514"/>
                </a:lnTo>
                <a:lnTo>
                  <a:pt x="15660" y="18514"/>
                </a:lnTo>
                <a:lnTo>
                  <a:pt x="15660" y="16971"/>
                </a:lnTo>
                <a:lnTo>
                  <a:pt x="13500" y="16971"/>
                </a:lnTo>
                <a:close/>
              </a:path>
              <a:path w="21600" h="21600" extrusionOk="0">
                <a:moveTo>
                  <a:pt x="15660" y="16971"/>
                </a:moveTo>
                <a:lnTo>
                  <a:pt x="15660" y="18514"/>
                </a:lnTo>
                <a:lnTo>
                  <a:pt x="17820" y="18514"/>
                </a:lnTo>
                <a:lnTo>
                  <a:pt x="17820" y="16971"/>
                </a:lnTo>
                <a:lnTo>
                  <a:pt x="15660" y="16971"/>
                </a:lnTo>
                <a:close/>
              </a:path>
              <a:path w="21600" h="21600" extrusionOk="0">
                <a:moveTo>
                  <a:pt x="17820" y="16971"/>
                </a:moveTo>
                <a:lnTo>
                  <a:pt x="17820" y="18514"/>
                </a:lnTo>
                <a:lnTo>
                  <a:pt x="19980" y="18514"/>
                </a:lnTo>
                <a:lnTo>
                  <a:pt x="19980" y="16971"/>
                </a:lnTo>
                <a:lnTo>
                  <a:pt x="17820" y="16971"/>
                </a:lnTo>
                <a:close/>
              </a:path>
              <a:path w="21600" h="21600" extrusionOk="0">
                <a:moveTo>
                  <a:pt x="1620" y="18514"/>
                </a:moveTo>
                <a:lnTo>
                  <a:pt x="1620" y="20057"/>
                </a:lnTo>
                <a:lnTo>
                  <a:pt x="3779" y="20057"/>
                </a:lnTo>
                <a:lnTo>
                  <a:pt x="3779" y="18514"/>
                </a:lnTo>
                <a:lnTo>
                  <a:pt x="1620" y="18514"/>
                </a:lnTo>
                <a:close/>
              </a:path>
              <a:path w="21600" h="21600" extrusionOk="0">
                <a:moveTo>
                  <a:pt x="3779" y="18514"/>
                </a:moveTo>
                <a:lnTo>
                  <a:pt x="3779" y="20057"/>
                </a:lnTo>
                <a:lnTo>
                  <a:pt x="5940" y="20057"/>
                </a:lnTo>
                <a:lnTo>
                  <a:pt x="5940" y="18514"/>
                </a:lnTo>
                <a:lnTo>
                  <a:pt x="3779" y="18514"/>
                </a:lnTo>
                <a:close/>
              </a:path>
              <a:path w="21600" h="21600" extrusionOk="0">
                <a:moveTo>
                  <a:pt x="5940" y="18514"/>
                </a:moveTo>
                <a:lnTo>
                  <a:pt x="5940" y="20057"/>
                </a:lnTo>
                <a:lnTo>
                  <a:pt x="8100" y="20057"/>
                </a:lnTo>
                <a:lnTo>
                  <a:pt x="8100" y="18514"/>
                </a:lnTo>
                <a:lnTo>
                  <a:pt x="5940" y="18514"/>
                </a:lnTo>
                <a:close/>
              </a:path>
              <a:path w="21600" h="21600" extrusionOk="0">
                <a:moveTo>
                  <a:pt x="8100" y="18514"/>
                </a:moveTo>
                <a:lnTo>
                  <a:pt x="8100" y="20057"/>
                </a:lnTo>
                <a:lnTo>
                  <a:pt x="10260" y="20057"/>
                </a:lnTo>
                <a:lnTo>
                  <a:pt x="10260" y="18514"/>
                </a:lnTo>
                <a:lnTo>
                  <a:pt x="8100" y="18514"/>
                </a:lnTo>
                <a:close/>
              </a:path>
              <a:path w="21600" h="21600" extrusionOk="0">
                <a:moveTo>
                  <a:pt x="10260" y="18514"/>
                </a:moveTo>
                <a:lnTo>
                  <a:pt x="10260" y="20057"/>
                </a:lnTo>
                <a:lnTo>
                  <a:pt x="12419" y="20057"/>
                </a:lnTo>
                <a:lnTo>
                  <a:pt x="12419" y="18514"/>
                </a:lnTo>
                <a:lnTo>
                  <a:pt x="10260" y="18514"/>
                </a:lnTo>
                <a:close/>
              </a:path>
              <a:path w="21600" h="21600" extrusionOk="0">
                <a:moveTo>
                  <a:pt x="12419" y="18514"/>
                </a:moveTo>
                <a:lnTo>
                  <a:pt x="12419" y="20057"/>
                </a:lnTo>
                <a:lnTo>
                  <a:pt x="14580" y="20057"/>
                </a:lnTo>
                <a:lnTo>
                  <a:pt x="14580" y="18514"/>
                </a:lnTo>
                <a:lnTo>
                  <a:pt x="12419" y="18514"/>
                </a:lnTo>
                <a:close/>
              </a:path>
              <a:path w="21600" h="21600" extrusionOk="0">
                <a:moveTo>
                  <a:pt x="14580" y="18514"/>
                </a:moveTo>
                <a:lnTo>
                  <a:pt x="14580" y="20057"/>
                </a:lnTo>
                <a:lnTo>
                  <a:pt x="16740" y="20057"/>
                </a:lnTo>
                <a:lnTo>
                  <a:pt x="16740" y="18514"/>
                </a:lnTo>
                <a:lnTo>
                  <a:pt x="14580" y="18514"/>
                </a:lnTo>
                <a:close/>
              </a:path>
              <a:path w="21600" h="21600" extrusionOk="0">
                <a:moveTo>
                  <a:pt x="16740" y="18514"/>
                </a:moveTo>
                <a:lnTo>
                  <a:pt x="16740" y="20057"/>
                </a:lnTo>
                <a:lnTo>
                  <a:pt x="18900" y="20057"/>
                </a:lnTo>
                <a:lnTo>
                  <a:pt x="18900" y="18514"/>
                </a:lnTo>
                <a:lnTo>
                  <a:pt x="16740" y="18514"/>
                </a:lnTo>
                <a:close/>
              </a:path>
              <a:path w="21600" h="21600" extrusionOk="0">
                <a:moveTo>
                  <a:pt x="18900" y="18514"/>
                </a:moveTo>
                <a:lnTo>
                  <a:pt x="18900" y="20057"/>
                </a:lnTo>
                <a:lnTo>
                  <a:pt x="21060" y="20057"/>
                </a:lnTo>
                <a:lnTo>
                  <a:pt x="21060" y="18514"/>
                </a:lnTo>
                <a:lnTo>
                  <a:pt x="18900" y="18514"/>
                </a:lnTo>
                <a:close/>
              </a:path>
              <a:path w="21600" h="21600" extrusionOk="0">
                <a:moveTo>
                  <a:pt x="540" y="20057"/>
                </a:moveTo>
                <a:lnTo>
                  <a:pt x="540" y="21600"/>
                </a:lnTo>
                <a:lnTo>
                  <a:pt x="2700" y="21600"/>
                </a:lnTo>
                <a:lnTo>
                  <a:pt x="2700" y="20057"/>
                </a:lnTo>
                <a:lnTo>
                  <a:pt x="540" y="20057"/>
                </a:lnTo>
                <a:close/>
              </a:path>
              <a:path w="21600" h="21600" extrusionOk="0">
                <a:moveTo>
                  <a:pt x="2700" y="20057"/>
                </a:moveTo>
                <a:lnTo>
                  <a:pt x="2700" y="21600"/>
                </a:lnTo>
                <a:lnTo>
                  <a:pt x="4860" y="21600"/>
                </a:lnTo>
                <a:lnTo>
                  <a:pt x="4860" y="20057"/>
                </a:lnTo>
                <a:lnTo>
                  <a:pt x="2700" y="20057"/>
                </a:lnTo>
                <a:close/>
              </a:path>
              <a:path w="21600" h="21600" extrusionOk="0">
                <a:moveTo>
                  <a:pt x="4860" y="20057"/>
                </a:moveTo>
                <a:lnTo>
                  <a:pt x="4860" y="21600"/>
                </a:lnTo>
                <a:lnTo>
                  <a:pt x="7020" y="21600"/>
                </a:lnTo>
                <a:lnTo>
                  <a:pt x="7020" y="20057"/>
                </a:lnTo>
                <a:lnTo>
                  <a:pt x="4860" y="20057"/>
                </a:lnTo>
                <a:close/>
              </a:path>
              <a:path w="21600" h="21600" extrusionOk="0">
                <a:moveTo>
                  <a:pt x="7020" y="20057"/>
                </a:moveTo>
                <a:lnTo>
                  <a:pt x="7020" y="21600"/>
                </a:lnTo>
                <a:lnTo>
                  <a:pt x="9180" y="21600"/>
                </a:lnTo>
                <a:lnTo>
                  <a:pt x="9180" y="20057"/>
                </a:lnTo>
                <a:lnTo>
                  <a:pt x="7020" y="20057"/>
                </a:lnTo>
                <a:close/>
              </a:path>
              <a:path w="21600" h="21600" extrusionOk="0">
                <a:moveTo>
                  <a:pt x="9180" y="20057"/>
                </a:moveTo>
                <a:lnTo>
                  <a:pt x="9180" y="21600"/>
                </a:lnTo>
                <a:lnTo>
                  <a:pt x="11340" y="21600"/>
                </a:lnTo>
                <a:lnTo>
                  <a:pt x="11340" y="20057"/>
                </a:lnTo>
                <a:lnTo>
                  <a:pt x="9180" y="20057"/>
                </a:lnTo>
                <a:close/>
              </a:path>
              <a:path w="21600" h="21600" extrusionOk="0">
                <a:moveTo>
                  <a:pt x="11340" y="20057"/>
                </a:moveTo>
                <a:lnTo>
                  <a:pt x="11340" y="21600"/>
                </a:lnTo>
                <a:lnTo>
                  <a:pt x="13500" y="21600"/>
                </a:lnTo>
                <a:lnTo>
                  <a:pt x="13500" y="20057"/>
                </a:lnTo>
                <a:lnTo>
                  <a:pt x="11340" y="20057"/>
                </a:lnTo>
                <a:close/>
              </a:path>
              <a:path w="21600" h="21600" extrusionOk="0">
                <a:moveTo>
                  <a:pt x="13500" y="20057"/>
                </a:moveTo>
                <a:lnTo>
                  <a:pt x="13500" y="21600"/>
                </a:lnTo>
                <a:lnTo>
                  <a:pt x="15660" y="21600"/>
                </a:lnTo>
                <a:lnTo>
                  <a:pt x="15660" y="20057"/>
                </a:lnTo>
                <a:lnTo>
                  <a:pt x="13500" y="20057"/>
                </a:lnTo>
                <a:close/>
              </a:path>
              <a:path w="21600" h="21600" extrusionOk="0">
                <a:moveTo>
                  <a:pt x="15660" y="20057"/>
                </a:moveTo>
                <a:lnTo>
                  <a:pt x="15660" y="21600"/>
                </a:lnTo>
                <a:lnTo>
                  <a:pt x="17820" y="21600"/>
                </a:lnTo>
                <a:lnTo>
                  <a:pt x="17820" y="20057"/>
                </a:lnTo>
                <a:lnTo>
                  <a:pt x="15660" y="20057"/>
                </a:lnTo>
                <a:close/>
              </a:path>
              <a:path w="21600" h="21600" extrusionOk="0">
                <a:moveTo>
                  <a:pt x="17820" y="20057"/>
                </a:moveTo>
                <a:lnTo>
                  <a:pt x="17820" y="21600"/>
                </a:lnTo>
                <a:lnTo>
                  <a:pt x="19980" y="21600"/>
                </a:lnTo>
                <a:lnTo>
                  <a:pt x="19980" y="20057"/>
                </a:lnTo>
                <a:lnTo>
                  <a:pt x="17820" y="20057"/>
                </a:lnTo>
                <a:close/>
              </a:path>
              <a:path w="21600" h="21600" extrusionOk="0">
                <a:moveTo>
                  <a:pt x="19980" y="4628"/>
                </a:moveTo>
                <a:lnTo>
                  <a:pt x="21060" y="4628"/>
                </a:lnTo>
                <a:lnTo>
                  <a:pt x="21060" y="6171"/>
                </a:lnTo>
                <a:lnTo>
                  <a:pt x="19980" y="6171"/>
                </a:lnTo>
                <a:lnTo>
                  <a:pt x="19980" y="4628"/>
                </a:lnTo>
                <a:close/>
              </a:path>
            </a:pathLst>
          </a:custGeom>
          <a:blipFill dpi="0" rotWithShape="0">
            <a:blip r:embed="rId3"/>
            <a:srcRect/>
            <a:tile tx="0" ty="0" sx="100000" sy="100000" flip="none" algn="tl"/>
          </a:blipFill>
          <a:ln>
            <a:noFill/>
          </a:ln>
          <a:effectLst>
            <a:outerShdw blurRad="63500" dist="107763"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49858" name="Rectangle 2">
            <a:extLst>
              <a:ext uri="{FF2B5EF4-FFF2-40B4-BE49-F238E27FC236}">
                <a16:creationId xmlns:a16="http://schemas.microsoft.com/office/drawing/2014/main" id="{664F0F7D-E562-D143-A318-F5FB0EACBA34}"/>
              </a:ext>
            </a:extLst>
          </p:cNvPr>
          <p:cNvSpPr>
            <a:spLocks noGrp="1" noChangeArrowheads="1"/>
          </p:cNvSpPr>
          <p:nvPr>
            <p:ph type="title"/>
          </p:nvPr>
        </p:nvSpPr>
        <p:spPr>
          <a:effectLst>
            <a:outerShdw blurRad="63500" dist="107763" dir="2700000" algn="ctr" rotWithShape="0">
              <a:schemeClr val="bg2">
                <a:alpha val="74998"/>
              </a:schemeClr>
            </a:outerShdw>
          </a:effectLst>
        </p:spPr>
        <p:txBody>
          <a:bodyPr/>
          <a:lstStyle/>
          <a:p>
            <a:pPr algn="ctr">
              <a:defRPr/>
            </a:pPr>
            <a:r>
              <a:rPr lang="ar-JO" altLang="en-US" dirty="0">
                <a:solidFill>
                  <a:schemeClr val="tx1"/>
                </a:solidFill>
                <a:ea typeface="ＭＳ Ｐゴシック" panose="020B0600070205080204" pitchFamily="34" charset="-128"/>
                <a:cs typeface="Arial" panose="020B0604020202020204" pitchFamily="34" charset="0"/>
              </a:rPr>
              <a:t>خلفية بسيطة ...</a:t>
            </a:r>
            <a:endParaRPr lang="en-US" altLang="en-US" dirty="0">
              <a:solidFill>
                <a:schemeClr val="tx1"/>
              </a:solidFill>
              <a:ea typeface="ＭＳ Ｐゴシック" panose="020B0600070205080204" pitchFamily="34" charset="-128"/>
              <a:cs typeface="Arial" panose="020B0604020202020204" pitchFamily="34" charset="0"/>
            </a:endParaRPr>
          </a:p>
        </p:txBody>
      </p:sp>
      <p:sp>
        <p:nvSpPr>
          <p:cNvPr id="249859" name="Rectangle 3">
            <a:extLst>
              <a:ext uri="{FF2B5EF4-FFF2-40B4-BE49-F238E27FC236}">
                <a16:creationId xmlns:a16="http://schemas.microsoft.com/office/drawing/2014/main" id="{A8FEAA61-CD1B-174F-A7DE-6E2C0F13BE9F}"/>
              </a:ext>
            </a:extLst>
          </p:cNvPr>
          <p:cNvSpPr>
            <a:spLocks noGrp="1" noChangeArrowheads="1"/>
          </p:cNvSpPr>
          <p:nvPr>
            <p:ph type="body" idx="1"/>
          </p:nvPr>
        </p:nvSpPr>
        <p:spPr>
          <a:xfrm>
            <a:off x="925513" y="1905000"/>
            <a:ext cx="7227887" cy="1752600"/>
          </a:xfrm>
          <a:effectLst/>
        </p:spPr>
        <p:txBody>
          <a:bodyPr/>
          <a:lstStyle/>
          <a:p>
            <a:pPr algn="r" rtl="1">
              <a:buFont typeface="Wingdings" charset="0"/>
              <a:buChar char="l"/>
              <a:defRPr/>
            </a:pPr>
            <a:r>
              <a:rPr lang="ar-JO" altLang="zh-CN" dirty="0">
                <a:ea typeface="SimSun" charset="0"/>
                <a:cs typeface="Arial" panose="020B0604020202020204" pitchFamily="34" charset="0"/>
              </a:rPr>
              <a:t>دخل الأمم الكنيسة اليهودية</a:t>
            </a:r>
            <a:r>
              <a:rPr lang="en-US" altLang="zh-CN" dirty="0">
                <a:ea typeface="SimSun" charset="0"/>
                <a:cs typeface="Arial" panose="020B0604020202020204" pitchFamily="34" charset="0"/>
              </a:rPr>
              <a:t>	</a:t>
            </a:r>
          </a:p>
          <a:p>
            <a:pPr algn="r" rtl="1">
              <a:buFont typeface="Wingdings" charset="0"/>
              <a:buChar char="l"/>
              <a:defRPr/>
            </a:pPr>
            <a:r>
              <a:rPr lang="ar-JO" dirty="0">
                <a:ea typeface="SimSun" charset="0"/>
                <a:cs typeface="Arial" panose="020B0604020202020204" pitchFamily="34" charset="0"/>
              </a:rPr>
              <a:t>كره اليهود الأمم لقرون</a:t>
            </a:r>
            <a:endParaRPr lang="en-US" dirty="0">
              <a:ea typeface="ＭＳ Ｐゴシック" charset="0"/>
              <a:cs typeface="Arial" panose="020B0604020202020204" pitchFamily="34" charset="0"/>
            </a:endParaRPr>
          </a:p>
        </p:txBody>
      </p:sp>
      <p:sp>
        <p:nvSpPr>
          <p:cNvPr id="249860" name="Text Box 4">
            <a:extLst>
              <a:ext uri="{FF2B5EF4-FFF2-40B4-BE49-F238E27FC236}">
                <a16:creationId xmlns:a16="http://schemas.microsoft.com/office/drawing/2014/main" id="{1D27915A-B498-7046-9DCE-F6BA4AC9478B}"/>
              </a:ext>
            </a:extLst>
          </p:cNvPr>
          <p:cNvSpPr txBox="1">
            <a:spLocks noChangeArrowheads="1"/>
          </p:cNvSpPr>
          <p:nvPr/>
        </p:nvSpPr>
        <p:spPr bwMode="auto">
          <a:xfrm>
            <a:off x="1219200" y="3962400"/>
            <a:ext cx="2286000" cy="523220"/>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البيض</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49861" name="Text Box 5">
            <a:extLst>
              <a:ext uri="{FF2B5EF4-FFF2-40B4-BE49-F238E27FC236}">
                <a16:creationId xmlns:a16="http://schemas.microsoft.com/office/drawing/2014/main" id="{2E2F1045-DF51-884F-9264-9584FF3603EF}"/>
              </a:ext>
            </a:extLst>
          </p:cNvPr>
          <p:cNvSpPr txBox="1">
            <a:spLocks noChangeArrowheads="1"/>
          </p:cNvSpPr>
          <p:nvPr/>
        </p:nvSpPr>
        <p:spPr bwMode="auto">
          <a:xfrm>
            <a:off x="5867400" y="3962400"/>
            <a:ext cx="2286000" cy="523220"/>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السود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49862" name="Text Box 6">
            <a:extLst>
              <a:ext uri="{FF2B5EF4-FFF2-40B4-BE49-F238E27FC236}">
                <a16:creationId xmlns:a16="http://schemas.microsoft.com/office/drawing/2014/main" id="{EE8FD11B-0FAE-FE4A-93FE-35140A0EEDAB}"/>
              </a:ext>
            </a:extLst>
          </p:cNvPr>
          <p:cNvSpPr txBox="1">
            <a:spLocks noChangeArrowheads="1"/>
          </p:cNvSpPr>
          <p:nvPr/>
        </p:nvSpPr>
        <p:spPr bwMode="auto">
          <a:xfrm>
            <a:off x="1219200" y="4891088"/>
            <a:ext cx="2286000" cy="523220"/>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الصينيون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49863" name="Text Box 7">
            <a:extLst>
              <a:ext uri="{FF2B5EF4-FFF2-40B4-BE49-F238E27FC236}">
                <a16:creationId xmlns:a16="http://schemas.microsoft.com/office/drawing/2014/main" id="{93E3DAB6-149F-264F-940D-17D61949A460}"/>
              </a:ext>
            </a:extLst>
          </p:cNvPr>
          <p:cNvSpPr txBox="1">
            <a:spLocks noChangeArrowheads="1"/>
          </p:cNvSpPr>
          <p:nvPr/>
        </p:nvSpPr>
        <p:spPr bwMode="auto">
          <a:xfrm>
            <a:off x="5867400" y="4891088"/>
            <a:ext cx="2286000" cy="523220"/>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الملايو</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49864" name="Text Box 8">
            <a:extLst>
              <a:ext uri="{FF2B5EF4-FFF2-40B4-BE49-F238E27FC236}">
                <a16:creationId xmlns:a16="http://schemas.microsoft.com/office/drawing/2014/main" id="{499FB0D0-2934-3E4A-8D06-7634750E7215}"/>
              </a:ext>
            </a:extLst>
          </p:cNvPr>
          <p:cNvSpPr txBox="1">
            <a:spLocks noChangeArrowheads="1"/>
          </p:cNvSpPr>
          <p:nvPr/>
        </p:nvSpPr>
        <p:spPr bwMode="auto">
          <a:xfrm>
            <a:off x="1219200" y="5805488"/>
            <a:ext cx="2286000" cy="523220"/>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اليهود</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49865" name="Text Box 9">
            <a:extLst>
              <a:ext uri="{FF2B5EF4-FFF2-40B4-BE49-F238E27FC236}">
                <a16:creationId xmlns:a16="http://schemas.microsoft.com/office/drawing/2014/main" id="{C2A3AF64-5F94-8C4A-93D8-0A1C3752C49D}"/>
              </a:ext>
            </a:extLst>
          </p:cNvPr>
          <p:cNvSpPr txBox="1">
            <a:spLocks noChangeArrowheads="1"/>
          </p:cNvSpPr>
          <p:nvPr/>
        </p:nvSpPr>
        <p:spPr bwMode="auto">
          <a:xfrm>
            <a:off x="5867400" y="5805488"/>
            <a:ext cx="2286000" cy="523220"/>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الأمم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49866" name="Firewall" descr="Granite">
            <a:extLst>
              <a:ext uri="{FF2B5EF4-FFF2-40B4-BE49-F238E27FC236}">
                <a16:creationId xmlns:a16="http://schemas.microsoft.com/office/drawing/2014/main" id="{A17C4902-36F1-C049-80AF-6A828D88C29A}"/>
              </a:ext>
            </a:extLst>
          </p:cNvPr>
          <p:cNvSpPr>
            <a:spLocks noEditPoints="1" noChangeArrowheads="1"/>
          </p:cNvSpPr>
          <p:nvPr/>
        </p:nvSpPr>
        <p:spPr bwMode="auto">
          <a:xfrm>
            <a:off x="3505200" y="3733800"/>
            <a:ext cx="1809750" cy="904875"/>
          </a:xfrm>
          <a:custGeom>
            <a:avLst/>
            <a:gdLst>
              <a:gd name="T0" fmla="*/ 0 w 21600"/>
              <a:gd name="T1" fmla="*/ 0 h 21600"/>
              <a:gd name="T2" fmla="*/ 904875 w 21600"/>
              <a:gd name="T3" fmla="*/ 0 h 21600"/>
              <a:gd name="T4" fmla="*/ 1809750 w 21600"/>
              <a:gd name="T5" fmla="*/ 0 h 21600"/>
              <a:gd name="T6" fmla="*/ 1764506 w 21600"/>
              <a:gd name="T7" fmla="*/ 452438 h 21600"/>
              <a:gd name="T8" fmla="*/ 1764506 w 21600"/>
              <a:gd name="T9" fmla="*/ 904875 h 21600"/>
              <a:gd name="T10" fmla="*/ 904875 w 21600"/>
              <a:gd name="T11" fmla="*/ 904875 h 21600"/>
              <a:gd name="T12" fmla="*/ 45244 w 21600"/>
              <a:gd name="T13" fmla="*/ 904875 h 21600"/>
              <a:gd name="T14" fmla="*/ 45244 w 21600"/>
              <a:gd name="T15" fmla="*/ 452438 h 21600"/>
              <a:gd name="T16" fmla="*/ 0 60000 65536"/>
              <a:gd name="T17" fmla="*/ 0 60000 65536"/>
              <a:gd name="T18" fmla="*/ 0 60000 65536"/>
              <a:gd name="T19" fmla="*/ 0 60000 65536"/>
              <a:gd name="T20" fmla="*/ 0 60000 65536"/>
              <a:gd name="T21" fmla="*/ 0 60000 65536"/>
              <a:gd name="T22" fmla="*/ 0 60000 65536"/>
              <a:gd name="T23" fmla="*/ 0 60000 65536"/>
              <a:gd name="T24" fmla="*/ 761 w 21600"/>
              <a:gd name="T25" fmla="*/ 22454 h 21600"/>
              <a:gd name="T26" fmla="*/ 21069 w 21600"/>
              <a:gd name="T27" fmla="*/ 3228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540" y="4628"/>
                </a:moveTo>
                <a:lnTo>
                  <a:pt x="0" y="4628"/>
                </a:lnTo>
                <a:lnTo>
                  <a:pt x="0" y="0"/>
                </a:lnTo>
                <a:lnTo>
                  <a:pt x="21600" y="0"/>
                </a:lnTo>
                <a:lnTo>
                  <a:pt x="21600" y="4628"/>
                </a:lnTo>
                <a:lnTo>
                  <a:pt x="21060" y="4628"/>
                </a:lnTo>
                <a:lnTo>
                  <a:pt x="21060" y="21600"/>
                </a:lnTo>
                <a:lnTo>
                  <a:pt x="540" y="21600"/>
                </a:lnTo>
                <a:lnTo>
                  <a:pt x="540" y="4628"/>
                </a:lnTo>
                <a:close/>
              </a:path>
              <a:path w="21600" h="21600" extrusionOk="0">
                <a:moveTo>
                  <a:pt x="540" y="4628"/>
                </a:moveTo>
                <a:lnTo>
                  <a:pt x="540" y="6171"/>
                </a:lnTo>
                <a:lnTo>
                  <a:pt x="2700" y="6171"/>
                </a:lnTo>
                <a:lnTo>
                  <a:pt x="2700" y="4628"/>
                </a:lnTo>
                <a:lnTo>
                  <a:pt x="540" y="4628"/>
                </a:lnTo>
                <a:close/>
              </a:path>
              <a:path w="21600" h="21600" extrusionOk="0">
                <a:moveTo>
                  <a:pt x="2700" y="4628"/>
                </a:moveTo>
                <a:lnTo>
                  <a:pt x="2700" y="6171"/>
                </a:lnTo>
                <a:lnTo>
                  <a:pt x="4860" y="6171"/>
                </a:lnTo>
                <a:lnTo>
                  <a:pt x="4860" y="4628"/>
                </a:lnTo>
                <a:lnTo>
                  <a:pt x="2700" y="4628"/>
                </a:lnTo>
                <a:close/>
              </a:path>
              <a:path w="21600" h="21600" extrusionOk="0">
                <a:moveTo>
                  <a:pt x="4860" y="4628"/>
                </a:moveTo>
                <a:lnTo>
                  <a:pt x="4860" y="6171"/>
                </a:lnTo>
                <a:lnTo>
                  <a:pt x="7020" y="6171"/>
                </a:lnTo>
                <a:lnTo>
                  <a:pt x="7020" y="4628"/>
                </a:lnTo>
                <a:lnTo>
                  <a:pt x="4860" y="4628"/>
                </a:lnTo>
                <a:close/>
              </a:path>
              <a:path w="21600" h="21600" extrusionOk="0">
                <a:moveTo>
                  <a:pt x="7020" y="4628"/>
                </a:moveTo>
                <a:lnTo>
                  <a:pt x="7020" y="6171"/>
                </a:lnTo>
                <a:lnTo>
                  <a:pt x="9180" y="6171"/>
                </a:lnTo>
                <a:lnTo>
                  <a:pt x="9180" y="4628"/>
                </a:lnTo>
                <a:lnTo>
                  <a:pt x="7020" y="4628"/>
                </a:lnTo>
                <a:close/>
              </a:path>
              <a:path w="21600" h="21600" extrusionOk="0">
                <a:moveTo>
                  <a:pt x="9180" y="4628"/>
                </a:moveTo>
                <a:lnTo>
                  <a:pt x="9180" y="6171"/>
                </a:lnTo>
                <a:lnTo>
                  <a:pt x="11340" y="6171"/>
                </a:lnTo>
                <a:lnTo>
                  <a:pt x="11340" y="4628"/>
                </a:lnTo>
                <a:lnTo>
                  <a:pt x="9180" y="4628"/>
                </a:lnTo>
                <a:close/>
              </a:path>
              <a:path w="21600" h="21600" extrusionOk="0">
                <a:moveTo>
                  <a:pt x="11340" y="4628"/>
                </a:moveTo>
                <a:lnTo>
                  <a:pt x="11340" y="6171"/>
                </a:lnTo>
                <a:lnTo>
                  <a:pt x="13500" y="6171"/>
                </a:lnTo>
                <a:lnTo>
                  <a:pt x="13500" y="4628"/>
                </a:lnTo>
                <a:lnTo>
                  <a:pt x="11340" y="4628"/>
                </a:lnTo>
                <a:close/>
              </a:path>
              <a:path w="21600" h="21600" extrusionOk="0">
                <a:moveTo>
                  <a:pt x="13500" y="4628"/>
                </a:moveTo>
                <a:lnTo>
                  <a:pt x="13500" y="6171"/>
                </a:lnTo>
                <a:lnTo>
                  <a:pt x="15660" y="6171"/>
                </a:lnTo>
                <a:lnTo>
                  <a:pt x="15660" y="4628"/>
                </a:lnTo>
                <a:lnTo>
                  <a:pt x="13500" y="4628"/>
                </a:lnTo>
                <a:close/>
              </a:path>
              <a:path w="21600" h="21600" extrusionOk="0">
                <a:moveTo>
                  <a:pt x="15660" y="4628"/>
                </a:moveTo>
                <a:lnTo>
                  <a:pt x="15660" y="6171"/>
                </a:lnTo>
                <a:lnTo>
                  <a:pt x="17820" y="6171"/>
                </a:lnTo>
                <a:lnTo>
                  <a:pt x="17820" y="4628"/>
                </a:lnTo>
                <a:lnTo>
                  <a:pt x="15660" y="4628"/>
                </a:lnTo>
                <a:close/>
              </a:path>
              <a:path w="21600" h="21600" extrusionOk="0">
                <a:moveTo>
                  <a:pt x="17820" y="4628"/>
                </a:moveTo>
                <a:lnTo>
                  <a:pt x="17820" y="6171"/>
                </a:lnTo>
                <a:lnTo>
                  <a:pt x="19980" y="6171"/>
                </a:lnTo>
                <a:lnTo>
                  <a:pt x="19980" y="4628"/>
                </a:lnTo>
                <a:lnTo>
                  <a:pt x="17820" y="4628"/>
                </a:lnTo>
                <a:close/>
              </a:path>
              <a:path w="21600" h="21600" extrusionOk="0">
                <a:moveTo>
                  <a:pt x="1620" y="6171"/>
                </a:moveTo>
                <a:lnTo>
                  <a:pt x="1620" y="7714"/>
                </a:lnTo>
                <a:lnTo>
                  <a:pt x="3779" y="7714"/>
                </a:lnTo>
                <a:lnTo>
                  <a:pt x="3779" y="6171"/>
                </a:lnTo>
                <a:lnTo>
                  <a:pt x="1620" y="6171"/>
                </a:lnTo>
                <a:close/>
              </a:path>
              <a:path w="21600" h="21600" extrusionOk="0">
                <a:moveTo>
                  <a:pt x="3779" y="6171"/>
                </a:moveTo>
                <a:lnTo>
                  <a:pt x="3779" y="7714"/>
                </a:lnTo>
                <a:lnTo>
                  <a:pt x="5940" y="7714"/>
                </a:lnTo>
                <a:lnTo>
                  <a:pt x="5940" y="6171"/>
                </a:lnTo>
                <a:lnTo>
                  <a:pt x="3779" y="6171"/>
                </a:lnTo>
                <a:close/>
              </a:path>
              <a:path w="21600" h="21600" extrusionOk="0">
                <a:moveTo>
                  <a:pt x="5940" y="6171"/>
                </a:moveTo>
                <a:lnTo>
                  <a:pt x="5940" y="7714"/>
                </a:lnTo>
                <a:lnTo>
                  <a:pt x="8100" y="7714"/>
                </a:lnTo>
                <a:lnTo>
                  <a:pt x="8100" y="6171"/>
                </a:lnTo>
                <a:lnTo>
                  <a:pt x="5940" y="6171"/>
                </a:lnTo>
                <a:close/>
              </a:path>
              <a:path w="21600" h="21600" extrusionOk="0">
                <a:moveTo>
                  <a:pt x="8100" y="6171"/>
                </a:moveTo>
                <a:lnTo>
                  <a:pt x="8100" y="7714"/>
                </a:lnTo>
                <a:lnTo>
                  <a:pt x="10260" y="7714"/>
                </a:lnTo>
                <a:lnTo>
                  <a:pt x="10260" y="6171"/>
                </a:lnTo>
                <a:lnTo>
                  <a:pt x="8100" y="6171"/>
                </a:lnTo>
                <a:close/>
              </a:path>
              <a:path w="21600" h="21600" extrusionOk="0">
                <a:moveTo>
                  <a:pt x="10260" y="6171"/>
                </a:moveTo>
                <a:lnTo>
                  <a:pt x="10260" y="7714"/>
                </a:lnTo>
                <a:lnTo>
                  <a:pt x="12419" y="7714"/>
                </a:lnTo>
                <a:lnTo>
                  <a:pt x="12419" y="6171"/>
                </a:lnTo>
                <a:lnTo>
                  <a:pt x="10260" y="6171"/>
                </a:lnTo>
                <a:close/>
              </a:path>
              <a:path w="21600" h="21600" extrusionOk="0">
                <a:moveTo>
                  <a:pt x="12419" y="6171"/>
                </a:moveTo>
                <a:lnTo>
                  <a:pt x="12419" y="7714"/>
                </a:lnTo>
                <a:lnTo>
                  <a:pt x="14580" y="7714"/>
                </a:lnTo>
                <a:lnTo>
                  <a:pt x="14580" y="6171"/>
                </a:lnTo>
                <a:lnTo>
                  <a:pt x="12419" y="6171"/>
                </a:lnTo>
                <a:close/>
              </a:path>
              <a:path w="21600" h="21600" extrusionOk="0">
                <a:moveTo>
                  <a:pt x="14580" y="6171"/>
                </a:moveTo>
                <a:lnTo>
                  <a:pt x="14580" y="7714"/>
                </a:lnTo>
                <a:lnTo>
                  <a:pt x="16740" y="7714"/>
                </a:lnTo>
                <a:lnTo>
                  <a:pt x="16740" y="6171"/>
                </a:lnTo>
                <a:lnTo>
                  <a:pt x="14580" y="6171"/>
                </a:lnTo>
                <a:close/>
              </a:path>
              <a:path w="21600" h="21600" extrusionOk="0">
                <a:moveTo>
                  <a:pt x="16740" y="6171"/>
                </a:moveTo>
                <a:lnTo>
                  <a:pt x="16740" y="7714"/>
                </a:lnTo>
                <a:lnTo>
                  <a:pt x="18900" y="7714"/>
                </a:lnTo>
                <a:lnTo>
                  <a:pt x="18900" y="6171"/>
                </a:lnTo>
                <a:lnTo>
                  <a:pt x="16740" y="6171"/>
                </a:lnTo>
                <a:close/>
              </a:path>
              <a:path w="21600" h="21600" extrusionOk="0">
                <a:moveTo>
                  <a:pt x="18900" y="6171"/>
                </a:moveTo>
                <a:lnTo>
                  <a:pt x="18900" y="7714"/>
                </a:lnTo>
                <a:lnTo>
                  <a:pt x="21060" y="7714"/>
                </a:lnTo>
                <a:lnTo>
                  <a:pt x="21060" y="6171"/>
                </a:lnTo>
                <a:lnTo>
                  <a:pt x="18900" y="6171"/>
                </a:lnTo>
                <a:close/>
              </a:path>
              <a:path w="21600" h="21600" extrusionOk="0">
                <a:moveTo>
                  <a:pt x="540" y="7714"/>
                </a:moveTo>
                <a:lnTo>
                  <a:pt x="540" y="9257"/>
                </a:lnTo>
                <a:lnTo>
                  <a:pt x="2700" y="9257"/>
                </a:lnTo>
                <a:lnTo>
                  <a:pt x="2700" y="7714"/>
                </a:lnTo>
                <a:lnTo>
                  <a:pt x="540" y="7714"/>
                </a:lnTo>
                <a:close/>
              </a:path>
              <a:path w="21600" h="21600" extrusionOk="0">
                <a:moveTo>
                  <a:pt x="2700" y="7714"/>
                </a:moveTo>
                <a:lnTo>
                  <a:pt x="2700" y="9257"/>
                </a:lnTo>
                <a:lnTo>
                  <a:pt x="4860" y="9257"/>
                </a:lnTo>
                <a:lnTo>
                  <a:pt x="4860" y="7714"/>
                </a:lnTo>
                <a:lnTo>
                  <a:pt x="2700" y="7714"/>
                </a:lnTo>
                <a:close/>
              </a:path>
              <a:path w="21600" h="21600" extrusionOk="0">
                <a:moveTo>
                  <a:pt x="4860" y="7714"/>
                </a:moveTo>
                <a:lnTo>
                  <a:pt x="4860" y="9257"/>
                </a:lnTo>
                <a:lnTo>
                  <a:pt x="7020" y="9257"/>
                </a:lnTo>
                <a:lnTo>
                  <a:pt x="7020" y="7714"/>
                </a:lnTo>
                <a:lnTo>
                  <a:pt x="4860" y="7714"/>
                </a:lnTo>
                <a:close/>
              </a:path>
              <a:path w="21600" h="21600" extrusionOk="0">
                <a:moveTo>
                  <a:pt x="7020" y="7714"/>
                </a:moveTo>
                <a:lnTo>
                  <a:pt x="7020" y="9257"/>
                </a:lnTo>
                <a:lnTo>
                  <a:pt x="9180" y="9257"/>
                </a:lnTo>
                <a:lnTo>
                  <a:pt x="9180" y="7714"/>
                </a:lnTo>
                <a:lnTo>
                  <a:pt x="7020" y="7714"/>
                </a:lnTo>
                <a:close/>
              </a:path>
              <a:path w="21600" h="21600" extrusionOk="0">
                <a:moveTo>
                  <a:pt x="9180" y="7714"/>
                </a:moveTo>
                <a:lnTo>
                  <a:pt x="9180" y="9257"/>
                </a:lnTo>
                <a:lnTo>
                  <a:pt x="11340" y="9257"/>
                </a:lnTo>
                <a:lnTo>
                  <a:pt x="11340" y="7714"/>
                </a:lnTo>
                <a:lnTo>
                  <a:pt x="9180" y="7714"/>
                </a:lnTo>
                <a:close/>
              </a:path>
              <a:path w="21600" h="21600" extrusionOk="0">
                <a:moveTo>
                  <a:pt x="11340" y="7714"/>
                </a:moveTo>
                <a:lnTo>
                  <a:pt x="11340" y="9257"/>
                </a:lnTo>
                <a:lnTo>
                  <a:pt x="13500" y="9257"/>
                </a:lnTo>
                <a:lnTo>
                  <a:pt x="13500" y="7714"/>
                </a:lnTo>
                <a:lnTo>
                  <a:pt x="11340" y="7714"/>
                </a:lnTo>
                <a:close/>
              </a:path>
              <a:path w="21600" h="21600" extrusionOk="0">
                <a:moveTo>
                  <a:pt x="13500" y="7714"/>
                </a:moveTo>
                <a:lnTo>
                  <a:pt x="13500" y="9257"/>
                </a:lnTo>
                <a:lnTo>
                  <a:pt x="15660" y="9257"/>
                </a:lnTo>
                <a:lnTo>
                  <a:pt x="15660" y="7714"/>
                </a:lnTo>
                <a:lnTo>
                  <a:pt x="13500" y="7714"/>
                </a:lnTo>
                <a:close/>
              </a:path>
              <a:path w="21600" h="21600" extrusionOk="0">
                <a:moveTo>
                  <a:pt x="15660" y="7714"/>
                </a:moveTo>
                <a:lnTo>
                  <a:pt x="15660" y="9257"/>
                </a:lnTo>
                <a:lnTo>
                  <a:pt x="17820" y="9257"/>
                </a:lnTo>
                <a:lnTo>
                  <a:pt x="17820" y="7714"/>
                </a:lnTo>
                <a:lnTo>
                  <a:pt x="15660" y="7714"/>
                </a:lnTo>
                <a:close/>
              </a:path>
              <a:path w="21600" h="21600" extrusionOk="0">
                <a:moveTo>
                  <a:pt x="17820" y="7714"/>
                </a:moveTo>
                <a:lnTo>
                  <a:pt x="17820" y="9257"/>
                </a:lnTo>
                <a:lnTo>
                  <a:pt x="19980" y="9257"/>
                </a:lnTo>
                <a:lnTo>
                  <a:pt x="19980" y="7714"/>
                </a:lnTo>
                <a:lnTo>
                  <a:pt x="17820" y="7714"/>
                </a:lnTo>
                <a:close/>
              </a:path>
              <a:path w="21600" h="21600" extrusionOk="0">
                <a:moveTo>
                  <a:pt x="1620" y="9257"/>
                </a:moveTo>
                <a:lnTo>
                  <a:pt x="1620" y="10800"/>
                </a:lnTo>
                <a:lnTo>
                  <a:pt x="3779" y="10800"/>
                </a:lnTo>
                <a:lnTo>
                  <a:pt x="3779" y="9257"/>
                </a:lnTo>
                <a:lnTo>
                  <a:pt x="1620" y="9257"/>
                </a:lnTo>
                <a:close/>
              </a:path>
              <a:path w="21600" h="21600" extrusionOk="0">
                <a:moveTo>
                  <a:pt x="3779" y="9257"/>
                </a:moveTo>
                <a:lnTo>
                  <a:pt x="3779" y="10800"/>
                </a:lnTo>
                <a:lnTo>
                  <a:pt x="5940" y="10800"/>
                </a:lnTo>
                <a:lnTo>
                  <a:pt x="5940" y="9257"/>
                </a:lnTo>
                <a:lnTo>
                  <a:pt x="3779" y="9257"/>
                </a:lnTo>
                <a:close/>
              </a:path>
              <a:path w="21600" h="21600" extrusionOk="0">
                <a:moveTo>
                  <a:pt x="5940" y="9257"/>
                </a:moveTo>
                <a:lnTo>
                  <a:pt x="5940" y="10800"/>
                </a:lnTo>
                <a:lnTo>
                  <a:pt x="8100" y="10800"/>
                </a:lnTo>
                <a:lnTo>
                  <a:pt x="8100" y="9257"/>
                </a:lnTo>
                <a:lnTo>
                  <a:pt x="5940" y="9257"/>
                </a:lnTo>
                <a:close/>
              </a:path>
              <a:path w="21600" h="21600" extrusionOk="0">
                <a:moveTo>
                  <a:pt x="8100" y="9257"/>
                </a:moveTo>
                <a:lnTo>
                  <a:pt x="8100" y="10800"/>
                </a:lnTo>
                <a:lnTo>
                  <a:pt x="10260" y="10800"/>
                </a:lnTo>
                <a:lnTo>
                  <a:pt x="10260" y="9257"/>
                </a:lnTo>
                <a:lnTo>
                  <a:pt x="8100" y="9257"/>
                </a:lnTo>
                <a:close/>
              </a:path>
              <a:path w="21600" h="21600" extrusionOk="0">
                <a:moveTo>
                  <a:pt x="10260" y="9257"/>
                </a:moveTo>
                <a:lnTo>
                  <a:pt x="10260" y="10800"/>
                </a:lnTo>
                <a:lnTo>
                  <a:pt x="12419" y="10800"/>
                </a:lnTo>
                <a:lnTo>
                  <a:pt x="12419" y="9257"/>
                </a:lnTo>
                <a:lnTo>
                  <a:pt x="10260" y="9257"/>
                </a:lnTo>
                <a:close/>
              </a:path>
              <a:path w="21600" h="21600" extrusionOk="0">
                <a:moveTo>
                  <a:pt x="12419" y="9257"/>
                </a:moveTo>
                <a:lnTo>
                  <a:pt x="12419" y="10800"/>
                </a:lnTo>
                <a:lnTo>
                  <a:pt x="14580" y="10800"/>
                </a:lnTo>
                <a:lnTo>
                  <a:pt x="14580" y="9257"/>
                </a:lnTo>
                <a:lnTo>
                  <a:pt x="12419" y="9257"/>
                </a:lnTo>
                <a:close/>
              </a:path>
              <a:path w="21600" h="21600" extrusionOk="0">
                <a:moveTo>
                  <a:pt x="14580" y="9257"/>
                </a:moveTo>
                <a:lnTo>
                  <a:pt x="14580" y="10800"/>
                </a:lnTo>
                <a:lnTo>
                  <a:pt x="16740" y="10800"/>
                </a:lnTo>
                <a:lnTo>
                  <a:pt x="16740" y="9257"/>
                </a:lnTo>
                <a:lnTo>
                  <a:pt x="14580" y="9257"/>
                </a:lnTo>
                <a:close/>
              </a:path>
              <a:path w="21600" h="21600" extrusionOk="0">
                <a:moveTo>
                  <a:pt x="16740" y="9257"/>
                </a:moveTo>
                <a:lnTo>
                  <a:pt x="16740" y="10800"/>
                </a:lnTo>
                <a:lnTo>
                  <a:pt x="18900" y="10800"/>
                </a:lnTo>
                <a:lnTo>
                  <a:pt x="18900" y="9257"/>
                </a:lnTo>
                <a:lnTo>
                  <a:pt x="16740" y="9257"/>
                </a:lnTo>
                <a:close/>
              </a:path>
              <a:path w="21600" h="21600" extrusionOk="0">
                <a:moveTo>
                  <a:pt x="18900" y="9257"/>
                </a:moveTo>
                <a:lnTo>
                  <a:pt x="18900" y="10800"/>
                </a:lnTo>
                <a:lnTo>
                  <a:pt x="21060" y="10800"/>
                </a:lnTo>
                <a:lnTo>
                  <a:pt x="21060" y="9257"/>
                </a:lnTo>
                <a:lnTo>
                  <a:pt x="18900" y="9257"/>
                </a:lnTo>
                <a:close/>
              </a:path>
              <a:path w="21600" h="21600" extrusionOk="0">
                <a:moveTo>
                  <a:pt x="540" y="10800"/>
                </a:moveTo>
                <a:lnTo>
                  <a:pt x="540" y="12342"/>
                </a:lnTo>
                <a:lnTo>
                  <a:pt x="2700" y="12342"/>
                </a:lnTo>
                <a:lnTo>
                  <a:pt x="2700" y="10800"/>
                </a:lnTo>
                <a:lnTo>
                  <a:pt x="540" y="10800"/>
                </a:lnTo>
                <a:close/>
              </a:path>
              <a:path w="21600" h="21600" extrusionOk="0">
                <a:moveTo>
                  <a:pt x="2700" y="10800"/>
                </a:moveTo>
                <a:lnTo>
                  <a:pt x="2700" y="12342"/>
                </a:lnTo>
                <a:lnTo>
                  <a:pt x="4860" y="12342"/>
                </a:lnTo>
                <a:lnTo>
                  <a:pt x="4860" y="10800"/>
                </a:lnTo>
                <a:lnTo>
                  <a:pt x="2700" y="10800"/>
                </a:lnTo>
                <a:close/>
              </a:path>
              <a:path w="21600" h="21600" extrusionOk="0">
                <a:moveTo>
                  <a:pt x="4860" y="10800"/>
                </a:moveTo>
                <a:lnTo>
                  <a:pt x="4860" y="12342"/>
                </a:lnTo>
                <a:lnTo>
                  <a:pt x="7020" y="12342"/>
                </a:lnTo>
                <a:lnTo>
                  <a:pt x="7020" y="10800"/>
                </a:lnTo>
                <a:lnTo>
                  <a:pt x="4860" y="10800"/>
                </a:lnTo>
                <a:close/>
              </a:path>
              <a:path w="21600" h="21600" extrusionOk="0">
                <a:moveTo>
                  <a:pt x="7020" y="10800"/>
                </a:moveTo>
                <a:lnTo>
                  <a:pt x="7020" y="12342"/>
                </a:lnTo>
                <a:lnTo>
                  <a:pt x="9180" y="12342"/>
                </a:lnTo>
                <a:lnTo>
                  <a:pt x="9180" y="10800"/>
                </a:lnTo>
                <a:lnTo>
                  <a:pt x="7020" y="10800"/>
                </a:lnTo>
                <a:close/>
              </a:path>
              <a:path w="21600" h="21600" extrusionOk="0">
                <a:moveTo>
                  <a:pt x="9180" y="10800"/>
                </a:moveTo>
                <a:lnTo>
                  <a:pt x="9180" y="12342"/>
                </a:lnTo>
                <a:lnTo>
                  <a:pt x="11340" y="12342"/>
                </a:lnTo>
                <a:lnTo>
                  <a:pt x="11340" y="10800"/>
                </a:lnTo>
                <a:lnTo>
                  <a:pt x="9180" y="10800"/>
                </a:lnTo>
                <a:close/>
              </a:path>
              <a:path w="21600" h="21600" extrusionOk="0">
                <a:moveTo>
                  <a:pt x="11340" y="10800"/>
                </a:moveTo>
                <a:lnTo>
                  <a:pt x="11340" y="12342"/>
                </a:lnTo>
                <a:lnTo>
                  <a:pt x="13500" y="12342"/>
                </a:lnTo>
                <a:lnTo>
                  <a:pt x="13500" y="10800"/>
                </a:lnTo>
                <a:lnTo>
                  <a:pt x="11340" y="10800"/>
                </a:lnTo>
                <a:close/>
              </a:path>
              <a:path w="21600" h="21600" extrusionOk="0">
                <a:moveTo>
                  <a:pt x="13500" y="10800"/>
                </a:moveTo>
                <a:lnTo>
                  <a:pt x="13500" y="12342"/>
                </a:lnTo>
                <a:lnTo>
                  <a:pt x="15660" y="12342"/>
                </a:lnTo>
                <a:lnTo>
                  <a:pt x="15660" y="10800"/>
                </a:lnTo>
                <a:lnTo>
                  <a:pt x="13500" y="10800"/>
                </a:lnTo>
                <a:close/>
              </a:path>
              <a:path w="21600" h="21600" extrusionOk="0">
                <a:moveTo>
                  <a:pt x="15660" y="10800"/>
                </a:moveTo>
                <a:lnTo>
                  <a:pt x="15660" y="12342"/>
                </a:lnTo>
                <a:lnTo>
                  <a:pt x="17820" y="12342"/>
                </a:lnTo>
                <a:lnTo>
                  <a:pt x="17820" y="10800"/>
                </a:lnTo>
                <a:lnTo>
                  <a:pt x="15660" y="10800"/>
                </a:lnTo>
                <a:close/>
              </a:path>
              <a:path w="21600" h="21600" extrusionOk="0">
                <a:moveTo>
                  <a:pt x="17820" y="10800"/>
                </a:moveTo>
                <a:lnTo>
                  <a:pt x="17820" y="12342"/>
                </a:lnTo>
                <a:lnTo>
                  <a:pt x="19980" y="12342"/>
                </a:lnTo>
                <a:lnTo>
                  <a:pt x="19980" y="10800"/>
                </a:lnTo>
                <a:lnTo>
                  <a:pt x="17820" y="10800"/>
                </a:lnTo>
                <a:close/>
              </a:path>
              <a:path w="21600" h="21600" extrusionOk="0">
                <a:moveTo>
                  <a:pt x="1620" y="12342"/>
                </a:moveTo>
                <a:lnTo>
                  <a:pt x="1620" y="13885"/>
                </a:lnTo>
                <a:lnTo>
                  <a:pt x="3779" y="13885"/>
                </a:lnTo>
                <a:lnTo>
                  <a:pt x="3779" y="12342"/>
                </a:lnTo>
                <a:lnTo>
                  <a:pt x="1620" y="12342"/>
                </a:lnTo>
                <a:close/>
              </a:path>
              <a:path w="21600" h="21600" extrusionOk="0">
                <a:moveTo>
                  <a:pt x="3779" y="12342"/>
                </a:moveTo>
                <a:lnTo>
                  <a:pt x="3779" y="13885"/>
                </a:lnTo>
                <a:lnTo>
                  <a:pt x="5940" y="13885"/>
                </a:lnTo>
                <a:lnTo>
                  <a:pt x="5940" y="12342"/>
                </a:lnTo>
                <a:lnTo>
                  <a:pt x="3779" y="12342"/>
                </a:lnTo>
                <a:close/>
              </a:path>
              <a:path w="21600" h="21600" extrusionOk="0">
                <a:moveTo>
                  <a:pt x="5940" y="12342"/>
                </a:moveTo>
                <a:lnTo>
                  <a:pt x="5940" y="13885"/>
                </a:lnTo>
                <a:lnTo>
                  <a:pt x="8100" y="13885"/>
                </a:lnTo>
                <a:lnTo>
                  <a:pt x="8100" y="12342"/>
                </a:lnTo>
                <a:lnTo>
                  <a:pt x="5940" y="12342"/>
                </a:lnTo>
                <a:close/>
              </a:path>
              <a:path w="21600" h="21600" extrusionOk="0">
                <a:moveTo>
                  <a:pt x="8100" y="12342"/>
                </a:moveTo>
                <a:lnTo>
                  <a:pt x="8100" y="13885"/>
                </a:lnTo>
                <a:lnTo>
                  <a:pt x="10260" y="13885"/>
                </a:lnTo>
                <a:lnTo>
                  <a:pt x="10260" y="12342"/>
                </a:lnTo>
                <a:lnTo>
                  <a:pt x="8100" y="12342"/>
                </a:lnTo>
                <a:close/>
              </a:path>
              <a:path w="21600" h="21600" extrusionOk="0">
                <a:moveTo>
                  <a:pt x="10260" y="12342"/>
                </a:moveTo>
                <a:lnTo>
                  <a:pt x="10260" y="13885"/>
                </a:lnTo>
                <a:lnTo>
                  <a:pt x="12419" y="13885"/>
                </a:lnTo>
                <a:lnTo>
                  <a:pt x="12419" y="12342"/>
                </a:lnTo>
                <a:lnTo>
                  <a:pt x="10260" y="12342"/>
                </a:lnTo>
                <a:close/>
              </a:path>
              <a:path w="21600" h="21600" extrusionOk="0">
                <a:moveTo>
                  <a:pt x="12419" y="12342"/>
                </a:moveTo>
                <a:lnTo>
                  <a:pt x="12419" y="13885"/>
                </a:lnTo>
                <a:lnTo>
                  <a:pt x="14580" y="13885"/>
                </a:lnTo>
                <a:lnTo>
                  <a:pt x="14580" y="12342"/>
                </a:lnTo>
                <a:lnTo>
                  <a:pt x="12419" y="12342"/>
                </a:lnTo>
                <a:close/>
              </a:path>
              <a:path w="21600" h="21600" extrusionOk="0">
                <a:moveTo>
                  <a:pt x="14580" y="12342"/>
                </a:moveTo>
                <a:lnTo>
                  <a:pt x="14580" y="13885"/>
                </a:lnTo>
                <a:lnTo>
                  <a:pt x="16740" y="13885"/>
                </a:lnTo>
                <a:lnTo>
                  <a:pt x="16740" y="12342"/>
                </a:lnTo>
                <a:lnTo>
                  <a:pt x="14580" y="12342"/>
                </a:lnTo>
                <a:close/>
              </a:path>
              <a:path w="21600" h="21600" extrusionOk="0">
                <a:moveTo>
                  <a:pt x="16740" y="12342"/>
                </a:moveTo>
                <a:lnTo>
                  <a:pt x="16740" y="13885"/>
                </a:lnTo>
                <a:lnTo>
                  <a:pt x="18900" y="13885"/>
                </a:lnTo>
                <a:lnTo>
                  <a:pt x="18900" y="12342"/>
                </a:lnTo>
                <a:lnTo>
                  <a:pt x="16740" y="12342"/>
                </a:lnTo>
                <a:close/>
              </a:path>
              <a:path w="21600" h="21600" extrusionOk="0">
                <a:moveTo>
                  <a:pt x="18900" y="12342"/>
                </a:moveTo>
                <a:lnTo>
                  <a:pt x="18900" y="13885"/>
                </a:lnTo>
                <a:lnTo>
                  <a:pt x="21060" y="13885"/>
                </a:lnTo>
                <a:lnTo>
                  <a:pt x="21060" y="12342"/>
                </a:lnTo>
                <a:lnTo>
                  <a:pt x="18900" y="12342"/>
                </a:lnTo>
                <a:close/>
              </a:path>
              <a:path w="21600" h="21600" extrusionOk="0">
                <a:moveTo>
                  <a:pt x="540" y="13885"/>
                </a:moveTo>
                <a:lnTo>
                  <a:pt x="540" y="15428"/>
                </a:lnTo>
                <a:lnTo>
                  <a:pt x="2700" y="15428"/>
                </a:lnTo>
                <a:lnTo>
                  <a:pt x="2700" y="13885"/>
                </a:lnTo>
                <a:lnTo>
                  <a:pt x="540" y="13885"/>
                </a:lnTo>
                <a:close/>
              </a:path>
              <a:path w="21600" h="21600" extrusionOk="0">
                <a:moveTo>
                  <a:pt x="2700" y="13885"/>
                </a:moveTo>
                <a:lnTo>
                  <a:pt x="2700" y="15428"/>
                </a:lnTo>
                <a:lnTo>
                  <a:pt x="4860" y="15428"/>
                </a:lnTo>
                <a:lnTo>
                  <a:pt x="4860" y="13885"/>
                </a:lnTo>
                <a:lnTo>
                  <a:pt x="2700" y="13885"/>
                </a:lnTo>
                <a:close/>
              </a:path>
              <a:path w="21600" h="21600" extrusionOk="0">
                <a:moveTo>
                  <a:pt x="4860" y="13885"/>
                </a:moveTo>
                <a:lnTo>
                  <a:pt x="4860" y="15428"/>
                </a:lnTo>
                <a:lnTo>
                  <a:pt x="7020" y="15428"/>
                </a:lnTo>
                <a:lnTo>
                  <a:pt x="7020" y="13885"/>
                </a:lnTo>
                <a:lnTo>
                  <a:pt x="4860" y="13885"/>
                </a:lnTo>
                <a:close/>
              </a:path>
              <a:path w="21600" h="21600" extrusionOk="0">
                <a:moveTo>
                  <a:pt x="7020" y="13885"/>
                </a:moveTo>
                <a:lnTo>
                  <a:pt x="7020" y="15428"/>
                </a:lnTo>
                <a:lnTo>
                  <a:pt x="9180" y="15428"/>
                </a:lnTo>
                <a:lnTo>
                  <a:pt x="9180" y="13885"/>
                </a:lnTo>
                <a:lnTo>
                  <a:pt x="7020" y="13885"/>
                </a:lnTo>
                <a:close/>
              </a:path>
              <a:path w="21600" h="21600" extrusionOk="0">
                <a:moveTo>
                  <a:pt x="9180" y="13885"/>
                </a:moveTo>
                <a:lnTo>
                  <a:pt x="9180" y="15428"/>
                </a:lnTo>
                <a:lnTo>
                  <a:pt x="11340" y="15428"/>
                </a:lnTo>
                <a:lnTo>
                  <a:pt x="11340" y="13885"/>
                </a:lnTo>
                <a:lnTo>
                  <a:pt x="9180" y="13885"/>
                </a:lnTo>
                <a:close/>
              </a:path>
              <a:path w="21600" h="21600" extrusionOk="0">
                <a:moveTo>
                  <a:pt x="11340" y="13885"/>
                </a:moveTo>
                <a:lnTo>
                  <a:pt x="11340" y="15428"/>
                </a:lnTo>
                <a:lnTo>
                  <a:pt x="13500" y="15428"/>
                </a:lnTo>
                <a:lnTo>
                  <a:pt x="13500" y="13885"/>
                </a:lnTo>
                <a:lnTo>
                  <a:pt x="11340" y="13885"/>
                </a:lnTo>
                <a:close/>
              </a:path>
              <a:path w="21600" h="21600" extrusionOk="0">
                <a:moveTo>
                  <a:pt x="13500" y="13885"/>
                </a:moveTo>
                <a:lnTo>
                  <a:pt x="13500" y="15428"/>
                </a:lnTo>
                <a:lnTo>
                  <a:pt x="15660" y="15428"/>
                </a:lnTo>
                <a:lnTo>
                  <a:pt x="15660" y="13885"/>
                </a:lnTo>
                <a:lnTo>
                  <a:pt x="13500" y="13885"/>
                </a:lnTo>
                <a:close/>
              </a:path>
              <a:path w="21600" h="21600" extrusionOk="0">
                <a:moveTo>
                  <a:pt x="15660" y="13885"/>
                </a:moveTo>
                <a:lnTo>
                  <a:pt x="15660" y="15428"/>
                </a:lnTo>
                <a:lnTo>
                  <a:pt x="17820" y="15428"/>
                </a:lnTo>
                <a:lnTo>
                  <a:pt x="17820" y="13885"/>
                </a:lnTo>
                <a:lnTo>
                  <a:pt x="15660" y="13885"/>
                </a:lnTo>
                <a:close/>
              </a:path>
              <a:path w="21600" h="21600" extrusionOk="0">
                <a:moveTo>
                  <a:pt x="17820" y="13885"/>
                </a:moveTo>
                <a:lnTo>
                  <a:pt x="17820" y="15428"/>
                </a:lnTo>
                <a:lnTo>
                  <a:pt x="19980" y="15428"/>
                </a:lnTo>
                <a:lnTo>
                  <a:pt x="19980" y="13885"/>
                </a:lnTo>
                <a:lnTo>
                  <a:pt x="17820" y="13885"/>
                </a:lnTo>
                <a:close/>
              </a:path>
              <a:path w="21600" h="21600" extrusionOk="0">
                <a:moveTo>
                  <a:pt x="1620" y="15428"/>
                </a:moveTo>
                <a:lnTo>
                  <a:pt x="1620" y="16971"/>
                </a:lnTo>
                <a:lnTo>
                  <a:pt x="3779" y="16971"/>
                </a:lnTo>
                <a:lnTo>
                  <a:pt x="3779" y="15428"/>
                </a:lnTo>
                <a:lnTo>
                  <a:pt x="1620" y="15428"/>
                </a:lnTo>
                <a:close/>
              </a:path>
              <a:path w="21600" h="21600" extrusionOk="0">
                <a:moveTo>
                  <a:pt x="3779" y="15428"/>
                </a:moveTo>
                <a:lnTo>
                  <a:pt x="3779" y="16971"/>
                </a:lnTo>
                <a:lnTo>
                  <a:pt x="5940" y="16971"/>
                </a:lnTo>
                <a:lnTo>
                  <a:pt x="5940" y="15428"/>
                </a:lnTo>
                <a:lnTo>
                  <a:pt x="3779" y="15428"/>
                </a:lnTo>
                <a:close/>
              </a:path>
              <a:path w="21600" h="21600" extrusionOk="0">
                <a:moveTo>
                  <a:pt x="5940" y="15428"/>
                </a:moveTo>
                <a:lnTo>
                  <a:pt x="5940" y="16971"/>
                </a:lnTo>
                <a:lnTo>
                  <a:pt x="8100" y="16971"/>
                </a:lnTo>
                <a:lnTo>
                  <a:pt x="8100" y="15428"/>
                </a:lnTo>
                <a:lnTo>
                  <a:pt x="5940" y="15428"/>
                </a:lnTo>
                <a:close/>
              </a:path>
              <a:path w="21600" h="21600" extrusionOk="0">
                <a:moveTo>
                  <a:pt x="8100" y="15428"/>
                </a:moveTo>
                <a:lnTo>
                  <a:pt x="8100" y="16971"/>
                </a:lnTo>
                <a:lnTo>
                  <a:pt x="10260" y="16971"/>
                </a:lnTo>
                <a:lnTo>
                  <a:pt x="10260" y="15428"/>
                </a:lnTo>
                <a:lnTo>
                  <a:pt x="8100" y="15428"/>
                </a:lnTo>
                <a:close/>
              </a:path>
              <a:path w="21600" h="21600" extrusionOk="0">
                <a:moveTo>
                  <a:pt x="10260" y="15428"/>
                </a:moveTo>
                <a:lnTo>
                  <a:pt x="10260" y="16971"/>
                </a:lnTo>
                <a:lnTo>
                  <a:pt x="12419" y="16971"/>
                </a:lnTo>
                <a:lnTo>
                  <a:pt x="12419" y="15428"/>
                </a:lnTo>
                <a:lnTo>
                  <a:pt x="10260" y="15428"/>
                </a:lnTo>
                <a:close/>
              </a:path>
              <a:path w="21600" h="21600" extrusionOk="0">
                <a:moveTo>
                  <a:pt x="12419" y="15428"/>
                </a:moveTo>
                <a:lnTo>
                  <a:pt x="12419" y="16971"/>
                </a:lnTo>
                <a:lnTo>
                  <a:pt x="14580" y="16971"/>
                </a:lnTo>
                <a:lnTo>
                  <a:pt x="14580" y="15428"/>
                </a:lnTo>
                <a:lnTo>
                  <a:pt x="12419" y="15428"/>
                </a:lnTo>
                <a:close/>
              </a:path>
              <a:path w="21600" h="21600" extrusionOk="0">
                <a:moveTo>
                  <a:pt x="14580" y="15428"/>
                </a:moveTo>
                <a:lnTo>
                  <a:pt x="14580" y="16971"/>
                </a:lnTo>
                <a:lnTo>
                  <a:pt x="16740" y="16971"/>
                </a:lnTo>
                <a:lnTo>
                  <a:pt x="16740" y="15428"/>
                </a:lnTo>
                <a:lnTo>
                  <a:pt x="14580" y="15428"/>
                </a:lnTo>
                <a:close/>
              </a:path>
              <a:path w="21600" h="21600" extrusionOk="0">
                <a:moveTo>
                  <a:pt x="16740" y="15428"/>
                </a:moveTo>
                <a:lnTo>
                  <a:pt x="16740" y="16971"/>
                </a:lnTo>
                <a:lnTo>
                  <a:pt x="18900" y="16971"/>
                </a:lnTo>
                <a:lnTo>
                  <a:pt x="18900" y="15428"/>
                </a:lnTo>
                <a:lnTo>
                  <a:pt x="16740" y="15428"/>
                </a:lnTo>
                <a:close/>
              </a:path>
              <a:path w="21600" h="21600" extrusionOk="0">
                <a:moveTo>
                  <a:pt x="18900" y="15428"/>
                </a:moveTo>
                <a:lnTo>
                  <a:pt x="18900" y="16971"/>
                </a:lnTo>
                <a:lnTo>
                  <a:pt x="21060" y="16971"/>
                </a:lnTo>
                <a:lnTo>
                  <a:pt x="21060" y="15428"/>
                </a:lnTo>
                <a:lnTo>
                  <a:pt x="18900" y="15428"/>
                </a:lnTo>
                <a:close/>
              </a:path>
              <a:path w="21600" h="21600" extrusionOk="0">
                <a:moveTo>
                  <a:pt x="540" y="16971"/>
                </a:moveTo>
                <a:lnTo>
                  <a:pt x="540" y="18514"/>
                </a:lnTo>
                <a:lnTo>
                  <a:pt x="2700" y="18514"/>
                </a:lnTo>
                <a:lnTo>
                  <a:pt x="2700" y="16971"/>
                </a:lnTo>
                <a:lnTo>
                  <a:pt x="540" y="16971"/>
                </a:lnTo>
                <a:close/>
              </a:path>
              <a:path w="21600" h="21600" extrusionOk="0">
                <a:moveTo>
                  <a:pt x="2700" y="16971"/>
                </a:moveTo>
                <a:lnTo>
                  <a:pt x="2700" y="18514"/>
                </a:lnTo>
                <a:lnTo>
                  <a:pt x="4860" y="18514"/>
                </a:lnTo>
                <a:lnTo>
                  <a:pt x="4860" y="16971"/>
                </a:lnTo>
                <a:lnTo>
                  <a:pt x="2700" y="16971"/>
                </a:lnTo>
                <a:close/>
              </a:path>
              <a:path w="21600" h="21600" extrusionOk="0">
                <a:moveTo>
                  <a:pt x="4860" y="16971"/>
                </a:moveTo>
                <a:lnTo>
                  <a:pt x="4860" y="18514"/>
                </a:lnTo>
                <a:lnTo>
                  <a:pt x="7020" y="18514"/>
                </a:lnTo>
                <a:lnTo>
                  <a:pt x="7020" y="16971"/>
                </a:lnTo>
                <a:lnTo>
                  <a:pt x="4860" y="16971"/>
                </a:lnTo>
                <a:close/>
              </a:path>
              <a:path w="21600" h="21600" extrusionOk="0">
                <a:moveTo>
                  <a:pt x="7020" y="16971"/>
                </a:moveTo>
                <a:lnTo>
                  <a:pt x="7020" y="18514"/>
                </a:lnTo>
                <a:lnTo>
                  <a:pt x="9180" y="18514"/>
                </a:lnTo>
                <a:lnTo>
                  <a:pt x="9180" y="16971"/>
                </a:lnTo>
                <a:lnTo>
                  <a:pt x="7020" y="16971"/>
                </a:lnTo>
                <a:close/>
              </a:path>
              <a:path w="21600" h="21600" extrusionOk="0">
                <a:moveTo>
                  <a:pt x="9180" y="16971"/>
                </a:moveTo>
                <a:lnTo>
                  <a:pt x="9180" y="18514"/>
                </a:lnTo>
                <a:lnTo>
                  <a:pt x="11340" y="18514"/>
                </a:lnTo>
                <a:lnTo>
                  <a:pt x="11340" y="16971"/>
                </a:lnTo>
                <a:lnTo>
                  <a:pt x="9180" y="16971"/>
                </a:lnTo>
                <a:close/>
              </a:path>
              <a:path w="21600" h="21600" extrusionOk="0">
                <a:moveTo>
                  <a:pt x="11340" y="16971"/>
                </a:moveTo>
                <a:lnTo>
                  <a:pt x="11340" y="18514"/>
                </a:lnTo>
                <a:lnTo>
                  <a:pt x="13500" y="18514"/>
                </a:lnTo>
                <a:lnTo>
                  <a:pt x="13500" y="16971"/>
                </a:lnTo>
                <a:lnTo>
                  <a:pt x="11340" y="16971"/>
                </a:lnTo>
                <a:close/>
              </a:path>
              <a:path w="21600" h="21600" extrusionOk="0">
                <a:moveTo>
                  <a:pt x="13500" y="16971"/>
                </a:moveTo>
                <a:lnTo>
                  <a:pt x="13500" y="18514"/>
                </a:lnTo>
                <a:lnTo>
                  <a:pt x="15660" y="18514"/>
                </a:lnTo>
                <a:lnTo>
                  <a:pt x="15660" y="16971"/>
                </a:lnTo>
                <a:lnTo>
                  <a:pt x="13500" y="16971"/>
                </a:lnTo>
                <a:close/>
              </a:path>
              <a:path w="21600" h="21600" extrusionOk="0">
                <a:moveTo>
                  <a:pt x="15660" y="16971"/>
                </a:moveTo>
                <a:lnTo>
                  <a:pt x="15660" y="18514"/>
                </a:lnTo>
                <a:lnTo>
                  <a:pt x="17820" y="18514"/>
                </a:lnTo>
                <a:lnTo>
                  <a:pt x="17820" y="16971"/>
                </a:lnTo>
                <a:lnTo>
                  <a:pt x="15660" y="16971"/>
                </a:lnTo>
                <a:close/>
              </a:path>
              <a:path w="21600" h="21600" extrusionOk="0">
                <a:moveTo>
                  <a:pt x="17820" y="16971"/>
                </a:moveTo>
                <a:lnTo>
                  <a:pt x="17820" y="18514"/>
                </a:lnTo>
                <a:lnTo>
                  <a:pt x="19980" y="18514"/>
                </a:lnTo>
                <a:lnTo>
                  <a:pt x="19980" y="16971"/>
                </a:lnTo>
                <a:lnTo>
                  <a:pt x="17820" y="16971"/>
                </a:lnTo>
                <a:close/>
              </a:path>
              <a:path w="21600" h="21600" extrusionOk="0">
                <a:moveTo>
                  <a:pt x="1620" y="18514"/>
                </a:moveTo>
                <a:lnTo>
                  <a:pt x="1620" y="20057"/>
                </a:lnTo>
                <a:lnTo>
                  <a:pt x="3779" y="20057"/>
                </a:lnTo>
                <a:lnTo>
                  <a:pt x="3779" y="18514"/>
                </a:lnTo>
                <a:lnTo>
                  <a:pt x="1620" y="18514"/>
                </a:lnTo>
                <a:close/>
              </a:path>
              <a:path w="21600" h="21600" extrusionOk="0">
                <a:moveTo>
                  <a:pt x="3779" y="18514"/>
                </a:moveTo>
                <a:lnTo>
                  <a:pt x="3779" y="20057"/>
                </a:lnTo>
                <a:lnTo>
                  <a:pt x="5940" y="20057"/>
                </a:lnTo>
                <a:lnTo>
                  <a:pt x="5940" y="18514"/>
                </a:lnTo>
                <a:lnTo>
                  <a:pt x="3779" y="18514"/>
                </a:lnTo>
                <a:close/>
              </a:path>
              <a:path w="21600" h="21600" extrusionOk="0">
                <a:moveTo>
                  <a:pt x="5940" y="18514"/>
                </a:moveTo>
                <a:lnTo>
                  <a:pt x="5940" y="20057"/>
                </a:lnTo>
                <a:lnTo>
                  <a:pt x="8100" y="20057"/>
                </a:lnTo>
                <a:lnTo>
                  <a:pt x="8100" y="18514"/>
                </a:lnTo>
                <a:lnTo>
                  <a:pt x="5940" y="18514"/>
                </a:lnTo>
                <a:close/>
              </a:path>
              <a:path w="21600" h="21600" extrusionOk="0">
                <a:moveTo>
                  <a:pt x="8100" y="18514"/>
                </a:moveTo>
                <a:lnTo>
                  <a:pt x="8100" y="20057"/>
                </a:lnTo>
                <a:lnTo>
                  <a:pt x="10260" y="20057"/>
                </a:lnTo>
                <a:lnTo>
                  <a:pt x="10260" y="18514"/>
                </a:lnTo>
                <a:lnTo>
                  <a:pt x="8100" y="18514"/>
                </a:lnTo>
                <a:close/>
              </a:path>
              <a:path w="21600" h="21600" extrusionOk="0">
                <a:moveTo>
                  <a:pt x="10260" y="18514"/>
                </a:moveTo>
                <a:lnTo>
                  <a:pt x="10260" y="20057"/>
                </a:lnTo>
                <a:lnTo>
                  <a:pt x="12419" y="20057"/>
                </a:lnTo>
                <a:lnTo>
                  <a:pt x="12419" y="18514"/>
                </a:lnTo>
                <a:lnTo>
                  <a:pt x="10260" y="18514"/>
                </a:lnTo>
                <a:close/>
              </a:path>
              <a:path w="21600" h="21600" extrusionOk="0">
                <a:moveTo>
                  <a:pt x="12419" y="18514"/>
                </a:moveTo>
                <a:lnTo>
                  <a:pt x="12419" y="20057"/>
                </a:lnTo>
                <a:lnTo>
                  <a:pt x="14580" y="20057"/>
                </a:lnTo>
                <a:lnTo>
                  <a:pt x="14580" y="18514"/>
                </a:lnTo>
                <a:lnTo>
                  <a:pt x="12419" y="18514"/>
                </a:lnTo>
                <a:close/>
              </a:path>
              <a:path w="21600" h="21600" extrusionOk="0">
                <a:moveTo>
                  <a:pt x="14580" y="18514"/>
                </a:moveTo>
                <a:lnTo>
                  <a:pt x="14580" y="20057"/>
                </a:lnTo>
                <a:lnTo>
                  <a:pt x="16740" y="20057"/>
                </a:lnTo>
                <a:lnTo>
                  <a:pt x="16740" y="18514"/>
                </a:lnTo>
                <a:lnTo>
                  <a:pt x="14580" y="18514"/>
                </a:lnTo>
                <a:close/>
              </a:path>
              <a:path w="21600" h="21600" extrusionOk="0">
                <a:moveTo>
                  <a:pt x="16740" y="18514"/>
                </a:moveTo>
                <a:lnTo>
                  <a:pt x="16740" y="20057"/>
                </a:lnTo>
                <a:lnTo>
                  <a:pt x="18900" y="20057"/>
                </a:lnTo>
                <a:lnTo>
                  <a:pt x="18900" y="18514"/>
                </a:lnTo>
                <a:lnTo>
                  <a:pt x="16740" y="18514"/>
                </a:lnTo>
                <a:close/>
              </a:path>
              <a:path w="21600" h="21600" extrusionOk="0">
                <a:moveTo>
                  <a:pt x="18900" y="18514"/>
                </a:moveTo>
                <a:lnTo>
                  <a:pt x="18900" y="20057"/>
                </a:lnTo>
                <a:lnTo>
                  <a:pt x="21060" y="20057"/>
                </a:lnTo>
                <a:lnTo>
                  <a:pt x="21060" y="18514"/>
                </a:lnTo>
                <a:lnTo>
                  <a:pt x="18900" y="18514"/>
                </a:lnTo>
                <a:close/>
              </a:path>
              <a:path w="21600" h="21600" extrusionOk="0">
                <a:moveTo>
                  <a:pt x="540" y="20057"/>
                </a:moveTo>
                <a:lnTo>
                  <a:pt x="540" y="21600"/>
                </a:lnTo>
                <a:lnTo>
                  <a:pt x="2700" y="21600"/>
                </a:lnTo>
                <a:lnTo>
                  <a:pt x="2700" y="20057"/>
                </a:lnTo>
                <a:lnTo>
                  <a:pt x="540" y="20057"/>
                </a:lnTo>
                <a:close/>
              </a:path>
              <a:path w="21600" h="21600" extrusionOk="0">
                <a:moveTo>
                  <a:pt x="2700" y="20057"/>
                </a:moveTo>
                <a:lnTo>
                  <a:pt x="2700" y="21600"/>
                </a:lnTo>
                <a:lnTo>
                  <a:pt x="4860" y="21600"/>
                </a:lnTo>
                <a:lnTo>
                  <a:pt x="4860" y="20057"/>
                </a:lnTo>
                <a:lnTo>
                  <a:pt x="2700" y="20057"/>
                </a:lnTo>
                <a:close/>
              </a:path>
              <a:path w="21600" h="21600" extrusionOk="0">
                <a:moveTo>
                  <a:pt x="4860" y="20057"/>
                </a:moveTo>
                <a:lnTo>
                  <a:pt x="4860" y="21600"/>
                </a:lnTo>
                <a:lnTo>
                  <a:pt x="7020" y="21600"/>
                </a:lnTo>
                <a:lnTo>
                  <a:pt x="7020" y="20057"/>
                </a:lnTo>
                <a:lnTo>
                  <a:pt x="4860" y="20057"/>
                </a:lnTo>
                <a:close/>
              </a:path>
              <a:path w="21600" h="21600" extrusionOk="0">
                <a:moveTo>
                  <a:pt x="7020" y="20057"/>
                </a:moveTo>
                <a:lnTo>
                  <a:pt x="7020" y="21600"/>
                </a:lnTo>
                <a:lnTo>
                  <a:pt x="9180" y="21600"/>
                </a:lnTo>
                <a:lnTo>
                  <a:pt x="9180" y="20057"/>
                </a:lnTo>
                <a:lnTo>
                  <a:pt x="7020" y="20057"/>
                </a:lnTo>
                <a:close/>
              </a:path>
              <a:path w="21600" h="21600" extrusionOk="0">
                <a:moveTo>
                  <a:pt x="9180" y="20057"/>
                </a:moveTo>
                <a:lnTo>
                  <a:pt x="9180" y="21600"/>
                </a:lnTo>
                <a:lnTo>
                  <a:pt x="11340" y="21600"/>
                </a:lnTo>
                <a:lnTo>
                  <a:pt x="11340" y="20057"/>
                </a:lnTo>
                <a:lnTo>
                  <a:pt x="9180" y="20057"/>
                </a:lnTo>
                <a:close/>
              </a:path>
              <a:path w="21600" h="21600" extrusionOk="0">
                <a:moveTo>
                  <a:pt x="11340" y="20057"/>
                </a:moveTo>
                <a:lnTo>
                  <a:pt x="11340" y="21600"/>
                </a:lnTo>
                <a:lnTo>
                  <a:pt x="13500" y="21600"/>
                </a:lnTo>
                <a:lnTo>
                  <a:pt x="13500" y="20057"/>
                </a:lnTo>
                <a:lnTo>
                  <a:pt x="11340" y="20057"/>
                </a:lnTo>
                <a:close/>
              </a:path>
              <a:path w="21600" h="21600" extrusionOk="0">
                <a:moveTo>
                  <a:pt x="13500" y="20057"/>
                </a:moveTo>
                <a:lnTo>
                  <a:pt x="13500" y="21600"/>
                </a:lnTo>
                <a:lnTo>
                  <a:pt x="15660" y="21600"/>
                </a:lnTo>
                <a:lnTo>
                  <a:pt x="15660" y="20057"/>
                </a:lnTo>
                <a:lnTo>
                  <a:pt x="13500" y="20057"/>
                </a:lnTo>
                <a:close/>
              </a:path>
              <a:path w="21600" h="21600" extrusionOk="0">
                <a:moveTo>
                  <a:pt x="15660" y="20057"/>
                </a:moveTo>
                <a:lnTo>
                  <a:pt x="15660" y="21600"/>
                </a:lnTo>
                <a:lnTo>
                  <a:pt x="17820" y="21600"/>
                </a:lnTo>
                <a:lnTo>
                  <a:pt x="17820" y="20057"/>
                </a:lnTo>
                <a:lnTo>
                  <a:pt x="15660" y="20057"/>
                </a:lnTo>
                <a:close/>
              </a:path>
              <a:path w="21600" h="21600" extrusionOk="0">
                <a:moveTo>
                  <a:pt x="17820" y="20057"/>
                </a:moveTo>
                <a:lnTo>
                  <a:pt x="17820" y="21600"/>
                </a:lnTo>
                <a:lnTo>
                  <a:pt x="19980" y="21600"/>
                </a:lnTo>
                <a:lnTo>
                  <a:pt x="19980" y="20057"/>
                </a:lnTo>
                <a:lnTo>
                  <a:pt x="17820" y="20057"/>
                </a:lnTo>
                <a:close/>
              </a:path>
              <a:path w="21600" h="21600" extrusionOk="0">
                <a:moveTo>
                  <a:pt x="19980" y="4628"/>
                </a:moveTo>
                <a:lnTo>
                  <a:pt x="21060" y="4628"/>
                </a:lnTo>
                <a:lnTo>
                  <a:pt x="21060" y="6171"/>
                </a:lnTo>
                <a:lnTo>
                  <a:pt x="19980" y="6171"/>
                </a:lnTo>
                <a:lnTo>
                  <a:pt x="19980" y="4628"/>
                </a:lnTo>
                <a:close/>
              </a:path>
            </a:pathLst>
          </a:custGeom>
          <a:blipFill dpi="0" rotWithShape="0">
            <a:blip r:embed="rId3"/>
            <a:srcRect/>
            <a:tile tx="0" ty="0" sx="100000" sy="100000" flip="none" algn="tl"/>
          </a:blipFill>
          <a:ln>
            <a:noFill/>
          </a:ln>
          <a:effectLst>
            <a:outerShdw blurRad="63500" dist="107763"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49868" name="Firewall" descr="Granite">
            <a:extLst>
              <a:ext uri="{FF2B5EF4-FFF2-40B4-BE49-F238E27FC236}">
                <a16:creationId xmlns:a16="http://schemas.microsoft.com/office/drawing/2014/main" id="{42FE43F4-72AE-7747-94F3-E3CBC0AFCB80}"/>
              </a:ext>
            </a:extLst>
          </p:cNvPr>
          <p:cNvSpPr>
            <a:spLocks noEditPoints="1" noChangeArrowheads="1"/>
          </p:cNvSpPr>
          <p:nvPr/>
        </p:nvSpPr>
        <p:spPr bwMode="auto">
          <a:xfrm>
            <a:off x="3505200" y="5724525"/>
            <a:ext cx="1809750" cy="904875"/>
          </a:xfrm>
          <a:custGeom>
            <a:avLst/>
            <a:gdLst>
              <a:gd name="T0" fmla="*/ 0 w 21600"/>
              <a:gd name="T1" fmla="*/ 0 h 21600"/>
              <a:gd name="T2" fmla="*/ 904875 w 21600"/>
              <a:gd name="T3" fmla="*/ 0 h 21600"/>
              <a:gd name="T4" fmla="*/ 1809750 w 21600"/>
              <a:gd name="T5" fmla="*/ 0 h 21600"/>
              <a:gd name="T6" fmla="*/ 1764506 w 21600"/>
              <a:gd name="T7" fmla="*/ 452438 h 21600"/>
              <a:gd name="T8" fmla="*/ 1764506 w 21600"/>
              <a:gd name="T9" fmla="*/ 904875 h 21600"/>
              <a:gd name="T10" fmla="*/ 904875 w 21600"/>
              <a:gd name="T11" fmla="*/ 904875 h 21600"/>
              <a:gd name="T12" fmla="*/ 45244 w 21600"/>
              <a:gd name="T13" fmla="*/ 904875 h 21600"/>
              <a:gd name="T14" fmla="*/ 45244 w 21600"/>
              <a:gd name="T15" fmla="*/ 452438 h 21600"/>
              <a:gd name="T16" fmla="*/ 0 60000 65536"/>
              <a:gd name="T17" fmla="*/ 0 60000 65536"/>
              <a:gd name="T18" fmla="*/ 0 60000 65536"/>
              <a:gd name="T19" fmla="*/ 0 60000 65536"/>
              <a:gd name="T20" fmla="*/ 0 60000 65536"/>
              <a:gd name="T21" fmla="*/ 0 60000 65536"/>
              <a:gd name="T22" fmla="*/ 0 60000 65536"/>
              <a:gd name="T23" fmla="*/ 0 60000 65536"/>
              <a:gd name="T24" fmla="*/ 761 w 21600"/>
              <a:gd name="T25" fmla="*/ 22454 h 21600"/>
              <a:gd name="T26" fmla="*/ 21069 w 21600"/>
              <a:gd name="T27" fmla="*/ 3228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540" y="4628"/>
                </a:moveTo>
                <a:lnTo>
                  <a:pt x="0" y="4628"/>
                </a:lnTo>
                <a:lnTo>
                  <a:pt x="0" y="0"/>
                </a:lnTo>
                <a:lnTo>
                  <a:pt x="21600" y="0"/>
                </a:lnTo>
                <a:lnTo>
                  <a:pt x="21600" y="4628"/>
                </a:lnTo>
                <a:lnTo>
                  <a:pt x="21060" y="4628"/>
                </a:lnTo>
                <a:lnTo>
                  <a:pt x="21060" y="21600"/>
                </a:lnTo>
                <a:lnTo>
                  <a:pt x="540" y="21600"/>
                </a:lnTo>
                <a:lnTo>
                  <a:pt x="540" y="4628"/>
                </a:lnTo>
                <a:close/>
              </a:path>
              <a:path w="21600" h="21600" extrusionOk="0">
                <a:moveTo>
                  <a:pt x="540" y="4628"/>
                </a:moveTo>
                <a:lnTo>
                  <a:pt x="540" y="6171"/>
                </a:lnTo>
                <a:lnTo>
                  <a:pt x="2700" y="6171"/>
                </a:lnTo>
                <a:lnTo>
                  <a:pt x="2700" y="4628"/>
                </a:lnTo>
                <a:lnTo>
                  <a:pt x="540" y="4628"/>
                </a:lnTo>
                <a:close/>
              </a:path>
              <a:path w="21600" h="21600" extrusionOk="0">
                <a:moveTo>
                  <a:pt x="2700" y="4628"/>
                </a:moveTo>
                <a:lnTo>
                  <a:pt x="2700" y="6171"/>
                </a:lnTo>
                <a:lnTo>
                  <a:pt x="4860" y="6171"/>
                </a:lnTo>
                <a:lnTo>
                  <a:pt x="4860" y="4628"/>
                </a:lnTo>
                <a:lnTo>
                  <a:pt x="2700" y="4628"/>
                </a:lnTo>
                <a:close/>
              </a:path>
              <a:path w="21600" h="21600" extrusionOk="0">
                <a:moveTo>
                  <a:pt x="4860" y="4628"/>
                </a:moveTo>
                <a:lnTo>
                  <a:pt x="4860" y="6171"/>
                </a:lnTo>
                <a:lnTo>
                  <a:pt x="7020" y="6171"/>
                </a:lnTo>
                <a:lnTo>
                  <a:pt x="7020" y="4628"/>
                </a:lnTo>
                <a:lnTo>
                  <a:pt x="4860" y="4628"/>
                </a:lnTo>
                <a:close/>
              </a:path>
              <a:path w="21600" h="21600" extrusionOk="0">
                <a:moveTo>
                  <a:pt x="7020" y="4628"/>
                </a:moveTo>
                <a:lnTo>
                  <a:pt x="7020" y="6171"/>
                </a:lnTo>
                <a:lnTo>
                  <a:pt x="9180" y="6171"/>
                </a:lnTo>
                <a:lnTo>
                  <a:pt x="9180" y="4628"/>
                </a:lnTo>
                <a:lnTo>
                  <a:pt x="7020" y="4628"/>
                </a:lnTo>
                <a:close/>
              </a:path>
              <a:path w="21600" h="21600" extrusionOk="0">
                <a:moveTo>
                  <a:pt x="9180" y="4628"/>
                </a:moveTo>
                <a:lnTo>
                  <a:pt x="9180" y="6171"/>
                </a:lnTo>
                <a:lnTo>
                  <a:pt x="11340" y="6171"/>
                </a:lnTo>
                <a:lnTo>
                  <a:pt x="11340" y="4628"/>
                </a:lnTo>
                <a:lnTo>
                  <a:pt x="9180" y="4628"/>
                </a:lnTo>
                <a:close/>
              </a:path>
              <a:path w="21600" h="21600" extrusionOk="0">
                <a:moveTo>
                  <a:pt x="11340" y="4628"/>
                </a:moveTo>
                <a:lnTo>
                  <a:pt x="11340" y="6171"/>
                </a:lnTo>
                <a:lnTo>
                  <a:pt x="13500" y="6171"/>
                </a:lnTo>
                <a:lnTo>
                  <a:pt x="13500" y="4628"/>
                </a:lnTo>
                <a:lnTo>
                  <a:pt x="11340" y="4628"/>
                </a:lnTo>
                <a:close/>
              </a:path>
              <a:path w="21600" h="21600" extrusionOk="0">
                <a:moveTo>
                  <a:pt x="13500" y="4628"/>
                </a:moveTo>
                <a:lnTo>
                  <a:pt x="13500" y="6171"/>
                </a:lnTo>
                <a:lnTo>
                  <a:pt x="15660" y="6171"/>
                </a:lnTo>
                <a:lnTo>
                  <a:pt x="15660" y="4628"/>
                </a:lnTo>
                <a:lnTo>
                  <a:pt x="13500" y="4628"/>
                </a:lnTo>
                <a:close/>
              </a:path>
              <a:path w="21600" h="21600" extrusionOk="0">
                <a:moveTo>
                  <a:pt x="15660" y="4628"/>
                </a:moveTo>
                <a:lnTo>
                  <a:pt x="15660" y="6171"/>
                </a:lnTo>
                <a:lnTo>
                  <a:pt x="17820" y="6171"/>
                </a:lnTo>
                <a:lnTo>
                  <a:pt x="17820" y="4628"/>
                </a:lnTo>
                <a:lnTo>
                  <a:pt x="15660" y="4628"/>
                </a:lnTo>
                <a:close/>
              </a:path>
              <a:path w="21600" h="21600" extrusionOk="0">
                <a:moveTo>
                  <a:pt x="17820" y="4628"/>
                </a:moveTo>
                <a:lnTo>
                  <a:pt x="17820" y="6171"/>
                </a:lnTo>
                <a:lnTo>
                  <a:pt x="19980" y="6171"/>
                </a:lnTo>
                <a:lnTo>
                  <a:pt x="19980" y="4628"/>
                </a:lnTo>
                <a:lnTo>
                  <a:pt x="17820" y="4628"/>
                </a:lnTo>
                <a:close/>
              </a:path>
              <a:path w="21600" h="21600" extrusionOk="0">
                <a:moveTo>
                  <a:pt x="1620" y="6171"/>
                </a:moveTo>
                <a:lnTo>
                  <a:pt x="1620" y="7714"/>
                </a:lnTo>
                <a:lnTo>
                  <a:pt x="3779" y="7714"/>
                </a:lnTo>
                <a:lnTo>
                  <a:pt x="3779" y="6171"/>
                </a:lnTo>
                <a:lnTo>
                  <a:pt x="1620" y="6171"/>
                </a:lnTo>
                <a:close/>
              </a:path>
              <a:path w="21600" h="21600" extrusionOk="0">
                <a:moveTo>
                  <a:pt x="3779" y="6171"/>
                </a:moveTo>
                <a:lnTo>
                  <a:pt x="3779" y="7714"/>
                </a:lnTo>
                <a:lnTo>
                  <a:pt x="5940" y="7714"/>
                </a:lnTo>
                <a:lnTo>
                  <a:pt x="5940" y="6171"/>
                </a:lnTo>
                <a:lnTo>
                  <a:pt x="3779" y="6171"/>
                </a:lnTo>
                <a:close/>
              </a:path>
              <a:path w="21600" h="21600" extrusionOk="0">
                <a:moveTo>
                  <a:pt x="5940" y="6171"/>
                </a:moveTo>
                <a:lnTo>
                  <a:pt x="5940" y="7714"/>
                </a:lnTo>
                <a:lnTo>
                  <a:pt x="8100" y="7714"/>
                </a:lnTo>
                <a:lnTo>
                  <a:pt x="8100" y="6171"/>
                </a:lnTo>
                <a:lnTo>
                  <a:pt x="5940" y="6171"/>
                </a:lnTo>
                <a:close/>
              </a:path>
              <a:path w="21600" h="21600" extrusionOk="0">
                <a:moveTo>
                  <a:pt x="8100" y="6171"/>
                </a:moveTo>
                <a:lnTo>
                  <a:pt x="8100" y="7714"/>
                </a:lnTo>
                <a:lnTo>
                  <a:pt x="10260" y="7714"/>
                </a:lnTo>
                <a:lnTo>
                  <a:pt x="10260" y="6171"/>
                </a:lnTo>
                <a:lnTo>
                  <a:pt x="8100" y="6171"/>
                </a:lnTo>
                <a:close/>
              </a:path>
              <a:path w="21600" h="21600" extrusionOk="0">
                <a:moveTo>
                  <a:pt x="10260" y="6171"/>
                </a:moveTo>
                <a:lnTo>
                  <a:pt x="10260" y="7714"/>
                </a:lnTo>
                <a:lnTo>
                  <a:pt x="12419" y="7714"/>
                </a:lnTo>
                <a:lnTo>
                  <a:pt x="12419" y="6171"/>
                </a:lnTo>
                <a:lnTo>
                  <a:pt x="10260" y="6171"/>
                </a:lnTo>
                <a:close/>
              </a:path>
              <a:path w="21600" h="21600" extrusionOk="0">
                <a:moveTo>
                  <a:pt x="12419" y="6171"/>
                </a:moveTo>
                <a:lnTo>
                  <a:pt x="12419" y="7714"/>
                </a:lnTo>
                <a:lnTo>
                  <a:pt x="14580" y="7714"/>
                </a:lnTo>
                <a:lnTo>
                  <a:pt x="14580" y="6171"/>
                </a:lnTo>
                <a:lnTo>
                  <a:pt x="12419" y="6171"/>
                </a:lnTo>
                <a:close/>
              </a:path>
              <a:path w="21600" h="21600" extrusionOk="0">
                <a:moveTo>
                  <a:pt x="14580" y="6171"/>
                </a:moveTo>
                <a:lnTo>
                  <a:pt x="14580" y="7714"/>
                </a:lnTo>
                <a:lnTo>
                  <a:pt x="16740" y="7714"/>
                </a:lnTo>
                <a:lnTo>
                  <a:pt x="16740" y="6171"/>
                </a:lnTo>
                <a:lnTo>
                  <a:pt x="14580" y="6171"/>
                </a:lnTo>
                <a:close/>
              </a:path>
              <a:path w="21600" h="21600" extrusionOk="0">
                <a:moveTo>
                  <a:pt x="16740" y="6171"/>
                </a:moveTo>
                <a:lnTo>
                  <a:pt x="16740" y="7714"/>
                </a:lnTo>
                <a:lnTo>
                  <a:pt x="18900" y="7714"/>
                </a:lnTo>
                <a:lnTo>
                  <a:pt x="18900" y="6171"/>
                </a:lnTo>
                <a:lnTo>
                  <a:pt x="16740" y="6171"/>
                </a:lnTo>
                <a:close/>
              </a:path>
              <a:path w="21600" h="21600" extrusionOk="0">
                <a:moveTo>
                  <a:pt x="18900" y="6171"/>
                </a:moveTo>
                <a:lnTo>
                  <a:pt x="18900" y="7714"/>
                </a:lnTo>
                <a:lnTo>
                  <a:pt x="21060" y="7714"/>
                </a:lnTo>
                <a:lnTo>
                  <a:pt x="21060" y="6171"/>
                </a:lnTo>
                <a:lnTo>
                  <a:pt x="18900" y="6171"/>
                </a:lnTo>
                <a:close/>
              </a:path>
              <a:path w="21600" h="21600" extrusionOk="0">
                <a:moveTo>
                  <a:pt x="540" y="7714"/>
                </a:moveTo>
                <a:lnTo>
                  <a:pt x="540" y="9257"/>
                </a:lnTo>
                <a:lnTo>
                  <a:pt x="2700" y="9257"/>
                </a:lnTo>
                <a:lnTo>
                  <a:pt x="2700" y="7714"/>
                </a:lnTo>
                <a:lnTo>
                  <a:pt x="540" y="7714"/>
                </a:lnTo>
                <a:close/>
              </a:path>
              <a:path w="21600" h="21600" extrusionOk="0">
                <a:moveTo>
                  <a:pt x="2700" y="7714"/>
                </a:moveTo>
                <a:lnTo>
                  <a:pt x="2700" y="9257"/>
                </a:lnTo>
                <a:lnTo>
                  <a:pt x="4860" y="9257"/>
                </a:lnTo>
                <a:lnTo>
                  <a:pt x="4860" y="7714"/>
                </a:lnTo>
                <a:lnTo>
                  <a:pt x="2700" y="7714"/>
                </a:lnTo>
                <a:close/>
              </a:path>
              <a:path w="21600" h="21600" extrusionOk="0">
                <a:moveTo>
                  <a:pt x="4860" y="7714"/>
                </a:moveTo>
                <a:lnTo>
                  <a:pt x="4860" y="9257"/>
                </a:lnTo>
                <a:lnTo>
                  <a:pt x="7020" y="9257"/>
                </a:lnTo>
                <a:lnTo>
                  <a:pt x="7020" y="7714"/>
                </a:lnTo>
                <a:lnTo>
                  <a:pt x="4860" y="7714"/>
                </a:lnTo>
                <a:close/>
              </a:path>
              <a:path w="21600" h="21600" extrusionOk="0">
                <a:moveTo>
                  <a:pt x="7020" y="7714"/>
                </a:moveTo>
                <a:lnTo>
                  <a:pt x="7020" y="9257"/>
                </a:lnTo>
                <a:lnTo>
                  <a:pt x="9180" y="9257"/>
                </a:lnTo>
                <a:lnTo>
                  <a:pt x="9180" y="7714"/>
                </a:lnTo>
                <a:lnTo>
                  <a:pt x="7020" y="7714"/>
                </a:lnTo>
                <a:close/>
              </a:path>
              <a:path w="21600" h="21600" extrusionOk="0">
                <a:moveTo>
                  <a:pt x="9180" y="7714"/>
                </a:moveTo>
                <a:lnTo>
                  <a:pt x="9180" y="9257"/>
                </a:lnTo>
                <a:lnTo>
                  <a:pt x="11340" y="9257"/>
                </a:lnTo>
                <a:lnTo>
                  <a:pt x="11340" y="7714"/>
                </a:lnTo>
                <a:lnTo>
                  <a:pt x="9180" y="7714"/>
                </a:lnTo>
                <a:close/>
              </a:path>
              <a:path w="21600" h="21600" extrusionOk="0">
                <a:moveTo>
                  <a:pt x="11340" y="7714"/>
                </a:moveTo>
                <a:lnTo>
                  <a:pt x="11340" y="9257"/>
                </a:lnTo>
                <a:lnTo>
                  <a:pt x="13500" y="9257"/>
                </a:lnTo>
                <a:lnTo>
                  <a:pt x="13500" y="7714"/>
                </a:lnTo>
                <a:lnTo>
                  <a:pt x="11340" y="7714"/>
                </a:lnTo>
                <a:close/>
              </a:path>
              <a:path w="21600" h="21600" extrusionOk="0">
                <a:moveTo>
                  <a:pt x="13500" y="7714"/>
                </a:moveTo>
                <a:lnTo>
                  <a:pt x="13500" y="9257"/>
                </a:lnTo>
                <a:lnTo>
                  <a:pt x="15660" y="9257"/>
                </a:lnTo>
                <a:lnTo>
                  <a:pt x="15660" y="7714"/>
                </a:lnTo>
                <a:lnTo>
                  <a:pt x="13500" y="7714"/>
                </a:lnTo>
                <a:close/>
              </a:path>
              <a:path w="21600" h="21600" extrusionOk="0">
                <a:moveTo>
                  <a:pt x="15660" y="7714"/>
                </a:moveTo>
                <a:lnTo>
                  <a:pt x="15660" y="9257"/>
                </a:lnTo>
                <a:lnTo>
                  <a:pt x="17820" y="9257"/>
                </a:lnTo>
                <a:lnTo>
                  <a:pt x="17820" y="7714"/>
                </a:lnTo>
                <a:lnTo>
                  <a:pt x="15660" y="7714"/>
                </a:lnTo>
                <a:close/>
              </a:path>
              <a:path w="21600" h="21600" extrusionOk="0">
                <a:moveTo>
                  <a:pt x="17820" y="7714"/>
                </a:moveTo>
                <a:lnTo>
                  <a:pt x="17820" y="9257"/>
                </a:lnTo>
                <a:lnTo>
                  <a:pt x="19980" y="9257"/>
                </a:lnTo>
                <a:lnTo>
                  <a:pt x="19980" y="7714"/>
                </a:lnTo>
                <a:lnTo>
                  <a:pt x="17820" y="7714"/>
                </a:lnTo>
                <a:close/>
              </a:path>
              <a:path w="21600" h="21600" extrusionOk="0">
                <a:moveTo>
                  <a:pt x="1620" y="9257"/>
                </a:moveTo>
                <a:lnTo>
                  <a:pt x="1620" y="10800"/>
                </a:lnTo>
                <a:lnTo>
                  <a:pt x="3779" y="10800"/>
                </a:lnTo>
                <a:lnTo>
                  <a:pt x="3779" y="9257"/>
                </a:lnTo>
                <a:lnTo>
                  <a:pt x="1620" y="9257"/>
                </a:lnTo>
                <a:close/>
              </a:path>
              <a:path w="21600" h="21600" extrusionOk="0">
                <a:moveTo>
                  <a:pt x="3779" y="9257"/>
                </a:moveTo>
                <a:lnTo>
                  <a:pt x="3779" y="10800"/>
                </a:lnTo>
                <a:lnTo>
                  <a:pt x="5940" y="10800"/>
                </a:lnTo>
                <a:lnTo>
                  <a:pt x="5940" y="9257"/>
                </a:lnTo>
                <a:lnTo>
                  <a:pt x="3779" y="9257"/>
                </a:lnTo>
                <a:close/>
              </a:path>
              <a:path w="21600" h="21600" extrusionOk="0">
                <a:moveTo>
                  <a:pt x="5940" y="9257"/>
                </a:moveTo>
                <a:lnTo>
                  <a:pt x="5940" y="10800"/>
                </a:lnTo>
                <a:lnTo>
                  <a:pt x="8100" y="10800"/>
                </a:lnTo>
                <a:lnTo>
                  <a:pt x="8100" y="9257"/>
                </a:lnTo>
                <a:lnTo>
                  <a:pt x="5940" y="9257"/>
                </a:lnTo>
                <a:close/>
              </a:path>
              <a:path w="21600" h="21600" extrusionOk="0">
                <a:moveTo>
                  <a:pt x="8100" y="9257"/>
                </a:moveTo>
                <a:lnTo>
                  <a:pt x="8100" y="10800"/>
                </a:lnTo>
                <a:lnTo>
                  <a:pt x="10260" y="10800"/>
                </a:lnTo>
                <a:lnTo>
                  <a:pt x="10260" y="9257"/>
                </a:lnTo>
                <a:lnTo>
                  <a:pt x="8100" y="9257"/>
                </a:lnTo>
                <a:close/>
              </a:path>
              <a:path w="21600" h="21600" extrusionOk="0">
                <a:moveTo>
                  <a:pt x="10260" y="9257"/>
                </a:moveTo>
                <a:lnTo>
                  <a:pt x="10260" y="10800"/>
                </a:lnTo>
                <a:lnTo>
                  <a:pt x="12419" y="10800"/>
                </a:lnTo>
                <a:lnTo>
                  <a:pt x="12419" y="9257"/>
                </a:lnTo>
                <a:lnTo>
                  <a:pt x="10260" y="9257"/>
                </a:lnTo>
                <a:close/>
              </a:path>
              <a:path w="21600" h="21600" extrusionOk="0">
                <a:moveTo>
                  <a:pt x="12419" y="9257"/>
                </a:moveTo>
                <a:lnTo>
                  <a:pt x="12419" y="10800"/>
                </a:lnTo>
                <a:lnTo>
                  <a:pt x="14580" y="10800"/>
                </a:lnTo>
                <a:lnTo>
                  <a:pt x="14580" y="9257"/>
                </a:lnTo>
                <a:lnTo>
                  <a:pt x="12419" y="9257"/>
                </a:lnTo>
                <a:close/>
              </a:path>
              <a:path w="21600" h="21600" extrusionOk="0">
                <a:moveTo>
                  <a:pt x="14580" y="9257"/>
                </a:moveTo>
                <a:lnTo>
                  <a:pt x="14580" y="10800"/>
                </a:lnTo>
                <a:lnTo>
                  <a:pt x="16740" y="10800"/>
                </a:lnTo>
                <a:lnTo>
                  <a:pt x="16740" y="9257"/>
                </a:lnTo>
                <a:lnTo>
                  <a:pt x="14580" y="9257"/>
                </a:lnTo>
                <a:close/>
              </a:path>
              <a:path w="21600" h="21600" extrusionOk="0">
                <a:moveTo>
                  <a:pt x="16740" y="9257"/>
                </a:moveTo>
                <a:lnTo>
                  <a:pt x="16740" y="10800"/>
                </a:lnTo>
                <a:lnTo>
                  <a:pt x="18900" y="10800"/>
                </a:lnTo>
                <a:lnTo>
                  <a:pt x="18900" y="9257"/>
                </a:lnTo>
                <a:lnTo>
                  <a:pt x="16740" y="9257"/>
                </a:lnTo>
                <a:close/>
              </a:path>
              <a:path w="21600" h="21600" extrusionOk="0">
                <a:moveTo>
                  <a:pt x="18900" y="9257"/>
                </a:moveTo>
                <a:lnTo>
                  <a:pt x="18900" y="10800"/>
                </a:lnTo>
                <a:lnTo>
                  <a:pt x="21060" y="10800"/>
                </a:lnTo>
                <a:lnTo>
                  <a:pt x="21060" y="9257"/>
                </a:lnTo>
                <a:lnTo>
                  <a:pt x="18900" y="9257"/>
                </a:lnTo>
                <a:close/>
              </a:path>
              <a:path w="21600" h="21600" extrusionOk="0">
                <a:moveTo>
                  <a:pt x="540" y="10800"/>
                </a:moveTo>
                <a:lnTo>
                  <a:pt x="540" y="12342"/>
                </a:lnTo>
                <a:lnTo>
                  <a:pt x="2700" y="12342"/>
                </a:lnTo>
                <a:lnTo>
                  <a:pt x="2700" y="10800"/>
                </a:lnTo>
                <a:lnTo>
                  <a:pt x="540" y="10800"/>
                </a:lnTo>
                <a:close/>
              </a:path>
              <a:path w="21600" h="21600" extrusionOk="0">
                <a:moveTo>
                  <a:pt x="2700" y="10800"/>
                </a:moveTo>
                <a:lnTo>
                  <a:pt x="2700" y="12342"/>
                </a:lnTo>
                <a:lnTo>
                  <a:pt x="4860" y="12342"/>
                </a:lnTo>
                <a:lnTo>
                  <a:pt x="4860" y="10800"/>
                </a:lnTo>
                <a:lnTo>
                  <a:pt x="2700" y="10800"/>
                </a:lnTo>
                <a:close/>
              </a:path>
              <a:path w="21600" h="21600" extrusionOk="0">
                <a:moveTo>
                  <a:pt x="4860" y="10800"/>
                </a:moveTo>
                <a:lnTo>
                  <a:pt x="4860" y="12342"/>
                </a:lnTo>
                <a:lnTo>
                  <a:pt x="7020" y="12342"/>
                </a:lnTo>
                <a:lnTo>
                  <a:pt x="7020" y="10800"/>
                </a:lnTo>
                <a:lnTo>
                  <a:pt x="4860" y="10800"/>
                </a:lnTo>
                <a:close/>
              </a:path>
              <a:path w="21600" h="21600" extrusionOk="0">
                <a:moveTo>
                  <a:pt x="7020" y="10800"/>
                </a:moveTo>
                <a:lnTo>
                  <a:pt x="7020" y="12342"/>
                </a:lnTo>
                <a:lnTo>
                  <a:pt x="9180" y="12342"/>
                </a:lnTo>
                <a:lnTo>
                  <a:pt x="9180" y="10800"/>
                </a:lnTo>
                <a:lnTo>
                  <a:pt x="7020" y="10800"/>
                </a:lnTo>
                <a:close/>
              </a:path>
              <a:path w="21600" h="21600" extrusionOk="0">
                <a:moveTo>
                  <a:pt x="9180" y="10800"/>
                </a:moveTo>
                <a:lnTo>
                  <a:pt x="9180" y="12342"/>
                </a:lnTo>
                <a:lnTo>
                  <a:pt x="11340" y="12342"/>
                </a:lnTo>
                <a:lnTo>
                  <a:pt x="11340" y="10800"/>
                </a:lnTo>
                <a:lnTo>
                  <a:pt x="9180" y="10800"/>
                </a:lnTo>
                <a:close/>
              </a:path>
              <a:path w="21600" h="21600" extrusionOk="0">
                <a:moveTo>
                  <a:pt x="11340" y="10800"/>
                </a:moveTo>
                <a:lnTo>
                  <a:pt x="11340" y="12342"/>
                </a:lnTo>
                <a:lnTo>
                  <a:pt x="13500" y="12342"/>
                </a:lnTo>
                <a:lnTo>
                  <a:pt x="13500" y="10800"/>
                </a:lnTo>
                <a:lnTo>
                  <a:pt x="11340" y="10800"/>
                </a:lnTo>
                <a:close/>
              </a:path>
              <a:path w="21600" h="21600" extrusionOk="0">
                <a:moveTo>
                  <a:pt x="13500" y="10800"/>
                </a:moveTo>
                <a:lnTo>
                  <a:pt x="13500" y="12342"/>
                </a:lnTo>
                <a:lnTo>
                  <a:pt x="15660" y="12342"/>
                </a:lnTo>
                <a:lnTo>
                  <a:pt x="15660" y="10800"/>
                </a:lnTo>
                <a:lnTo>
                  <a:pt x="13500" y="10800"/>
                </a:lnTo>
                <a:close/>
              </a:path>
              <a:path w="21600" h="21600" extrusionOk="0">
                <a:moveTo>
                  <a:pt x="15660" y="10800"/>
                </a:moveTo>
                <a:lnTo>
                  <a:pt x="15660" y="12342"/>
                </a:lnTo>
                <a:lnTo>
                  <a:pt x="17820" y="12342"/>
                </a:lnTo>
                <a:lnTo>
                  <a:pt x="17820" y="10800"/>
                </a:lnTo>
                <a:lnTo>
                  <a:pt x="15660" y="10800"/>
                </a:lnTo>
                <a:close/>
              </a:path>
              <a:path w="21600" h="21600" extrusionOk="0">
                <a:moveTo>
                  <a:pt x="17820" y="10800"/>
                </a:moveTo>
                <a:lnTo>
                  <a:pt x="17820" y="12342"/>
                </a:lnTo>
                <a:lnTo>
                  <a:pt x="19980" y="12342"/>
                </a:lnTo>
                <a:lnTo>
                  <a:pt x="19980" y="10800"/>
                </a:lnTo>
                <a:lnTo>
                  <a:pt x="17820" y="10800"/>
                </a:lnTo>
                <a:close/>
              </a:path>
              <a:path w="21600" h="21600" extrusionOk="0">
                <a:moveTo>
                  <a:pt x="1620" y="12342"/>
                </a:moveTo>
                <a:lnTo>
                  <a:pt x="1620" y="13885"/>
                </a:lnTo>
                <a:lnTo>
                  <a:pt x="3779" y="13885"/>
                </a:lnTo>
                <a:lnTo>
                  <a:pt x="3779" y="12342"/>
                </a:lnTo>
                <a:lnTo>
                  <a:pt x="1620" y="12342"/>
                </a:lnTo>
                <a:close/>
              </a:path>
              <a:path w="21600" h="21600" extrusionOk="0">
                <a:moveTo>
                  <a:pt x="3779" y="12342"/>
                </a:moveTo>
                <a:lnTo>
                  <a:pt x="3779" y="13885"/>
                </a:lnTo>
                <a:lnTo>
                  <a:pt x="5940" y="13885"/>
                </a:lnTo>
                <a:lnTo>
                  <a:pt x="5940" y="12342"/>
                </a:lnTo>
                <a:lnTo>
                  <a:pt x="3779" y="12342"/>
                </a:lnTo>
                <a:close/>
              </a:path>
              <a:path w="21600" h="21600" extrusionOk="0">
                <a:moveTo>
                  <a:pt x="5940" y="12342"/>
                </a:moveTo>
                <a:lnTo>
                  <a:pt x="5940" y="13885"/>
                </a:lnTo>
                <a:lnTo>
                  <a:pt x="8100" y="13885"/>
                </a:lnTo>
                <a:lnTo>
                  <a:pt x="8100" y="12342"/>
                </a:lnTo>
                <a:lnTo>
                  <a:pt x="5940" y="12342"/>
                </a:lnTo>
                <a:close/>
              </a:path>
              <a:path w="21600" h="21600" extrusionOk="0">
                <a:moveTo>
                  <a:pt x="8100" y="12342"/>
                </a:moveTo>
                <a:lnTo>
                  <a:pt x="8100" y="13885"/>
                </a:lnTo>
                <a:lnTo>
                  <a:pt x="10260" y="13885"/>
                </a:lnTo>
                <a:lnTo>
                  <a:pt x="10260" y="12342"/>
                </a:lnTo>
                <a:lnTo>
                  <a:pt x="8100" y="12342"/>
                </a:lnTo>
                <a:close/>
              </a:path>
              <a:path w="21600" h="21600" extrusionOk="0">
                <a:moveTo>
                  <a:pt x="10260" y="12342"/>
                </a:moveTo>
                <a:lnTo>
                  <a:pt x="10260" y="13885"/>
                </a:lnTo>
                <a:lnTo>
                  <a:pt x="12419" y="13885"/>
                </a:lnTo>
                <a:lnTo>
                  <a:pt x="12419" y="12342"/>
                </a:lnTo>
                <a:lnTo>
                  <a:pt x="10260" y="12342"/>
                </a:lnTo>
                <a:close/>
              </a:path>
              <a:path w="21600" h="21600" extrusionOk="0">
                <a:moveTo>
                  <a:pt x="12419" y="12342"/>
                </a:moveTo>
                <a:lnTo>
                  <a:pt x="12419" y="13885"/>
                </a:lnTo>
                <a:lnTo>
                  <a:pt x="14580" y="13885"/>
                </a:lnTo>
                <a:lnTo>
                  <a:pt x="14580" y="12342"/>
                </a:lnTo>
                <a:lnTo>
                  <a:pt x="12419" y="12342"/>
                </a:lnTo>
                <a:close/>
              </a:path>
              <a:path w="21600" h="21600" extrusionOk="0">
                <a:moveTo>
                  <a:pt x="14580" y="12342"/>
                </a:moveTo>
                <a:lnTo>
                  <a:pt x="14580" y="13885"/>
                </a:lnTo>
                <a:lnTo>
                  <a:pt x="16740" y="13885"/>
                </a:lnTo>
                <a:lnTo>
                  <a:pt x="16740" y="12342"/>
                </a:lnTo>
                <a:lnTo>
                  <a:pt x="14580" y="12342"/>
                </a:lnTo>
                <a:close/>
              </a:path>
              <a:path w="21600" h="21600" extrusionOk="0">
                <a:moveTo>
                  <a:pt x="16740" y="12342"/>
                </a:moveTo>
                <a:lnTo>
                  <a:pt x="16740" y="13885"/>
                </a:lnTo>
                <a:lnTo>
                  <a:pt x="18900" y="13885"/>
                </a:lnTo>
                <a:lnTo>
                  <a:pt x="18900" y="12342"/>
                </a:lnTo>
                <a:lnTo>
                  <a:pt x="16740" y="12342"/>
                </a:lnTo>
                <a:close/>
              </a:path>
              <a:path w="21600" h="21600" extrusionOk="0">
                <a:moveTo>
                  <a:pt x="18900" y="12342"/>
                </a:moveTo>
                <a:lnTo>
                  <a:pt x="18900" y="13885"/>
                </a:lnTo>
                <a:lnTo>
                  <a:pt x="21060" y="13885"/>
                </a:lnTo>
                <a:lnTo>
                  <a:pt x="21060" y="12342"/>
                </a:lnTo>
                <a:lnTo>
                  <a:pt x="18900" y="12342"/>
                </a:lnTo>
                <a:close/>
              </a:path>
              <a:path w="21600" h="21600" extrusionOk="0">
                <a:moveTo>
                  <a:pt x="540" y="13885"/>
                </a:moveTo>
                <a:lnTo>
                  <a:pt x="540" y="15428"/>
                </a:lnTo>
                <a:lnTo>
                  <a:pt x="2700" y="15428"/>
                </a:lnTo>
                <a:lnTo>
                  <a:pt x="2700" y="13885"/>
                </a:lnTo>
                <a:lnTo>
                  <a:pt x="540" y="13885"/>
                </a:lnTo>
                <a:close/>
              </a:path>
              <a:path w="21600" h="21600" extrusionOk="0">
                <a:moveTo>
                  <a:pt x="2700" y="13885"/>
                </a:moveTo>
                <a:lnTo>
                  <a:pt x="2700" y="15428"/>
                </a:lnTo>
                <a:lnTo>
                  <a:pt x="4860" y="15428"/>
                </a:lnTo>
                <a:lnTo>
                  <a:pt x="4860" y="13885"/>
                </a:lnTo>
                <a:lnTo>
                  <a:pt x="2700" y="13885"/>
                </a:lnTo>
                <a:close/>
              </a:path>
              <a:path w="21600" h="21600" extrusionOk="0">
                <a:moveTo>
                  <a:pt x="4860" y="13885"/>
                </a:moveTo>
                <a:lnTo>
                  <a:pt x="4860" y="15428"/>
                </a:lnTo>
                <a:lnTo>
                  <a:pt x="7020" y="15428"/>
                </a:lnTo>
                <a:lnTo>
                  <a:pt x="7020" y="13885"/>
                </a:lnTo>
                <a:lnTo>
                  <a:pt x="4860" y="13885"/>
                </a:lnTo>
                <a:close/>
              </a:path>
              <a:path w="21600" h="21600" extrusionOk="0">
                <a:moveTo>
                  <a:pt x="7020" y="13885"/>
                </a:moveTo>
                <a:lnTo>
                  <a:pt x="7020" y="15428"/>
                </a:lnTo>
                <a:lnTo>
                  <a:pt x="9180" y="15428"/>
                </a:lnTo>
                <a:lnTo>
                  <a:pt x="9180" y="13885"/>
                </a:lnTo>
                <a:lnTo>
                  <a:pt x="7020" y="13885"/>
                </a:lnTo>
                <a:close/>
              </a:path>
              <a:path w="21600" h="21600" extrusionOk="0">
                <a:moveTo>
                  <a:pt x="9180" y="13885"/>
                </a:moveTo>
                <a:lnTo>
                  <a:pt x="9180" y="15428"/>
                </a:lnTo>
                <a:lnTo>
                  <a:pt x="11340" y="15428"/>
                </a:lnTo>
                <a:lnTo>
                  <a:pt x="11340" y="13885"/>
                </a:lnTo>
                <a:lnTo>
                  <a:pt x="9180" y="13885"/>
                </a:lnTo>
                <a:close/>
              </a:path>
              <a:path w="21600" h="21600" extrusionOk="0">
                <a:moveTo>
                  <a:pt x="11340" y="13885"/>
                </a:moveTo>
                <a:lnTo>
                  <a:pt x="11340" y="15428"/>
                </a:lnTo>
                <a:lnTo>
                  <a:pt x="13500" y="15428"/>
                </a:lnTo>
                <a:lnTo>
                  <a:pt x="13500" y="13885"/>
                </a:lnTo>
                <a:lnTo>
                  <a:pt x="11340" y="13885"/>
                </a:lnTo>
                <a:close/>
              </a:path>
              <a:path w="21600" h="21600" extrusionOk="0">
                <a:moveTo>
                  <a:pt x="13500" y="13885"/>
                </a:moveTo>
                <a:lnTo>
                  <a:pt x="13500" y="15428"/>
                </a:lnTo>
                <a:lnTo>
                  <a:pt x="15660" y="15428"/>
                </a:lnTo>
                <a:lnTo>
                  <a:pt x="15660" y="13885"/>
                </a:lnTo>
                <a:lnTo>
                  <a:pt x="13500" y="13885"/>
                </a:lnTo>
                <a:close/>
              </a:path>
              <a:path w="21600" h="21600" extrusionOk="0">
                <a:moveTo>
                  <a:pt x="15660" y="13885"/>
                </a:moveTo>
                <a:lnTo>
                  <a:pt x="15660" y="15428"/>
                </a:lnTo>
                <a:lnTo>
                  <a:pt x="17820" y="15428"/>
                </a:lnTo>
                <a:lnTo>
                  <a:pt x="17820" y="13885"/>
                </a:lnTo>
                <a:lnTo>
                  <a:pt x="15660" y="13885"/>
                </a:lnTo>
                <a:close/>
              </a:path>
              <a:path w="21600" h="21600" extrusionOk="0">
                <a:moveTo>
                  <a:pt x="17820" y="13885"/>
                </a:moveTo>
                <a:lnTo>
                  <a:pt x="17820" y="15428"/>
                </a:lnTo>
                <a:lnTo>
                  <a:pt x="19980" y="15428"/>
                </a:lnTo>
                <a:lnTo>
                  <a:pt x="19980" y="13885"/>
                </a:lnTo>
                <a:lnTo>
                  <a:pt x="17820" y="13885"/>
                </a:lnTo>
                <a:close/>
              </a:path>
              <a:path w="21600" h="21600" extrusionOk="0">
                <a:moveTo>
                  <a:pt x="1620" y="15428"/>
                </a:moveTo>
                <a:lnTo>
                  <a:pt x="1620" y="16971"/>
                </a:lnTo>
                <a:lnTo>
                  <a:pt x="3779" y="16971"/>
                </a:lnTo>
                <a:lnTo>
                  <a:pt x="3779" y="15428"/>
                </a:lnTo>
                <a:lnTo>
                  <a:pt x="1620" y="15428"/>
                </a:lnTo>
                <a:close/>
              </a:path>
              <a:path w="21600" h="21600" extrusionOk="0">
                <a:moveTo>
                  <a:pt x="3779" y="15428"/>
                </a:moveTo>
                <a:lnTo>
                  <a:pt x="3779" y="16971"/>
                </a:lnTo>
                <a:lnTo>
                  <a:pt x="5940" y="16971"/>
                </a:lnTo>
                <a:lnTo>
                  <a:pt x="5940" y="15428"/>
                </a:lnTo>
                <a:lnTo>
                  <a:pt x="3779" y="15428"/>
                </a:lnTo>
                <a:close/>
              </a:path>
              <a:path w="21600" h="21600" extrusionOk="0">
                <a:moveTo>
                  <a:pt x="5940" y="15428"/>
                </a:moveTo>
                <a:lnTo>
                  <a:pt x="5940" y="16971"/>
                </a:lnTo>
                <a:lnTo>
                  <a:pt x="8100" y="16971"/>
                </a:lnTo>
                <a:lnTo>
                  <a:pt x="8100" y="15428"/>
                </a:lnTo>
                <a:lnTo>
                  <a:pt x="5940" y="15428"/>
                </a:lnTo>
                <a:close/>
              </a:path>
              <a:path w="21600" h="21600" extrusionOk="0">
                <a:moveTo>
                  <a:pt x="8100" y="15428"/>
                </a:moveTo>
                <a:lnTo>
                  <a:pt x="8100" y="16971"/>
                </a:lnTo>
                <a:lnTo>
                  <a:pt x="10260" y="16971"/>
                </a:lnTo>
                <a:lnTo>
                  <a:pt x="10260" y="15428"/>
                </a:lnTo>
                <a:lnTo>
                  <a:pt x="8100" y="15428"/>
                </a:lnTo>
                <a:close/>
              </a:path>
              <a:path w="21600" h="21600" extrusionOk="0">
                <a:moveTo>
                  <a:pt x="10260" y="15428"/>
                </a:moveTo>
                <a:lnTo>
                  <a:pt x="10260" y="16971"/>
                </a:lnTo>
                <a:lnTo>
                  <a:pt x="12419" y="16971"/>
                </a:lnTo>
                <a:lnTo>
                  <a:pt x="12419" y="15428"/>
                </a:lnTo>
                <a:lnTo>
                  <a:pt x="10260" y="15428"/>
                </a:lnTo>
                <a:close/>
              </a:path>
              <a:path w="21600" h="21600" extrusionOk="0">
                <a:moveTo>
                  <a:pt x="12419" y="15428"/>
                </a:moveTo>
                <a:lnTo>
                  <a:pt x="12419" y="16971"/>
                </a:lnTo>
                <a:lnTo>
                  <a:pt x="14580" y="16971"/>
                </a:lnTo>
                <a:lnTo>
                  <a:pt x="14580" y="15428"/>
                </a:lnTo>
                <a:lnTo>
                  <a:pt x="12419" y="15428"/>
                </a:lnTo>
                <a:close/>
              </a:path>
              <a:path w="21600" h="21600" extrusionOk="0">
                <a:moveTo>
                  <a:pt x="14580" y="15428"/>
                </a:moveTo>
                <a:lnTo>
                  <a:pt x="14580" y="16971"/>
                </a:lnTo>
                <a:lnTo>
                  <a:pt x="16740" y="16971"/>
                </a:lnTo>
                <a:lnTo>
                  <a:pt x="16740" y="15428"/>
                </a:lnTo>
                <a:lnTo>
                  <a:pt x="14580" y="15428"/>
                </a:lnTo>
                <a:close/>
              </a:path>
              <a:path w="21600" h="21600" extrusionOk="0">
                <a:moveTo>
                  <a:pt x="16740" y="15428"/>
                </a:moveTo>
                <a:lnTo>
                  <a:pt x="16740" y="16971"/>
                </a:lnTo>
                <a:lnTo>
                  <a:pt x="18900" y="16971"/>
                </a:lnTo>
                <a:lnTo>
                  <a:pt x="18900" y="15428"/>
                </a:lnTo>
                <a:lnTo>
                  <a:pt x="16740" y="15428"/>
                </a:lnTo>
                <a:close/>
              </a:path>
              <a:path w="21600" h="21600" extrusionOk="0">
                <a:moveTo>
                  <a:pt x="18900" y="15428"/>
                </a:moveTo>
                <a:lnTo>
                  <a:pt x="18900" y="16971"/>
                </a:lnTo>
                <a:lnTo>
                  <a:pt x="21060" y="16971"/>
                </a:lnTo>
                <a:lnTo>
                  <a:pt x="21060" y="15428"/>
                </a:lnTo>
                <a:lnTo>
                  <a:pt x="18900" y="15428"/>
                </a:lnTo>
                <a:close/>
              </a:path>
              <a:path w="21600" h="21600" extrusionOk="0">
                <a:moveTo>
                  <a:pt x="540" y="16971"/>
                </a:moveTo>
                <a:lnTo>
                  <a:pt x="540" y="18514"/>
                </a:lnTo>
                <a:lnTo>
                  <a:pt x="2700" y="18514"/>
                </a:lnTo>
                <a:lnTo>
                  <a:pt x="2700" y="16971"/>
                </a:lnTo>
                <a:lnTo>
                  <a:pt x="540" y="16971"/>
                </a:lnTo>
                <a:close/>
              </a:path>
              <a:path w="21600" h="21600" extrusionOk="0">
                <a:moveTo>
                  <a:pt x="2700" y="16971"/>
                </a:moveTo>
                <a:lnTo>
                  <a:pt x="2700" y="18514"/>
                </a:lnTo>
                <a:lnTo>
                  <a:pt x="4860" y="18514"/>
                </a:lnTo>
                <a:lnTo>
                  <a:pt x="4860" y="16971"/>
                </a:lnTo>
                <a:lnTo>
                  <a:pt x="2700" y="16971"/>
                </a:lnTo>
                <a:close/>
              </a:path>
              <a:path w="21600" h="21600" extrusionOk="0">
                <a:moveTo>
                  <a:pt x="4860" y="16971"/>
                </a:moveTo>
                <a:lnTo>
                  <a:pt x="4860" y="18514"/>
                </a:lnTo>
                <a:lnTo>
                  <a:pt x="7020" y="18514"/>
                </a:lnTo>
                <a:lnTo>
                  <a:pt x="7020" y="16971"/>
                </a:lnTo>
                <a:lnTo>
                  <a:pt x="4860" y="16971"/>
                </a:lnTo>
                <a:close/>
              </a:path>
              <a:path w="21600" h="21600" extrusionOk="0">
                <a:moveTo>
                  <a:pt x="7020" y="16971"/>
                </a:moveTo>
                <a:lnTo>
                  <a:pt x="7020" y="18514"/>
                </a:lnTo>
                <a:lnTo>
                  <a:pt x="9180" y="18514"/>
                </a:lnTo>
                <a:lnTo>
                  <a:pt x="9180" y="16971"/>
                </a:lnTo>
                <a:lnTo>
                  <a:pt x="7020" y="16971"/>
                </a:lnTo>
                <a:close/>
              </a:path>
              <a:path w="21600" h="21600" extrusionOk="0">
                <a:moveTo>
                  <a:pt x="9180" y="16971"/>
                </a:moveTo>
                <a:lnTo>
                  <a:pt x="9180" y="18514"/>
                </a:lnTo>
                <a:lnTo>
                  <a:pt x="11340" y="18514"/>
                </a:lnTo>
                <a:lnTo>
                  <a:pt x="11340" y="16971"/>
                </a:lnTo>
                <a:lnTo>
                  <a:pt x="9180" y="16971"/>
                </a:lnTo>
                <a:close/>
              </a:path>
              <a:path w="21600" h="21600" extrusionOk="0">
                <a:moveTo>
                  <a:pt x="11340" y="16971"/>
                </a:moveTo>
                <a:lnTo>
                  <a:pt x="11340" y="18514"/>
                </a:lnTo>
                <a:lnTo>
                  <a:pt x="13500" y="18514"/>
                </a:lnTo>
                <a:lnTo>
                  <a:pt x="13500" y="16971"/>
                </a:lnTo>
                <a:lnTo>
                  <a:pt x="11340" y="16971"/>
                </a:lnTo>
                <a:close/>
              </a:path>
              <a:path w="21600" h="21600" extrusionOk="0">
                <a:moveTo>
                  <a:pt x="13500" y="16971"/>
                </a:moveTo>
                <a:lnTo>
                  <a:pt x="13500" y="18514"/>
                </a:lnTo>
                <a:lnTo>
                  <a:pt x="15660" y="18514"/>
                </a:lnTo>
                <a:lnTo>
                  <a:pt x="15660" y="16971"/>
                </a:lnTo>
                <a:lnTo>
                  <a:pt x="13500" y="16971"/>
                </a:lnTo>
                <a:close/>
              </a:path>
              <a:path w="21600" h="21600" extrusionOk="0">
                <a:moveTo>
                  <a:pt x="15660" y="16971"/>
                </a:moveTo>
                <a:lnTo>
                  <a:pt x="15660" y="18514"/>
                </a:lnTo>
                <a:lnTo>
                  <a:pt x="17820" y="18514"/>
                </a:lnTo>
                <a:lnTo>
                  <a:pt x="17820" y="16971"/>
                </a:lnTo>
                <a:lnTo>
                  <a:pt x="15660" y="16971"/>
                </a:lnTo>
                <a:close/>
              </a:path>
              <a:path w="21600" h="21600" extrusionOk="0">
                <a:moveTo>
                  <a:pt x="17820" y="16971"/>
                </a:moveTo>
                <a:lnTo>
                  <a:pt x="17820" y="18514"/>
                </a:lnTo>
                <a:lnTo>
                  <a:pt x="19980" y="18514"/>
                </a:lnTo>
                <a:lnTo>
                  <a:pt x="19980" y="16971"/>
                </a:lnTo>
                <a:lnTo>
                  <a:pt x="17820" y="16971"/>
                </a:lnTo>
                <a:close/>
              </a:path>
              <a:path w="21600" h="21600" extrusionOk="0">
                <a:moveTo>
                  <a:pt x="1620" y="18514"/>
                </a:moveTo>
                <a:lnTo>
                  <a:pt x="1620" y="20057"/>
                </a:lnTo>
                <a:lnTo>
                  <a:pt x="3779" y="20057"/>
                </a:lnTo>
                <a:lnTo>
                  <a:pt x="3779" y="18514"/>
                </a:lnTo>
                <a:lnTo>
                  <a:pt x="1620" y="18514"/>
                </a:lnTo>
                <a:close/>
              </a:path>
              <a:path w="21600" h="21600" extrusionOk="0">
                <a:moveTo>
                  <a:pt x="3779" y="18514"/>
                </a:moveTo>
                <a:lnTo>
                  <a:pt x="3779" y="20057"/>
                </a:lnTo>
                <a:lnTo>
                  <a:pt x="5940" y="20057"/>
                </a:lnTo>
                <a:lnTo>
                  <a:pt x="5940" y="18514"/>
                </a:lnTo>
                <a:lnTo>
                  <a:pt x="3779" y="18514"/>
                </a:lnTo>
                <a:close/>
              </a:path>
              <a:path w="21600" h="21600" extrusionOk="0">
                <a:moveTo>
                  <a:pt x="5940" y="18514"/>
                </a:moveTo>
                <a:lnTo>
                  <a:pt x="5940" y="20057"/>
                </a:lnTo>
                <a:lnTo>
                  <a:pt x="8100" y="20057"/>
                </a:lnTo>
                <a:lnTo>
                  <a:pt x="8100" y="18514"/>
                </a:lnTo>
                <a:lnTo>
                  <a:pt x="5940" y="18514"/>
                </a:lnTo>
                <a:close/>
              </a:path>
              <a:path w="21600" h="21600" extrusionOk="0">
                <a:moveTo>
                  <a:pt x="8100" y="18514"/>
                </a:moveTo>
                <a:lnTo>
                  <a:pt x="8100" y="20057"/>
                </a:lnTo>
                <a:lnTo>
                  <a:pt x="10260" y="20057"/>
                </a:lnTo>
                <a:lnTo>
                  <a:pt x="10260" y="18514"/>
                </a:lnTo>
                <a:lnTo>
                  <a:pt x="8100" y="18514"/>
                </a:lnTo>
                <a:close/>
              </a:path>
              <a:path w="21600" h="21600" extrusionOk="0">
                <a:moveTo>
                  <a:pt x="10260" y="18514"/>
                </a:moveTo>
                <a:lnTo>
                  <a:pt x="10260" y="20057"/>
                </a:lnTo>
                <a:lnTo>
                  <a:pt x="12419" y="20057"/>
                </a:lnTo>
                <a:lnTo>
                  <a:pt x="12419" y="18514"/>
                </a:lnTo>
                <a:lnTo>
                  <a:pt x="10260" y="18514"/>
                </a:lnTo>
                <a:close/>
              </a:path>
              <a:path w="21600" h="21600" extrusionOk="0">
                <a:moveTo>
                  <a:pt x="12419" y="18514"/>
                </a:moveTo>
                <a:lnTo>
                  <a:pt x="12419" y="20057"/>
                </a:lnTo>
                <a:lnTo>
                  <a:pt x="14580" y="20057"/>
                </a:lnTo>
                <a:lnTo>
                  <a:pt x="14580" y="18514"/>
                </a:lnTo>
                <a:lnTo>
                  <a:pt x="12419" y="18514"/>
                </a:lnTo>
                <a:close/>
              </a:path>
              <a:path w="21600" h="21600" extrusionOk="0">
                <a:moveTo>
                  <a:pt x="14580" y="18514"/>
                </a:moveTo>
                <a:lnTo>
                  <a:pt x="14580" y="20057"/>
                </a:lnTo>
                <a:lnTo>
                  <a:pt x="16740" y="20057"/>
                </a:lnTo>
                <a:lnTo>
                  <a:pt x="16740" y="18514"/>
                </a:lnTo>
                <a:lnTo>
                  <a:pt x="14580" y="18514"/>
                </a:lnTo>
                <a:close/>
              </a:path>
              <a:path w="21600" h="21600" extrusionOk="0">
                <a:moveTo>
                  <a:pt x="16740" y="18514"/>
                </a:moveTo>
                <a:lnTo>
                  <a:pt x="16740" y="20057"/>
                </a:lnTo>
                <a:lnTo>
                  <a:pt x="18900" y="20057"/>
                </a:lnTo>
                <a:lnTo>
                  <a:pt x="18900" y="18514"/>
                </a:lnTo>
                <a:lnTo>
                  <a:pt x="16740" y="18514"/>
                </a:lnTo>
                <a:close/>
              </a:path>
              <a:path w="21600" h="21600" extrusionOk="0">
                <a:moveTo>
                  <a:pt x="18900" y="18514"/>
                </a:moveTo>
                <a:lnTo>
                  <a:pt x="18900" y="20057"/>
                </a:lnTo>
                <a:lnTo>
                  <a:pt x="21060" y="20057"/>
                </a:lnTo>
                <a:lnTo>
                  <a:pt x="21060" y="18514"/>
                </a:lnTo>
                <a:lnTo>
                  <a:pt x="18900" y="18514"/>
                </a:lnTo>
                <a:close/>
              </a:path>
              <a:path w="21600" h="21600" extrusionOk="0">
                <a:moveTo>
                  <a:pt x="540" y="20057"/>
                </a:moveTo>
                <a:lnTo>
                  <a:pt x="540" y="21600"/>
                </a:lnTo>
                <a:lnTo>
                  <a:pt x="2700" y="21600"/>
                </a:lnTo>
                <a:lnTo>
                  <a:pt x="2700" y="20057"/>
                </a:lnTo>
                <a:lnTo>
                  <a:pt x="540" y="20057"/>
                </a:lnTo>
                <a:close/>
              </a:path>
              <a:path w="21600" h="21600" extrusionOk="0">
                <a:moveTo>
                  <a:pt x="2700" y="20057"/>
                </a:moveTo>
                <a:lnTo>
                  <a:pt x="2700" y="21600"/>
                </a:lnTo>
                <a:lnTo>
                  <a:pt x="4860" y="21600"/>
                </a:lnTo>
                <a:lnTo>
                  <a:pt x="4860" y="20057"/>
                </a:lnTo>
                <a:lnTo>
                  <a:pt x="2700" y="20057"/>
                </a:lnTo>
                <a:close/>
              </a:path>
              <a:path w="21600" h="21600" extrusionOk="0">
                <a:moveTo>
                  <a:pt x="4860" y="20057"/>
                </a:moveTo>
                <a:lnTo>
                  <a:pt x="4860" y="21600"/>
                </a:lnTo>
                <a:lnTo>
                  <a:pt x="7020" y="21600"/>
                </a:lnTo>
                <a:lnTo>
                  <a:pt x="7020" y="20057"/>
                </a:lnTo>
                <a:lnTo>
                  <a:pt x="4860" y="20057"/>
                </a:lnTo>
                <a:close/>
              </a:path>
              <a:path w="21600" h="21600" extrusionOk="0">
                <a:moveTo>
                  <a:pt x="7020" y="20057"/>
                </a:moveTo>
                <a:lnTo>
                  <a:pt x="7020" y="21600"/>
                </a:lnTo>
                <a:lnTo>
                  <a:pt x="9180" y="21600"/>
                </a:lnTo>
                <a:lnTo>
                  <a:pt x="9180" y="20057"/>
                </a:lnTo>
                <a:lnTo>
                  <a:pt x="7020" y="20057"/>
                </a:lnTo>
                <a:close/>
              </a:path>
              <a:path w="21600" h="21600" extrusionOk="0">
                <a:moveTo>
                  <a:pt x="9180" y="20057"/>
                </a:moveTo>
                <a:lnTo>
                  <a:pt x="9180" y="21600"/>
                </a:lnTo>
                <a:lnTo>
                  <a:pt x="11340" y="21600"/>
                </a:lnTo>
                <a:lnTo>
                  <a:pt x="11340" y="20057"/>
                </a:lnTo>
                <a:lnTo>
                  <a:pt x="9180" y="20057"/>
                </a:lnTo>
                <a:close/>
              </a:path>
              <a:path w="21600" h="21600" extrusionOk="0">
                <a:moveTo>
                  <a:pt x="11340" y="20057"/>
                </a:moveTo>
                <a:lnTo>
                  <a:pt x="11340" y="21600"/>
                </a:lnTo>
                <a:lnTo>
                  <a:pt x="13500" y="21600"/>
                </a:lnTo>
                <a:lnTo>
                  <a:pt x="13500" y="20057"/>
                </a:lnTo>
                <a:lnTo>
                  <a:pt x="11340" y="20057"/>
                </a:lnTo>
                <a:close/>
              </a:path>
              <a:path w="21600" h="21600" extrusionOk="0">
                <a:moveTo>
                  <a:pt x="13500" y="20057"/>
                </a:moveTo>
                <a:lnTo>
                  <a:pt x="13500" y="21600"/>
                </a:lnTo>
                <a:lnTo>
                  <a:pt x="15660" y="21600"/>
                </a:lnTo>
                <a:lnTo>
                  <a:pt x="15660" y="20057"/>
                </a:lnTo>
                <a:lnTo>
                  <a:pt x="13500" y="20057"/>
                </a:lnTo>
                <a:close/>
              </a:path>
              <a:path w="21600" h="21600" extrusionOk="0">
                <a:moveTo>
                  <a:pt x="15660" y="20057"/>
                </a:moveTo>
                <a:lnTo>
                  <a:pt x="15660" y="21600"/>
                </a:lnTo>
                <a:lnTo>
                  <a:pt x="17820" y="21600"/>
                </a:lnTo>
                <a:lnTo>
                  <a:pt x="17820" y="20057"/>
                </a:lnTo>
                <a:lnTo>
                  <a:pt x="15660" y="20057"/>
                </a:lnTo>
                <a:close/>
              </a:path>
              <a:path w="21600" h="21600" extrusionOk="0">
                <a:moveTo>
                  <a:pt x="17820" y="20057"/>
                </a:moveTo>
                <a:lnTo>
                  <a:pt x="17820" y="21600"/>
                </a:lnTo>
                <a:lnTo>
                  <a:pt x="19980" y="21600"/>
                </a:lnTo>
                <a:lnTo>
                  <a:pt x="19980" y="20057"/>
                </a:lnTo>
                <a:lnTo>
                  <a:pt x="17820" y="20057"/>
                </a:lnTo>
                <a:close/>
              </a:path>
              <a:path w="21600" h="21600" extrusionOk="0">
                <a:moveTo>
                  <a:pt x="19980" y="4628"/>
                </a:moveTo>
                <a:lnTo>
                  <a:pt x="21060" y="4628"/>
                </a:lnTo>
                <a:lnTo>
                  <a:pt x="21060" y="6171"/>
                </a:lnTo>
                <a:lnTo>
                  <a:pt x="19980" y="6171"/>
                </a:lnTo>
                <a:lnTo>
                  <a:pt x="19980" y="4628"/>
                </a:lnTo>
                <a:close/>
              </a:path>
            </a:pathLst>
          </a:custGeom>
          <a:blipFill dpi="0" rotWithShape="0">
            <a:blip r:embed="rId3"/>
            <a:srcRect/>
            <a:tile tx="0" ty="0" sx="100000" sy="100000" flip="none" algn="tl"/>
          </a:blipFill>
          <a:ln>
            <a:noFill/>
          </a:ln>
          <a:effectLst>
            <a:outerShdw blurRad="63500" dist="107763"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1000"/>
                                  </p:stCondLst>
                                  <p:childTnLst>
                                    <p:set>
                                      <p:cBhvr>
                                        <p:cTn id="6" dur="1" fill="hold">
                                          <p:stCondLst>
                                            <p:cond delay="0"/>
                                          </p:stCondLst>
                                        </p:cTn>
                                        <p:tgtEl>
                                          <p:spTgt spid="249859">
                                            <p:txEl>
                                              <p:pRg st="0" end="0"/>
                                            </p:txEl>
                                          </p:spTgt>
                                        </p:tgtEl>
                                        <p:attrNameLst>
                                          <p:attrName>style.visibility</p:attrName>
                                        </p:attrNameLst>
                                      </p:cBhvr>
                                      <p:to>
                                        <p:strVal val="visible"/>
                                      </p:to>
                                    </p:set>
                                    <p:animEffect transition="in" filter="blinds(horizontal)">
                                      <p:cBhvr>
                                        <p:cTn id="7" dur="500"/>
                                        <p:tgtEl>
                                          <p:spTgt spid="2498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2000"/>
                                  </p:stCondLst>
                                  <p:childTnLst>
                                    <p:set>
                                      <p:cBhvr>
                                        <p:cTn id="11" dur="1" fill="hold">
                                          <p:stCondLst>
                                            <p:cond delay="0"/>
                                          </p:stCondLst>
                                        </p:cTn>
                                        <p:tgtEl>
                                          <p:spTgt spid="249859">
                                            <p:txEl>
                                              <p:pRg st="1" end="1"/>
                                            </p:txEl>
                                          </p:spTgt>
                                        </p:tgtEl>
                                        <p:attrNameLst>
                                          <p:attrName>style.visibility</p:attrName>
                                        </p:attrNameLst>
                                      </p:cBhvr>
                                      <p:to>
                                        <p:strVal val="visible"/>
                                      </p:to>
                                    </p:set>
                                    <p:animEffect transition="in" filter="blinds(horizontal)">
                                      <p:cBhvr>
                                        <p:cTn id="12" dur="500"/>
                                        <p:tgtEl>
                                          <p:spTgt spid="249859">
                                            <p:txEl>
                                              <p:pRg st="1" end="1"/>
                                            </p:txEl>
                                          </p:spTgt>
                                        </p:tgtEl>
                                      </p:cBhvr>
                                    </p:animEffect>
                                  </p:childTnLst>
                                </p:cTn>
                              </p:par>
                            </p:childTnLst>
                          </p:cTn>
                        </p:par>
                        <p:par>
                          <p:cTn id="13" fill="hold" nodeType="afterGroup">
                            <p:stCondLst>
                              <p:cond delay="2500"/>
                            </p:stCondLst>
                            <p:childTnLst>
                              <p:par>
                                <p:cTn id="14" presetID="17" presetClass="entr" presetSubtype="10" fill="hold" grpId="0" nodeType="afterEffect">
                                  <p:stCondLst>
                                    <p:cond delay="5000"/>
                                  </p:stCondLst>
                                  <p:childTnLst>
                                    <p:set>
                                      <p:cBhvr>
                                        <p:cTn id="15" dur="1" fill="hold">
                                          <p:stCondLst>
                                            <p:cond delay="0"/>
                                          </p:stCondLst>
                                        </p:cTn>
                                        <p:tgtEl>
                                          <p:spTgt spid="249860"/>
                                        </p:tgtEl>
                                        <p:attrNameLst>
                                          <p:attrName>style.visibility</p:attrName>
                                        </p:attrNameLst>
                                      </p:cBhvr>
                                      <p:to>
                                        <p:strVal val="visible"/>
                                      </p:to>
                                    </p:set>
                                    <p:anim calcmode="lin" valueType="num">
                                      <p:cBhvr>
                                        <p:cTn id="16" dur="500" fill="hold"/>
                                        <p:tgtEl>
                                          <p:spTgt spid="249860"/>
                                        </p:tgtEl>
                                        <p:attrNameLst>
                                          <p:attrName>ppt_w</p:attrName>
                                        </p:attrNameLst>
                                      </p:cBhvr>
                                      <p:tavLst>
                                        <p:tav tm="0">
                                          <p:val>
                                            <p:fltVal val="0"/>
                                          </p:val>
                                        </p:tav>
                                        <p:tav tm="100000">
                                          <p:val>
                                            <p:strVal val="#ppt_w"/>
                                          </p:val>
                                        </p:tav>
                                      </p:tavLst>
                                    </p:anim>
                                    <p:anim calcmode="lin" valueType="num">
                                      <p:cBhvr>
                                        <p:cTn id="17" dur="500" fill="hold"/>
                                        <p:tgtEl>
                                          <p:spTgt spid="249860"/>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8000"/>
                            </p:stCondLst>
                            <p:childTnLst>
                              <p:par>
                                <p:cTn id="19" presetID="17" presetClass="entr" presetSubtype="10" fill="hold" grpId="0" nodeType="afterEffect">
                                  <p:stCondLst>
                                    <p:cond delay="0"/>
                                  </p:stCondLst>
                                  <p:childTnLst>
                                    <p:set>
                                      <p:cBhvr>
                                        <p:cTn id="20" dur="1" fill="hold">
                                          <p:stCondLst>
                                            <p:cond delay="0"/>
                                          </p:stCondLst>
                                        </p:cTn>
                                        <p:tgtEl>
                                          <p:spTgt spid="249861"/>
                                        </p:tgtEl>
                                        <p:attrNameLst>
                                          <p:attrName>style.visibility</p:attrName>
                                        </p:attrNameLst>
                                      </p:cBhvr>
                                      <p:to>
                                        <p:strVal val="visible"/>
                                      </p:to>
                                    </p:set>
                                    <p:anim calcmode="lin" valueType="num">
                                      <p:cBhvr>
                                        <p:cTn id="21" dur="500" fill="hold"/>
                                        <p:tgtEl>
                                          <p:spTgt spid="249861"/>
                                        </p:tgtEl>
                                        <p:attrNameLst>
                                          <p:attrName>ppt_w</p:attrName>
                                        </p:attrNameLst>
                                      </p:cBhvr>
                                      <p:tavLst>
                                        <p:tav tm="0">
                                          <p:val>
                                            <p:fltVal val="0"/>
                                          </p:val>
                                        </p:tav>
                                        <p:tav tm="100000">
                                          <p:val>
                                            <p:strVal val="#ppt_w"/>
                                          </p:val>
                                        </p:tav>
                                      </p:tavLst>
                                    </p:anim>
                                    <p:anim calcmode="lin" valueType="num">
                                      <p:cBhvr>
                                        <p:cTn id="22" dur="500" fill="hold"/>
                                        <p:tgtEl>
                                          <p:spTgt spid="249861"/>
                                        </p:tgtEl>
                                        <p:attrNameLst>
                                          <p:attrName>ppt_h</p:attrName>
                                        </p:attrNameLst>
                                      </p:cBhvr>
                                      <p:tavLst>
                                        <p:tav tm="0">
                                          <p:val>
                                            <p:strVal val="#ppt_h"/>
                                          </p:val>
                                        </p:tav>
                                        <p:tav tm="100000">
                                          <p:val>
                                            <p:strVal val="#ppt_h"/>
                                          </p:val>
                                        </p:tav>
                                      </p:tavLst>
                                    </p:anim>
                                  </p:childTnLst>
                                </p:cTn>
                              </p:par>
                            </p:childTnLst>
                          </p:cTn>
                        </p:par>
                        <p:par>
                          <p:cTn id="23" fill="hold" nodeType="afterGroup">
                            <p:stCondLst>
                              <p:cond delay="8500"/>
                            </p:stCondLst>
                            <p:childTnLst>
                              <p:par>
                                <p:cTn id="24" presetID="37" presetClass="entr" presetSubtype="0" fill="hold" nodeType="afterEffect">
                                  <p:stCondLst>
                                    <p:cond delay="0"/>
                                  </p:stCondLst>
                                  <p:childTnLst>
                                    <p:set>
                                      <p:cBhvr>
                                        <p:cTn id="25" dur="1" fill="hold">
                                          <p:stCondLst>
                                            <p:cond delay="0"/>
                                          </p:stCondLst>
                                        </p:cTn>
                                        <p:tgtEl>
                                          <p:spTgt spid="249866"/>
                                        </p:tgtEl>
                                        <p:attrNameLst>
                                          <p:attrName>style.visibility</p:attrName>
                                        </p:attrNameLst>
                                      </p:cBhvr>
                                      <p:to>
                                        <p:strVal val="visible"/>
                                      </p:to>
                                    </p:set>
                                    <p:animEffect transition="in" filter="fade">
                                      <p:cBhvr>
                                        <p:cTn id="26" dur="1000"/>
                                        <p:tgtEl>
                                          <p:spTgt spid="249866"/>
                                        </p:tgtEl>
                                      </p:cBhvr>
                                    </p:animEffect>
                                    <p:anim calcmode="lin" valueType="num">
                                      <p:cBhvr>
                                        <p:cTn id="27" dur="1000" fill="hold"/>
                                        <p:tgtEl>
                                          <p:spTgt spid="249866"/>
                                        </p:tgtEl>
                                        <p:attrNameLst>
                                          <p:attrName>ppt_x</p:attrName>
                                        </p:attrNameLst>
                                      </p:cBhvr>
                                      <p:tavLst>
                                        <p:tav tm="0">
                                          <p:val>
                                            <p:strVal val="#ppt_x"/>
                                          </p:val>
                                        </p:tav>
                                        <p:tav tm="100000">
                                          <p:val>
                                            <p:strVal val="#ppt_x"/>
                                          </p:val>
                                        </p:tav>
                                      </p:tavLst>
                                    </p:anim>
                                    <p:anim calcmode="lin" valueType="num">
                                      <p:cBhvr>
                                        <p:cTn id="28" dur="900" decel="100000" fill="hold"/>
                                        <p:tgtEl>
                                          <p:spTgt spid="249866"/>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49866"/>
                                        </p:tgtEl>
                                        <p:attrNameLst>
                                          <p:attrName>ppt_y</p:attrName>
                                        </p:attrNameLst>
                                      </p:cBhvr>
                                      <p:tavLst>
                                        <p:tav tm="0">
                                          <p:val>
                                            <p:strVal val="#ppt_y-.03"/>
                                          </p:val>
                                        </p:tav>
                                        <p:tav tm="100000">
                                          <p:val>
                                            <p:strVal val="#ppt_y"/>
                                          </p:val>
                                        </p:tav>
                                      </p:tavLst>
                                    </p:anim>
                                  </p:childTnLst>
                                </p:cTn>
                              </p:par>
                            </p:childTnLst>
                          </p:cTn>
                        </p:par>
                        <p:par>
                          <p:cTn id="30" fill="hold" nodeType="afterGroup">
                            <p:stCondLst>
                              <p:cond delay="9500"/>
                            </p:stCondLst>
                            <p:childTnLst>
                              <p:par>
                                <p:cTn id="31" presetID="37" presetClass="entr" presetSubtype="0" fill="hold" grpId="0" nodeType="afterEffect">
                                  <p:stCondLst>
                                    <p:cond delay="0"/>
                                  </p:stCondLst>
                                  <p:childTnLst>
                                    <p:set>
                                      <p:cBhvr>
                                        <p:cTn id="32" dur="1" fill="hold">
                                          <p:stCondLst>
                                            <p:cond delay="0"/>
                                          </p:stCondLst>
                                        </p:cTn>
                                        <p:tgtEl>
                                          <p:spTgt spid="249862"/>
                                        </p:tgtEl>
                                        <p:attrNameLst>
                                          <p:attrName>style.visibility</p:attrName>
                                        </p:attrNameLst>
                                      </p:cBhvr>
                                      <p:to>
                                        <p:strVal val="visible"/>
                                      </p:to>
                                    </p:set>
                                    <p:animEffect transition="in" filter="fade">
                                      <p:cBhvr>
                                        <p:cTn id="33" dur="1000"/>
                                        <p:tgtEl>
                                          <p:spTgt spid="249862"/>
                                        </p:tgtEl>
                                      </p:cBhvr>
                                    </p:animEffect>
                                    <p:anim calcmode="lin" valueType="num">
                                      <p:cBhvr>
                                        <p:cTn id="34" dur="1000" fill="hold"/>
                                        <p:tgtEl>
                                          <p:spTgt spid="249862"/>
                                        </p:tgtEl>
                                        <p:attrNameLst>
                                          <p:attrName>ppt_x</p:attrName>
                                        </p:attrNameLst>
                                      </p:cBhvr>
                                      <p:tavLst>
                                        <p:tav tm="0">
                                          <p:val>
                                            <p:strVal val="#ppt_x"/>
                                          </p:val>
                                        </p:tav>
                                        <p:tav tm="100000">
                                          <p:val>
                                            <p:strVal val="#ppt_x"/>
                                          </p:val>
                                        </p:tav>
                                      </p:tavLst>
                                    </p:anim>
                                    <p:anim calcmode="lin" valueType="num">
                                      <p:cBhvr>
                                        <p:cTn id="35" dur="900" decel="100000" fill="hold"/>
                                        <p:tgtEl>
                                          <p:spTgt spid="24986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49862"/>
                                        </p:tgtEl>
                                        <p:attrNameLst>
                                          <p:attrName>ppt_y</p:attrName>
                                        </p:attrNameLst>
                                      </p:cBhvr>
                                      <p:tavLst>
                                        <p:tav tm="0">
                                          <p:val>
                                            <p:strVal val="#ppt_y-.03"/>
                                          </p:val>
                                        </p:tav>
                                        <p:tav tm="100000">
                                          <p:val>
                                            <p:strVal val="#ppt_y"/>
                                          </p:val>
                                        </p:tav>
                                      </p:tavLst>
                                    </p:anim>
                                  </p:childTnLst>
                                </p:cTn>
                              </p:par>
                            </p:childTnLst>
                          </p:cTn>
                        </p:par>
                        <p:par>
                          <p:cTn id="37" fill="hold" nodeType="afterGroup">
                            <p:stCondLst>
                              <p:cond delay="10500"/>
                            </p:stCondLst>
                            <p:childTnLst>
                              <p:par>
                                <p:cTn id="38" presetID="37" presetClass="entr" presetSubtype="0" fill="hold" grpId="0" nodeType="afterEffect">
                                  <p:stCondLst>
                                    <p:cond delay="0"/>
                                  </p:stCondLst>
                                  <p:childTnLst>
                                    <p:set>
                                      <p:cBhvr>
                                        <p:cTn id="39" dur="1" fill="hold">
                                          <p:stCondLst>
                                            <p:cond delay="0"/>
                                          </p:stCondLst>
                                        </p:cTn>
                                        <p:tgtEl>
                                          <p:spTgt spid="249863"/>
                                        </p:tgtEl>
                                        <p:attrNameLst>
                                          <p:attrName>style.visibility</p:attrName>
                                        </p:attrNameLst>
                                      </p:cBhvr>
                                      <p:to>
                                        <p:strVal val="visible"/>
                                      </p:to>
                                    </p:set>
                                    <p:animEffect transition="in" filter="fade">
                                      <p:cBhvr>
                                        <p:cTn id="40" dur="1000"/>
                                        <p:tgtEl>
                                          <p:spTgt spid="249863"/>
                                        </p:tgtEl>
                                      </p:cBhvr>
                                    </p:animEffect>
                                    <p:anim calcmode="lin" valueType="num">
                                      <p:cBhvr>
                                        <p:cTn id="41" dur="1000" fill="hold"/>
                                        <p:tgtEl>
                                          <p:spTgt spid="249863"/>
                                        </p:tgtEl>
                                        <p:attrNameLst>
                                          <p:attrName>ppt_x</p:attrName>
                                        </p:attrNameLst>
                                      </p:cBhvr>
                                      <p:tavLst>
                                        <p:tav tm="0">
                                          <p:val>
                                            <p:strVal val="#ppt_x"/>
                                          </p:val>
                                        </p:tav>
                                        <p:tav tm="100000">
                                          <p:val>
                                            <p:strVal val="#ppt_x"/>
                                          </p:val>
                                        </p:tav>
                                      </p:tavLst>
                                    </p:anim>
                                    <p:anim calcmode="lin" valueType="num">
                                      <p:cBhvr>
                                        <p:cTn id="42" dur="900" decel="100000" fill="hold"/>
                                        <p:tgtEl>
                                          <p:spTgt spid="249863"/>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49863"/>
                                        </p:tgtEl>
                                        <p:attrNameLst>
                                          <p:attrName>ppt_y</p:attrName>
                                        </p:attrNameLst>
                                      </p:cBhvr>
                                      <p:tavLst>
                                        <p:tav tm="0">
                                          <p:val>
                                            <p:strVal val="#ppt_y-.03"/>
                                          </p:val>
                                        </p:tav>
                                        <p:tav tm="100000">
                                          <p:val>
                                            <p:strVal val="#ppt_y"/>
                                          </p:val>
                                        </p:tav>
                                      </p:tavLst>
                                    </p:anim>
                                  </p:childTnLst>
                                </p:cTn>
                              </p:par>
                            </p:childTnLst>
                          </p:cTn>
                        </p:par>
                        <p:par>
                          <p:cTn id="44" fill="hold" nodeType="afterGroup">
                            <p:stCondLst>
                              <p:cond delay="11500"/>
                            </p:stCondLst>
                            <p:childTnLst>
                              <p:par>
                                <p:cTn id="45" presetID="26" presetClass="entr" presetSubtype="0" fill="hold" nodeType="afterEffect">
                                  <p:stCondLst>
                                    <p:cond delay="0"/>
                                  </p:stCondLst>
                                  <p:childTnLst>
                                    <p:set>
                                      <p:cBhvr>
                                        <p:cTn id="46" dur="1" fill="hold">
                                          <p:stCondLst>
                                            <p:cond delay="0"/>
                                          </p:stCondLst>
                                        </p:cTn>
                                        <p:tgtEl>
                                          <p:spTgt spid="249867"/>
                                        </p:tgtEl>
                                        <p:attrNameLst>
                                          <p:attrName>style.visibility</p:attrName>
                                        </p:attrNameLst>
                                      </p:cBhvr>
                                      <p:to>
                                        <p:strVal val="visible"/>
                                      </p:to>
                                    </p:set>
                                    <p:animEffect transition="in" filter="wipe(down)">
                                      <p:cBhvr>
                                        <p:cTn id="47" dur="580">
                                          <p:stCondLst>
                                            <p:cond delay="0"/>
                                          </p:stCondLst>
                                        </p:cTn>
                                        <p:tgtEl>
                                          <p:spTgt spid="249867"/>
                                        </p:tgtEl>
                                      </p:cBhvr>
                                    </p:animEffect>
                                    <p:anim calcmode="lin" valueType="num">
                                      <p:cBhvr>
                                        <p:cTn id="48" dur="1822" tmFilter="0,0; 0.14,0.36; 0.43,0.73; 0.71,0.91; 1.0,1.0">
                                          <p:stCondLst>
                                            <p:cond delay="0"/>
                                          </p:stCondLst>
                                        </p:cTn>
                                        <p:tgtEl>
                                          <p:spTgt spid="249867"/>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49867"/>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49867"/>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49867"/>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49867"/>
                                        </p:tgtEl>
                                        <p:attrNameLst>
                                          <p:attrName>ppt_y</p:attrName>
                                        </p:attrNameLst>
                                      </p:cBhvr>
                                      <p:tavLst>
                                        <p:tav tm="0" fmla="#ppt_y-sin(pi*$)/81">
                                          <p:val>
                                            <p:fltVal val="0"/>
                                          </p:val>
                                        </p:tav>
                                        <p:tav tm="100000">
                                          <p:val>
                                            <p:fltVal val="1"/>
                                          </p:val>
                                        </p:tav>
                                      </p:tavLst>
                                    </p:anim>
                                    <p:animScale>
                                      <p:cBhvr>
                                        <p:cTn id="53" dur="26">
                                          <p:stCondLst>
                                            <p:cond delay="650"/>
                                          </p:stCondLst>
                                        </p:cTn>
                                        <p:tgtEl>
                                          <p:spTgt spid="249867"/>
                                        </p:tgtEl>
                                      </p:cBhvr>
                                      <p:to x="100000" y="60000"/>
                                    </p:animScale>
                                    <p:animScale>
                                      <p:cBhvr>
                                        <p:cTn id="54" dur="166" decel="50000">
                                          <p:stCondLst>
                                            <p:cond delay="676"/>
                                          </p:stCondLst>
                                        </p:cTn>
                                        <p:tgtEl>
                                          <p:spTgt spid="249867"/>
                                        </p:tgtEl>
                                      </p:cBhvr>
                                      <p:to x="100000" y="100000"/>
                                    </p:animScale>
                                    <p:animScale>
                                      <p:cBhvr>
                                        <p:cTn id="55" dur="26">
                                          <p:stCondLst>
                                            <p:cond delay="1312"/>
                                          </p:stCondLst>
                                        </p:cTn>
                                        <p:tgtEl>
                                          <p:spTgt spid="249867"/>
                                        </p:tgtEl>
                                      </p:cBhvr>
                                      <p:to x="100000" y="80000"/>
                                    </p:animScale>
                                    <p:animScale>
                                      <p:cBhvr>
                                        <p:cTn id="56" dur="166" decel="50000">
                                          <p:stCondLst>
                                            <p:cond delay="1338"/>
                                          </p:stCondLst>
                                        </p:cTn>
                                        <p:tgtEl>
                                          <p:spTgt spid="249867"/>
                                        </p:tgtEl>
                                      </p:cBhvr>
                                      <p:to x="100000" y="100000"/>
                                    </p:animScale>
                                    <p:animScale>
                                      <p:cBhvr>
                                        <p:cTn id="57" dur="26">
                                          <p:stCondLst>
                                            <p:cond delay="1642"/>
                                          </p:stCondLst>
                                        </p:cTn>
                                        <p:tgtEl>
                                          <p:spTgt spid="249867"/>
                                        </p:tgtEl>
                                      </p:cBhvr>
                                      <p:to x="100000" y="90000"/>
                                    </p:animScale>
                                    <p:animScale>
                                      <p:cBhvr>
                                        <p:cTn id="58" dur="166" decel="50000">
                                          <p:stCondLst>
                                            <p:cond delay="1668"/>
                                          </p:stCondLst>
                                        </p:cTn>
                                        <p:tgtEl>
                                          <p:spTgt spid="249867"/>
                                        </p:tgtEl>
                                      </p:cBhvr>
                                      <p:to x="100000" y="100000"/>
                                    </p:animScale>
                                    <p:animScale>
                                      <p:cBhvr>
                                        <p:cTn id="59" dur="26">
                                          <p:stCondLst>
                                            <p:cond delay="1808"/>
                                          </p:stCondLst>
                                        </p:cTn>
                                        <p:tgtEl>
                                          <p:spTgt spid="249867"/>
                                        </p:tgtEl>
                                      </p:cBhvr>
                                      <p:to x="100000" y="95000"/>
                                    </p:animScale>
                                    <p:animScale>
                                      <p:cBhvr>
                                        <p:cTn id="60" dur="166" decel="50000">
                                          <p:stCondLst>
                                            <p:cond delay="1834"/>
                                          </p:stCondLst>
                                        </p:cTn>
                                        <p:tgtEl>
                                          <p:spTgt spid="249867"/>
                                        </p:tgtEl>
                                      </p:cBhvr>
                                      <p:to x="100000" y="100000"/>
                                    </p:animScale>
                                  </p:childTnLst>
                                </p:cTn>
                              </p:par>
                            </p:childTnLst>
                          </p:cTn>
                        </p:par>
                        <p:par>
                          <p:cTn id="61" fill="hold" nodeType="afterGroup">
                            <p:stCondLst>
                              <p:cond delay="13500"/>
                            </p:stCondLst>
                            <p:childTnLst>
                              <p:par>
                                <p:cTn id="62" presetID="22" presetClass="entr" presetSubtype="4" fill="hold" grpId="0" nodeType="afterEffect">
                                  <p:stCondLst>
                                    <p:cond delay="0"/>
                                  </p:stCondLst>
                                  <p:childTnLst>
                                    <p:set>
                                      <p:cBhvr>
                                        <p:cTn id="63" dur="1" fill="hold">
                                          <p:stCondLst>
                                            <p:cond delay="0"/>
                                          </p:stCondLst>
                                        </p:cTn>
                                        <p:tgtEl>
                                          <p:spTgt spid="249864"/>
                                        </p:tgtEl>
                                        <p:attrNameLst>
                                          <p:attrName>style.visibility</p:attrName>
                                        </p:attrNameLst>
                                      </p:cBhvr>
                                      <p:to>
                                        <p:strVal val="visible"/>
                                      </p:to>
                                    </p:set>
                                    <p:animEffect transition="in" filter="wipe(down)">
                                      <p:cBhvr>
                                        <p:cTn id="64" dur="500"/>
                                        <p:tgtEl>
                                          <p:spTgt spid="249864"/>
                                        </p:tgtEl>
                                      </p:cBhvr>
                                    </p:animEffect>
                                  </p:childTnLst>
                                </p:cTn>
                              </p:par>
                            </p:childTnLst>
                          </p:cTn>
                        </p:par>
                        <p:par>
                          <p:cTn id="65" fill="hold" nodeType="afterGroup">
                            <p:stCondLst>
                              <p:cond delay="14000"/>
                            </p:stCondLst>
                            <p:childTnLst>
                              <p:par>
                                <p:cTn id="66" presetID="22" presetClass="entr" presetSubtype="4" fill="hold" grpId="0" nodeType="afterEffect">
                                  <p:stCondLst>
                                    <p:cond delay="0"/>
                                  </p:stCondLst>
                                  <p:childTnLst>
                                    <p:set>
                                      <p:cBhvr>
                                        <p:cTn id="67" dur="1" fill="hold">
                                          <p:stCondLst>
                                            <p:cond delay="0"/>
                                          </p:stCondLst>
                                        </p:cTn>
                                        <p:tgtEl>
                                          <p:spTgt spid="249865"/>
                                        </p:tgtEl>
                                        <p:attrNameLst>
                                          <p:attrName>style.visibility</p:attrName>
                                        </p:attrNameLst>
                                      </p:cBhvr>
                                      <p:to>
                                        <p:strVal val="visible"/>
                                      </p:to>
                                    </p:set>
                                    <p:animEffect transition="in" filter="wipe(down)">
                                      <p:cBhvr>
                                        <p:cTn id="68" dur="500"/>
                                        <p:tgtEl>
                                          <p:spTgt spid="249865"/>
                                        </p:tgtEl>
                                      </p:cBhvr>
                                    </p:animEffect>
                                  </p:childTnLst>
                                </p:cTn>
                              </p:par>
                            </p:childTnLst>
                          </p:cTn>
                        </p:par>
                        <p:par>
                          <p:cTn id="69" fill="hold" nodeType="afterGroup">
                            <p:stCondLst>
                              <p:cond delay="14500"/>
                            </p:stCondLst>
                            <p:childTnLst>
                              <p:par>
                                <p:cTn id="70" presetID="51" presetClass="entr" presetSubtype="0" fill="hold" nodeType="afterEffect">
                                  <p:stCondLst>
                                    <p:cond delay="0"/>
                                  </p:stCondLst>
                                  <p:childTnLst>
                                    <p:set>
                                      <p:cBhvr>
                                        <p:cTn id="71" dur="1" fill="hold">
                                          <p:stCondLst>
                                            <p:cond delay="0"/>
                                          </p:stCondLst>
                                        </p:cTn>
                                        <p:tgtEl>
                                          <p:spTgt spid="249868"/>
                                        </p:tgtEl>
                                        <p:attrNameLst>
                                          <p:attrName>style.visibility</p:attrName>
                                        </p:attrNameLst>
                                      </p:cBhvr>
                                      <p:to>
                                        <p:strVal val="visible"/>
                                      </p:to>
                                    </p:set>
                                    <p:animEffect transition="in" filter="fade">
                                      <p:cBhvr>
                                        <p:cTn id="72" dur="770" decel="100000"/>
                                        <p:tgtEl>
                                          <p:spTgt spid="249868"/>
                                        </p:tgtEl>
                                      </p:cBhvr>
                                    </p:animEffect>
                                    <p:animScale>
                                      <p:cBhvr>
                                        <p:cTn id="73" dur="770" decel="100000"/>
                                        <p:tgtEl>
                                          <p:spTgt spid="249868"/>
                                        </p:tgtEl>
                                      </p:cBhvr>
                                      <p:from x="10000" y="10000"/>
                                      <p:to x="200000" y="450000"/>
                                    </p:animScale>
                                    <p:animScale>
                                      <p:cBhvr>
                                        <p:cTn id="74" dur="1230" accel="100000" fill="hold">
                                          <p:stCondLst>
                                            <p:cond delay="770"/>
                                          </p:stCondLst>
                                        </p:cTn>
                                        <p:tgtEl>
                                          <p:spTgt spid="249868"/>
                                        </p:tgtEl>
                                      </p:cBhvr>
                                      <p:from x="200000" y="450000"/>
                                      <p:to x="100000" y="100000"/>
                                    </p:animScale>
                                    <p:set>
                                      <p:cBhvr>
                                        <p:cTn id="75" dur="770" fill="hold"/>
                                        <p:tgtEl>
                                          <p:spTgt spid="249868"/>
                                        </p:tgtEl>
                                        <p:attrNameLst>
                                          <p:attrName>ppt_x</p:attrName>
                                        </p:attrNameLst>
                                      </p:cBhvr>
                                      <p:to>
                                        <p:strVal val="(0.5)"/>
                                      </p:to>
                                    </p:set>
                                    <p:anim from="(0.5)" to="(#ppt_x)" calcmode="lin" valueType="num">
                                      <p:cBhvr>
                                        <p:cTn id="76" dur="1230" accel="100000" fill="hold">
                                          <p:stCondLst>
                                            <p:cond delay="770"/>
                                          </p:stCondLst>
                                        </p:cTn>
                                        <p:tgtEl>
                                          <p:spTgt spid="249868"/>
                                        </p:tgtEl>
                                        <p:attrNameLst>
                                          <p:attrName>ppt_x</p:attrName>
                                        </p:attrNameLst>
                                      </p:cBhvr>
                                    </p:anim>
                                    <p:set>
                                      <p:cBhvr>
                                        <p:cTn id="77" dur="770" fill="hold"/>
                                        <p:tgtEl>
                                          <p:spTgt spid="249868"/>
                                        </p:tgtEl>
                                        <p:attrNameLst>
                                          <p:attrName>ppt_y</p:attrName>
                                        </p:attrNameLst>
                                      </p:cBhvr>
                                      <p:to>
                                        <p:strVal val="(#ppt_y+0.4)"/>
                                      </p:to>
                                    </p:set>
                                    <p:anim from="(#ppt_y+0.4)" to="(#ppt_y)" calcmode="lin" valueType="num">
                                      <p:cBhvr>
                                        <p:cTn id="78" dur="1230" accel="100000" fill="hold">
                                          <p:stCondLst>
                                            <p:cond delay="770"/>
                                          </p:stCondLst>
                                        </p:cTn>
                                        <p:tgtEl>
                                          <p:spTgt spid="24986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9" grpId="0" build="p"/>
      <p:bldP spid="249860" grpId="0"/>
      <p:bldP spid="249861" grpId="0"/>
      <p:bldP spid="249862" grpId="0"/>
      <p:bldP spid="249863" grpId="0"/>
      <p:bldP spid="249864" grpId="0"/>
      <p:bldP spid="24986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36513" y="207987"/>
            <a:ext cx="9159876" cy="1420813"/>
          </a:xfrm>
        </p:spPr>
        <p:txBody>
          <a:bodyPr/>
          <a:lstStyle/>
          <a:p>
            <a:pPr eaLnBrk="1" hangingPunct="1">
              <a:defRPr/>
            </a:pPr>
            <a:r>
              <a:rPr lang="ar-JO" sz="4000" dirty="0">
                <a:solidFill>
                  <a:schemeClr val="tx1"/>
                </a:solidFill>
                <a:ea typeface="ＭＳ Ｐゴシック" charset="0"/>
                <a:cs typeface="Arial" panose="020B0604020202020204" pitchFamily="34" charset="0"/>
              </a:rPr>
              <a:t>أحياناً يسيء المسيحيون معاملة الآخرين من مجموعات عرقية مختلفة</a:t>
            </a:r>
            <a:endParaRPr lang="en-US" sz="4000" dirty="0">
              <a:solidFill>
                <a:schemeClr val="tx1"/>
              </a:solidFill>
              <a:ea typeface="ＭＳ Ｐゴシック" charset="0"/>
              <a:cs typeface="Arial" panose="020B0604020202020204" pitchFamily="34" charset="0"/>
            </a:endParaRPr>
          </a:p>
        </p:txBody>
      </p:sp>
      <p:grpSp>
        <p:nvGrpSpPr>
          <p:cNvPr id="483331" name="Group 2"/>
          <p:cNvGrpSpPr>
            <a:grpSpLocks/>
          </p:cNvGrpSpPr>
          <p:nvPr/>
        </p:nvGrpSpPr>
        <p:grpSpPr bwMode="auto">
          <a:xfrm>
            <a:off x="-36510" y="1628775"/>
            <a:ext cx="3733801" cy="5257800"/>
            <a:chOff x="-36512" y="1699592"/>
            <a:chExt cx="3733800" cy="5257800"/>
          </a:xfrm>
        </p:grpSpPr>
        <p:pic>
          <p:nvPicPr>
            <p:cNvPr id="483336"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1699592"/>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3337" name="Rectangle 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8437" name="Rectangle 5"/>
          <p:cNvSpPr>
            <a:spLocks noGrp="1" noChangeArrowheads="1"/>
          </p:cNvSpPr>
          <p:nvPr>
            <p:ph type="body" sz="half" idx="2"/>
          </p:nvPr>
        </p:nvSpPr>
        <p:spPr>
          <a:xfrm>
            <a:off x="4162425" y="1628775"/>
            <a:ext cx="2209800" cy="685800"/>
          </a:xfrm>
          <a:solidFill>
            <a:srgbClr val="000000"/>
          </a:solidFill>
        </p:spPr>
        <p:txBody>
          <a:bodyPr/>
          <a:lstStyle/>
          <a:p>
            <a:pPr algn="ctr" eaLnBrk="1" hangingPunct="1">
              <a:buFont typeface="Wingdings" charset="0"/>
              <a:buNone/>
              <a:defRPr/>
            </a:pPr>
            <a:r>
              <a:rPr lang="ar-JO" sz="3200" b="1" dirty="0">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rPr>
              <a:t>الأمم</a:t>
            </a:r>
            <a:endParaRPr lang="en-US" sz="3200" b="1" dirty="0">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endParaRPr>
          </a:p>
        </p:txBody>
      </p:sp>
      <p:sp>
        <p:nvSpPr>
          <p:cNvPr id="18438" name="Rectangle 6"/>
          <p:cNvSpPr>
            <a:spLocks noChangeArrowheads="1"/>
          </p:cNvSpPr>
          <p:nvPr/>
        </p:nvSpPr>
        <p:spPr bwMode="auto">
          <a:xfrm>
            <a:off x="1868489" y="2279653"/>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إله واحد</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محرمات كثيرة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8439" name="Rectangle 7"/>
          <p:cNvSpPr>
            <a:spLocks noChangeArrowheads="1"/>
          </p:cNvSpPr>
          <p:nvPr/>
        </p:nvSpPr>
        <p:spPr bwMode="auto">
          <a:xfrm>
            <a:off x="4162426" y="2314578"/>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آلهة عديدة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محرمات قليلة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8436" name="Rectangle 4"/>
          <p:cNvSpPr>
            <a:spLocks noGrp="1" noChangeArrowheads="1"/>
          </p:cNvSpPr>
          <p:nvPr>
            <p:ph type="body" sz="half" idx="1"/>
          </p:nvPr>
        </p:nvSpPr>
        <p:spPr>
          <a:xfrm>
            <a:off x="1487488" y="1628775"/>
            <a:ext cx="2209800" cy="685800"/>
          </a:xfrm>
          <a:solidFill>
            <a:srgbClr val="000000"/>
          </a:solidFill>
        </p:spPr>
        <p:txBody>
          <a:bodyPr/>
          <a:lstStyle/>
          <a:p>
            <a:pPr algn="ctr" eaLnBrk="1" hangingPunct="1">
              <a:buFont typeface="Wingdings" charset="0"/>
              <a:buNone/>
              <a:defRPr/>
            </a:pPr>
            <a:r>
              <a:rPr lang="ar-JO" sz="3200" b="1" dirty="0">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rPr>
              <a:t>اليهود</a:t>
            </a:r>
            <a:endParaRPr lang="en-US" sz="3200" b="1" dirty="0">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endParaRPr>
          </a:p>
        </p:txBody>
      </p:sp>
      <p:sp>
        <p:nvSpPr>
          <p:cNvPr id="12" name="Text Box 37">
            <a:extLst>
              <a:ext uri="{FF2B5EF4-FFF2-40B4-BE49-F238E27FC236}">
                <a16:creationId xmlns:a16="http://schemas.microsoft.com/office/drawing/2014/main" id="{41EEB69E-7905-2A49-86FE-9B6F860DA543}"/>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180ب</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0107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4" name="Text Box 8"/>
          <p:cNvSpPr txBox="1">
            <a:spLocks noChangeArrowheads="1"/>
          </p:cNvSpPr>
          <p:nvPr/>
        </p:nvSpPr>
        <p:spPr bwMode="auto">
          <a:xfrm>
            <a:off x="78118" y="967369"/>
            <a:ext cx="8951950" cy="286221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البيان الموجز</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تقدم الله الموجه سيادياً لرسالة الملكوت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يهود أورشليم إلى الرومان غير اليهود في تاريخ الكنيسة المبكر يثبت أن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الله مسؤول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 كنيسته ويحث المؤمنين على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الشهادة في كل مكان</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65" name="Text Box 9"/>
          <p:cNvSpPr txBox="1">
            <a:spLocks noChangeArrowheads="1"/>
          </p:cNvSpPr>
          <p:nvPr/>
        </p:nvSpPr>
        <p:spPr bwMode="auto">
          <a:xfrm>
            <a:off x="71846" y="4005064"/>
            <a:ext cx="8964494" cy="2696016"/>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التطبيق</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يوسع الله رسالة ملكوته من خلالك ؟</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تتناسب مع هدفه العام لنشر الإنجيل في جميع أنحاء الأرض؟</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6" name="Text Box 10"/>
          <p:cNvSpPr txBox="1">
            <a:spLocks noChangeArrowheads="1"/>
          </p:cNvSpPr>
          <p:nvPr/>
        </p:nvSpPr>
        <p:spPr bwMode="auto">
          <a:xfrm>
            <a:off x="3622695" y="52389"/>
            <a:ext cx="1862796" cy="58466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ar-JO" sz="2400" b="1" dirty="0">
                <a:latin typeface="Arial" panose="020B0604020202020204" pitchFamily="34" charset="0"/>
                <a:ea typeface="ＭＳ Ｐゴシック" charset="0"/>
                <a:cs typeface="Arial" panose="020B0604020202020204" pitchFamily="34" charset="0"/>
              </a:rPr>
              <a:t>التلخيص والتطبيق</a:t>
            </a:r>
            <a:endParaRPr lang="en-US" sz="24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3578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76199" y="304800"/>
            <a:ext cx="4495801" cy="990600"/>
          </a:xfrm>
          <a:effectLst>
            <a:outerShdw blurRad="63500" dist="35921" dir="2700000" algn="ctr" rotWithShape="0">
              <a:schemeClr val="tx2">
                <a:alpha val="74998"/>
              </a:schemeClr>
            </a:outerShdw>
          </a:effectLst>
        </p:spPr>
        <p:txBody>
          <a:bodyPr/>
          <a:lstStyle/>
          <a:p>
            <a:pPr eaLnBrk="1" hangingPunct="1">
              <a:defRPr/>
            </a:pPr>
            <a:r>
              <a:rPr lang="ar-JO" altLang="zh-CN" kern="1200" dirty="0">
                <a:solidFill>
                  <a:srgbClr val="FFFFFF"/>
                </a:solidFill>
                <a:effectLst>
                  <a:outerShdw blurRad="38100" dist="38100" dir="2700000" algn="tl">
                    <a:srgbClr val="000000"/>
                  </a:outerShdw>
                </a:effectLst>
              </a:rPr>
              <a:t>أعمال </a:t>
            </a:r>
            <a:r>
              <a:rPr lang="ar-JO" altLang="zh-CN" dirty="0">
                <a:solidFill>
                  <a:srgbClr val="FFFFFF"/>
                </a:solidFill>
                <a:effectLst>
                  <a:outerShdw blurRad="38100" dist="38100" dir="2700000" algn="tl">
                    <a:srgbClr val="000000"/>
                  </a:outerShdw>
                </a:effectLst>
              </a:rPr>
              <a:t>٨:١</a:t>
            </a:r>
            <a:endParaRPr lang="en-US" sz="1800" dirty="0">
              <a:ea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 Box 4"/>
          <p:cNvSpPr txBox="1">
            <a:spLocks noChangeArrowheads="1"/>
          </p:cNvSpPr>
          <p:nvPr/>
        </p:nvSpPr>
        <p:spPr bwMode="auto">
          <a:xfrm>
            <a:off x="179388" y="1591846"/>
            <a:ext cx="4316413" cy="3785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لكنكم ستنالون قوة متى حل الروح القدس عليكم وتكونون لي شهوداً في </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SA" altLang="ja-JP" sz="4000" b="1" u="none" strike="noStrike" kern="1200" cap="none" spc="0" normalizeH="0" baseline="0" noProof="0" dirty="0">
                <a:ln>
                  <a:noFill/>
                </a:ln>
                <a:solidFill>
                  <a:srgbClr val="A3A3E0"/>
                </a:solidFill>
                <a:effectLst/>
                <a:uLnTx/>
                <a:uFillTx/>
                <a:latin typeface="Arial" panose="020B0604020202020204" pitchFamily="34" charset="0"/>
                <a:ea typeface="ＭＳ Ｐゴシック" charset="0"/>
                <a:cs typeface="Arial" panose="020B0604020202020204" pitchFamily="34" charset="0"/>
              </a:rPr>
              <a:t>اليهودية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r>
              <a:rPr kumimoji="0" lang="ar-SA" altLang="ja-JP" sz="4000" b="1"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ea typeface="ＭＳ Ｐゴシック" charset="0"/>
                <a:cs typeface="Arial" panose="020B0604020202020204" pitchFamily="34" charset="0"/>
              </a:rPr>
              <a:t>السامرة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وإلى </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Text Box 6"/>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59" name="Text Box 7"/>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2" name="Text Box 10"/>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3" name="Text Box 11"/>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18061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2BB58DDB-2139-E14F-9C41-D48C7E0EA7BD}"/>
              </a:ext>
            </a:extLst>
          </p:cNvPr>
          <p:cNvSpPr>
            <a:spLocks noGrp="1" noChangeArrowheads="1"/>
          </p:cNvSpPr>
          <p:nvPr>
            <p:ph type="title"/>
          </p:nvPr>
        </p:nvSpPr>
        <p:spPr>
          <a:xfrm>
            <a:off x="1524000" y="1139825"/>
            <a:ext cx="6934200" cy="1298575"/>
          </a:xfrm>
        </p:spPr>
        <p:txBody>
          <a:bodyPr/>
          <a:lstStyle/>
          <a:p>
            <a:pPr eaLnBrk="1" hangingPunct="1"/>
            <a:r>
              <a:rPr lang="ar-JO" altLang="zh-CN" dirty="0">
                <a:ea typeface="宋体" panose="02010600030101010101" pitchFamily="2" charset="-122"/>
                <a:cs typeface="Arial" panose="020B0604020202020204" pitchFamily="34" charset="0"/>
              </a:rPr>
              <a:t>إلى أين نذهب</a:t>
            </a:r>
            <a:endParaRPr lang="en-US" altLang="en-US" dirty="0">
              <a:ea typeface="宋体" panose="02010600030101010101" pitchFamily="2" charset="-122"/>
              <a:cs typeface="Arial" panose="020B0604020202020204" pitchFamily="34" charset="0"/>
            </a:endParaRPr>
          </a:p>
        </p:txBody>
      </p:sp>
      <p:sp>
        <p:nvSpPr>
          <p:cNvPr id="252931" name="Rectangle 3">
            <a:extLst>
              <a:ext uri="{FF2B5EF4-FFF2-40B4-BE49-F238E27FC236}">
                <a16:creationId xmlns:a16="http://schemas.microsoft.com/office/drawing/2014/main" id="{3C06064F-217A-FF48-88EF-7C746FDEAF22}"/>
              </a:ext>
            </a:extLst>
          </p:cNvPr>
          <p:cNvSpPr>
            <a:spLocks noGrp="1" noChangeArrowheads="1"/>
          </p:cNvSpPr>
          <p:nvPr>
            <p:ph type="body" idx="1"/>
          </p:nvPr>
        </p:nvSpPr>
        <p:spPr>
          <a:xfrm>
            <a:off x="228600" y="5334000"/>
            <a:ext cx="4419600" cy="762000"/>
          </a:xfrm>
        </p:spPr>
        <p:txBody>
          <a:bodyPr/>
          <a:lstStyle/>
          <a:p>
            <a:pPr lvl="1" algn="ctr" rtl="1" eaLnBrk="1" hangingPunct="1"/>
            <a:r>
              <a:rPr lang="ar-JO" altLang="zh-CN" sz="3600" dirty="0">
                <a:ea typeface="宋体" panose="02010600030101010101" pitchFamily="2" charset="-122"/>
                <a:cs typeface="Arial" panose="020B0604020202020204" pitchFamily="34" charset="0"/>
              </a:rPr>
              <a:t>التحضير</a:t>
            </a:r>
            <a:endParaRPr lang="en-US" altLang="zh-CN" sz="3600" dirty="0">
              <a:ea typeface="宋体" panose="02010600030101010101" pitchFamily="2" charset="-122"/>
              <a:cs typeface="Arial" panose="020B0604020202020204" pitchFamily="34" charset="0"/>
            </a:endParaRPr>
          </a:p>
        </p:txBody>
      </p:sp>
      <p:sp>
        <p:nvSpPr>
          <p:cNvPr id="252935" name="Rectangle 7">
            <a:extLst>
              <a:ext uri="{FF2B5EF4-FFF2-40B4-BE49-F238E27FC236}">
                <a16:creationId xmlns:a16="http://schemas.microsoft.com/office/drawing/2014/main" id="{A50F1737-CB4F-6742-8B99-3D8A26DA3B59}"/>
              </a:ext>
            </a:extLst>
          </p:cNvPr>
          <p:cNvSpPr>
            <a:spLocks noChangeArrowheads="1"/>
          </p:cNvSpPr>
          <p:nvPr/>
        </p:nvSpPr>
        <p:spPr bwMode="auto">
          <a:xfrm>
            <a:off x="2743200" y="2895600"/>
            <a:ext cx="441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itchFamily="2" charset="2"/>
              <a:buChar char="ü"/>
              <a:defRPr sz="3200">
                <a:solidFill>
                  <a:schemeClr val="tx1"/>
                </a:solidFill>
                <a:latin typeface="Arial" panose="020B0604020202020204" pitchFamily="34" charset="0"/>
                <a:ea typeface="ＭＳ Ｐゴシック" panose="020B0600070205080204" pitchFamily="34" charset="-128"/>
              </a:defRPr>
            </a:lvl1pPr>
            <a:lvl2pPr>
              <a:spcBef>
                <a:spcPct val="20000"/>
              </a:spcBef>
              <a:buFont typeface="Wingdings" pitchFamily="2" charset="2"/>
              <a:buChar char="ü"/>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Wingdings" pitchFamily="2" charset="2"/>
              <a:buChar char="ü"/>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9pPr>
          </a:lstStyle>
          <a:p>
            <a:pPr marL="457200" marR="0" lvl="1" indent="0" algn="ctr" defTabSz="914400" rtl="1" eaLnBrk="1" fontAlgn="base" latinLnBrk="0" hangingPunct="1">
              <a:lnSpc>
                <a:spcPct val="100000"/>
              </a:lnSpc>
              <a:spcBef>
                <a:spcPct val="20000"/>
              </a:spcBef>
              <a:spcAft>
                <a:spcPct val="0"/>
              </a:spcAft>
              <a:buClrTx/>
              <a:buSzTx/>
              <a:buFont typeface="Wingdings" pitchFamily="2" charset="2"/>
              <a:buChar char="ü"/>
              <a:tabLst/>
              <a:defRPr/>
            </a:pPr>
            <a:r>
              <a:rPr kumimoji="0" lang="ar-JO" altLang="zh-CN" sz="3600" b="1" u="none" strike="noStrike" kern="1200" cap="none" spc="0" normalizeH="0" baseline="0" noProof="0" dirty="0">
                <a:ln>
                  <a:noFill/>
                </a:ln>
                <a:solidFill>
                  <a:srgbClr val="000000"/>
                </a:solidFill>
                <a:effectLst/>
                <a:uLnTx/>
                <a:uFillTx/>
                <a:ea typeface="宋体" panose="02010600030101010101" pitchFamily="2" charset="-122"/>
                <a:cs typeface="Arial" panose="020B0604020202020204" pitchFamily="34" charset="0"/>
              </a:rPr>
              <a:t>المبادرة</a:t>
            </a:r>
            <a:endParaRPr kumimoji="0" lang="en-US" altLang="zh-CN" sz="3600" b="1" u="none" strike="noStrike" kern="1200" cap="none" spc="0" normalizeH="0" baseline="0" noProof="0" dirty="0">
              <a:ln>
                <a:noFill/>
              </a:ln>
              <a:solidFill>
                <a:srgbClr val="000000"/>
              </a:solidFill>
              <a:effectLst/>
              <a:uLnTx/>
              <a:uFillTx/>
              <a:ea typeface="宋体" panose="02010600030101010101" pitchFamily="2" charset="-122"/>
              <a:cs typeface="Arial" panose="020B0604020202020204" pitchFamily="34" charset="0"/>
            </a:endParaRPr>
          </a:p>
        </p:txBody>
      </p:sp>
      <p:sp>
        <p:nvSpPr>
          <p:cNvPr id="252936" name="Rectangle 8">
            <a:extLst>
              <a:ext uri="{FF2B5EF4-FFF2-40B4-BE49-F238E27FC236}">
                <a16:creationId xmlns:a16="http://schemas.microsoft.com/office/drawing/2014/main" id="{D0EE1FE7-3450-5545-87BE-604478CD459D}"/>
              </a:ext>
            </a:extLst>
          </p:cNvPr>
          <p:cNvSpPr>
            <a:spLocks noChangeArrowheads="1"/>
          </p:cNvSpPr>
          <p:nvPr/>
        </p:nvSpPr>
        <p:spPr bwMode="auto">
          <a:xfrm>
            <a:off x="5410200" y="5334000"/>
            <a:ext cx="3200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itchFamily="2" charset="2"/>
              <a:buChar char="ü"/>
              <a:defRPr sz="3200">
                <a:solidFill>
                  <a:schemeClr val="tx1"/>
                </a:solidFill>
                <a:latin typeface="Arial" panose="020B0604020202020204" pitchFamily="34" charset="0"/>
                <a:ea typeface="ＭＳ Ｐゴシック" panose="020B0600070205080204" pitchFamily="34" charset="-128"/>
              </a:defRPr>
            </a:lvl1pPr>
            <a:lvl2pPr>
              <a:spcBef>
                <a:spcPct val="20000"/>
              </a:spcBef>
              <a:buFont typeface="Wingdings" pitchFamily="2" charset="2"/>
              <a:buChar char="ü"/>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Wingdings" pitchFamily="2" charset="2"/>
              <a:buChar char="ü"/>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9pPr>
          </a:lstStyle>
          <a:p>
            <a:pPr marL="457200" marR="0" lvl="1" indent="0" algn="ctr" defTabSz="914400" rtl="1" eaLnBrk="1" fontAlgn="base" latinLnBrk="0" hangingPunct="1">
              <a:lnSpc>
                <a:spcPct val="100000"/>
              </a:lnSpc>
              <a:spcBef>
                <a:spcPct val="20000"/>
              </a:spcBef>
              <a:spcAft>
                <a:spcPct val="0"/>
              </a:spcAft>
              <a:buClrTx/>
              <a:buSzTx/>
              <a:buFont typeface="Wingdings" pitchFamily="2" charset="2"/>
              <a:buChar char="ü"/>
              <a:tabLst/>
              <a:defRPr/>
            </a:pPr>
            <a:r>
              <a:rPr kumimoji="0" lang="ar-JO" altLang="zh-CN" sz="3600" b="1" u="none" strike="noStrike" kern="1200" cap="none" spc="0" normalizeH="0" baseline="0" noProof="0" dirty="0">
                <a:ln>
                  <a:noFill/>
                </a:ln>
                <a:solidFill>
                  <a:srgbClr val="000000"/>
                </a:solidFill>
                <a:effectLst/>
                <a:uLnTx/>
                <a:uFillTx/>
                <a:ea typeface="宋体" panose="02010600030101010101" pitchFamily="2" charset="-122"/>
                <a:cs typeface="Arial" panose="020B0604020202020204" pitchFamily="34" charset="0"/>
              </a:rPr>
              <a:t>النتائج</a:t>
            </a:r>
            <a:endParaRPr kumimoji="0" lang="en-US" altLang="zh-CN" sz="3600" b="1" u="none" strike="noStrike" kern="1200" cap="none" spc="0" normalizeH="0" baseline="0" noProof="0" dirty="0">
              <a:ln>
                <a:noFill/>
              </a:ln>
              <a:solidFill>
                <a:srgbClr val="000000"/>
              </a:solidFill>
              <a:effectLst/>
              <a:uLnTx/>
              <a:uFillTx/>
              <a:ea typeface="宋体" panose="02010600030101010101" pitchFamily="2" charset="-122"/>
              <a:cs typeface="Arial" panose="020B0604020202020204" pitchFamily="34" charset="0"/>
            </a:endParaRPr>
          </a:p>
        </p:txBody>
      </p:sp>
      <p:sp>
        <p:nvSpPr>
          <p:cNvPr id="252937" name="AutoShape 9">
            <a:extLst>
              <a:ext uri="{FF2B5EF4-FFF2-40B4-BE49-F238E27FC236}">
                <a16:creationId xmlns:a16="http://schemas.microsoft.com/office/drawing/2014/main" id="{10B15AD9-EAA9-1C4E-A06A-C0E31DD21FE2}"/>
              </a:ext>
            </a:extLst>
          </p:cNvPr>
          <p:cNvSpPr>
            <a:spLocks noChangeArrowheads="1"/>
          </p:cNvSpPr>
          <p:nvPr/>
        </p:nvSpPr>
        <p:spPr bwMode="auto">
          <a:xfrm rot="8220415" flipH="1">
            <a:off x="533400" y="3117850"/>
            <a:ext cx="2819400" cy="1371600"/>
          </a:xfrm>
          <a:prstGeom prst="curvedUpArrow">
            <a:avLst>
              <a:gd name="adj1" fmla="val 41111"/>
              <a:gd name="adj2" fmla="val 82222"/>
              <a:gd name="adj3" fmla="val 30819"/>
            </a:avLst>
          </a:prstGeom>
          <a:solidFill>
            <a:schemeClr val="accent1"/>
          </a:solidFill>
          <a:ln w="9525">
            <a:solidFill>
              <a:schemeClr val="tx1"/>
            </a:solidFill>
            <a:miter lim="800000"/>
            <a:headEnd/>
            <a:tailEnd/>
          </a:ln>
        </p:spPr>
        <p:txBody>
          <a:bodyPr wrap="none" anchor="ctr"/>
          <a:lstStyle>
            <a:lvl1pPr>
              <a:spcBef>
                <a:spcPct val="20000"/>
              </a:spcBef>
              <a:buFont typeface="Wingdings" pitchFamily="2" charset="2"/>
              <a:buChar char="ü"/>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Wingdings" pitchFamily="2" charset="2"/>
              <a:buChar char="ü"/>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Wingdings" pitchFamily="2" charset="2"/>
              <a:buChar char="ü"/>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rgbClr val="CC3300"/>
              </a:buClr>
              <a:buSzTx/>
              <a:buFontTx/>
              <a:buChar char="•"/>
              <a:tabLst/>
              <a:defRPr/>
            </a:pP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
        <p:nvSpPr>
          <p:cNvPr id="252948" name="AutoShape 20">
            <a:extLst>
              <a:ext uri="{FF2B5EF4-FFF2-40B4-BE49-F238E27FC236}">
                <a16:creationId xmlns:a16="http://schemas.microsoft.com/office/drawing/2014/main" id="{02925488-60AE-0E4A-88AB-E23FE4DEDB0A}"/>
              </a:ext>
            </a:extLst>
          </p:cNvPr>
          <p:cNvSpPr>
            <a:spLocks noChangeArrowheads="1"/>
          </p:cNvSpPr>
          <p:nvPr/>
        </p:nvSpPr>
        <p:spPr bwMode="auto">
          <a:xfrm rot="2820415" flipV="1">
            <a:off x="6096000" y="3124200"/>
            <a:ext cx="2819400" cy="1447800"/>
          </a:xfrm>
          <a:prstGeom prst="curvedUpArrow">
            <a:avLst>
              <a:gd name="adj1" fmla="val 38947"/>
              <a:gd name="adj2" fmla="val 77895"/>
              <a:gd name="adj3" fmla="val 30819"/>
            </a:avLst>
          </a:prstGeom>
          <a:solidFill>
            <a:schemeClr val="accent1"/>
          </a:solidFill>
          <a:ln w="9525">
            <a:solidFill>
              <a:schemeClr val="tx1"/>
            </a:solidFill>
            <a:miter lim="800000"/>
            <a:headEnd/>
            <a:tailEnd/>
          </a:ln>
        </p:spPr>
        <p:txBody>
          <a:bodyPr wrap="none" anchor="ctr"/>
          <a:lstStyle>
            <a:lvl1pPr>
              <a:spcBef>
                <a:spcPct val="20000"/>
              </a:spcBef>
              <a:buFont typeface="Wingdings" pitchFamily="2" charset="2"/>
              <a:buChar char="ü"/>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Wingdings" pitchFamily="2" charset="2"/>
              <a:buChar char="ü"/>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Wingdings" pitchFamily="2" charset="2"/>
              <a:buChar char="ü"/>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ü"/>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rgbClr val="CC3300"/>
              </a:buClr>
              <a:buSzTx/>
              <a:buFontTx/>
              <a:buChar char="•"/>
              <a:tabLst/>
              <a:defRPr/>
            </a:pPr>
            <a:endParaRPr kumimoji="0" lang="en-US" altLang="en-US" sz="3200" b="1" u="none" strike="noStrike" kern="1200" cap="none" spc="0" normalizeH="0" baseline="0" noProof="0" dirty="0">
              <a:ln>
                <a:noFill/>
              </a:ln>
              <a:solidFill>
                <a:srgbClr val="000000"/>
              </a:solidFill>
              <a:effectLst/>
              <a:uLnTx/>
              <a:uFillTx/>
              <a:ea typeface="ＭＳ Ｐゴシック" panose="020B0600070205080204" pitchFamily="34"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52931">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1000"/>
                                  </p:stCondLst>
                                  <p:childTnLst>
                                    <p:set>
                                      <p:cBhvr>
                                        <p:cTn id="9" dur="1" fill="hold">
                                          <p:stCondLst>
                                            <p:cond delay="0"/>
                                          </p:stCondLst>
                                        </p:cTn>
                                        <p:tgtEl>
                                          <p:spTgt spid="252937"/>
                                        </p:tgtEl>
                                        <p:attrNameLst>
                                          <p:attrName>style.visibility</p:attrName>
                                        </p:attrNameLst>
                                      </p:cBhvr>
                                      <p:to>
                                        <p:strVal val="visible"/>
                                      </p:to>
                                    </p:set>
                                    <p:animEffect transition="in" filter="wipe(down)">
                                      <p:cBhvr>
                                        <p:cTn id="10" dur="500"/>
                                        <p:tgtEl>
                                          <p:spTgt spid="252937"/>
                                        </p:tgtEl>
                                      </p:cBhvr>
                                    </p:animEffect>
                                  </p:childTnLst>
                                </p:cTn>
                              </p:par>
                            </p:childTnLst>
                          </p:cTn>
                        </p:par>
                        <p:par>
                          <p:cTn id="11" fill="hold" nodeType="afterGroup">
                            <p:stCondLst>
                              <p:cond delay="1500"/>
                            </p:stCondLst>
                            <p:childTnLst>
                              <p:par>
                                <p:cTn id="12" presetID="8" presetClass="entr" presetSubtype="16" fill="hold" grpId="0" nodeType="afterEffect">
                                  <p:stCondLst>
                                    <p:cond delay="0"/>
                                  </p:stCondLst>
                                  <p:childTnLst>
                                    <p:set>
                                      <p:cBhvr>
                                        <p:cTn id="13" dur="1" fill="hold">
                                          <p:stCondLst>
                                            <p:cond delay="0"/>
                                          </p:stCondLst>
                                        </p:cTn>
                                        <p:tgtEl>
                                          <p:spTgt spid="252935"/>
                                        </p:tgtEl>
                                        <p:attrNameLst>
                                          <p:attrName>style.visibility</p:attrName>
                                        </p:attrNameLst>
                                      </p:cBhvr>
                                      <p:to>
                                        <p:strVal val="visible"/>
                                      </p:to>
                                    </p:set>
                                    <p:animEffect transition="in" filter="diamond(in)">
                                      <p:cBhvr>
                                        <p:cTn id="14" dur="2000"/>
                                        <p:tgtEl>
                                          <p:spTgt spid="252935"/>
                                        </p:tgtEl>
                                      </p:cBhvr>
                                    </p:animEffect>
                                  </p:childTnLst>
                                </p:cTn>
                              </p:par>
                            </p:childTnLst>
                          </p:cTn>
                        </p:par>
                        <p:par>
                          <p:cTn id="15" fill="hold" nodeType="afterGroup">
                            <p:stCondLst>
                              <p:cond delay="3500"/>
                            </p:stCondLst>
                            <p:childTnLst>
                              <p:par>
                                <p:cTn id="16" presetID="22" presetClass="entr" presetSubtype="8" fill="hold" grpId="0" nodeType="afterEffect">
                                  <p:stCondLst>
                                    <p:cond delay="1000"/>
                                  </p:stCondLst>
                                  <p:childTnLst>
                                    <p:set>
                                      <p:cBhvr>
                                        <p:cTn id="17" dur="1" fill="hold">
                                          <p:stCondLst>
                                            <p:cond delay="0"/>
                                          </p:stCondLst>
                                        </p:cTn>
                                        <p:tgtEl>
                                          <p:spTgt spid="252948"/>
                                        </p:tgtEl>
                                        <p:attrNameLst>
                                          <p:attrName>style.visibility</p:attrName>
                                        </p:attrNameLst>
                                      </p:cBhvr>
                                      <p:to>
                                        <p:strVal val="visible"/>
                                      </p:to>
                                    </p:set>
                                    <p:animEffect transition="in" filter="wipe(left)">
                                      <p:cBhvr>
                                        <p:cTn id="18" dur="500"/>
                                        <p:tgtEl>
                                          <p:spTgt spid="252948"/>
                                        </p:tgtEl>
                                      </p:cBhvr>
                                    </p:animEffect>
                                  </p:childTnLst>
                                </p:cTn>
                              </p:par>
                            </p:childTnLst>
                          </p:cTn>
                        </p:par>
                        <p:par>
                          <p:cTn id="19" fill="hold" nodeType="afterGroup">
                            <p:stCondLst>
                              <p:cond delay="5000"/>
                            </p:stCondLst>
                            <p:childTnLst>
                              <p:par>
                                <p:cTn id="20" presetID="22" presetClass="entr" presetSubtype="4" fill="hold" grpId="0" nodeType="afterEffect">
                                  <p:stCondLst>
                                    <p:cond delay="0"/>
                                  </p:stCondLst>
                                  <p:childTnLst>
                                    <p:set>
                                      <p:cBhvr>
                                        <p:cTn id="21" dur="1" fill="hold">
                                          <p:stCondLst>
                                            <p:cond delay="0"/>
                                          </p:stCondLst>
                                        </p:cTn>
                                        <p:tgtEl>
                                          <p:spTgt spid="252936"/>
                                        </p:tgtEl>
                                        <p:attrNameLst>
                                          <p:attrName>style.visibility</p:attrName>
                                        </p:attrNameLst>
                                      </p:cBhvr>
                                      <p:to>
                                        <p:strVal val="visible"/>
                                      </p:to>
                                    </p:set>
                                    <p:animEffect transition="in" filter="wipe(down)">
                                      <p:cBhvr>
                                        <p:cTn id="22" dur="500"/>
                                        <p:tgtEl>
                                          <p:spTgt spid="252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build="p"/>
      <p:bldP spid="252935" grpId="0"/>
      <p:bldP spid="252936" grpId="0"/>
      <p:bldP spid="252937" grpId="0" animBg="1"/>
      <p:bldP spid="25294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8" descr="Furrowed%20Brow%20Color%2Ejpg">
            <a:extLst>
              <a:ext uri="{FF2B5EF4-FFF2-40B4-BE49-F238E27FC236}">
                <a16:creationId xmlns:a16="http://schemas.microsoft.com/office/drawing/2014/main" id="{023D7040-9550-174D-A3AF-21F69C728DC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8399463"/>
          </a:xfrm>
          <a:noFill/>
        </p:spPr>
      </p:pic>
      <p:sp>
        <p:nvSpPr>
          <p:cNvPr id="83970" name="Rectangle 2">
            <a:extLst>
              <a:ext uri="{FF2B5EF4-FFF2-40B4-BE49-F238E27FC236}">
                <a16:creationId xmlns:a16="http://schemas.microsoft.com/office/drawing/2014/main" id="{F6411CAF-DA95-5C4A-893C-074580D5304D}"/>
              </a:ext>
            </a:extLst>
          </p:cNvPr>
          <p:cNvSpPr>
            <a:spLocks noGrp="1" noChangeArrowheads="1"/>
          </p:cNvSpPr>
          <p:nvPr>
            <p:ph type="title"/>
          </p:nvPr>
        </p:nvSpPr>
        <p:spPr>
          <a:xfrm>
            <a:off x="76200" y="0"/>
            <a:ext cx="7772400" cy="1462088"/>
          </a:xfrm>
          <a:solidFill>
            <a:schemeClr val="bg1"/>
          </a:solidFill>
        </p:spPr>
        <p:txBody>
          <a:bodyPr/>
          <a:lstStyle/>
          <a:p>
            <a:pPr algn="r" eaLnBrk="1" hangingPunct="1"/>
            <a:r>
              <a:rPr lang="ar-JO" altLang="zh-CN" b="1" dirty="0">
                <a:latin typeface="Arial" panose="020B0604020202020204" pitchFamily="34" charset="0"/>
                <a:ea typeface="宋体" panose="02010600030101010101" pitchFamily="2" charset="-122"/>
                <a:cs typeface="Arial" panose="020B0604020202020204" pitchFamily="34" charset="0"/>
              </a:rPr>
              <a:t>1. </a:t>
            </a:r>
            <a:r>
              <a:rPr lang="ar-JO" altLang="zh-CN" b="1" dirty="0">
                <a:solidFill>
                  <a:srgbClr val="FFC000"/>
                </a:solidFill>
                <a:latin typeface="Arial" panose="020B0604020202020204" pitchFamily="34" charset="0"/>
                <a:ea typeface="宋体" panose="02010600030101010101" pitchFamily="2" charset="-122"/>
                <a:cs typeface="Arial" panose="020B0604020202020204" pitchFamily="34" charset="0"/>
              </a:rPr>
              <a:t>يحضر</a:t>
            </a:r>
            <a:r>
              <a:rPr lang="ar-JO" altLang="zh-CN" b="1" dirty="0">
                <a:latin typeface="Arial" panose="020B0604020202020204" pitchFamily="34" charset="0"/>
                <a:ea typeface="宋体" panose="02010600030101010101" pitchFamily="2" charset="-122"/>
                <a:cs typeface="Arial" panose="020B0604020202020204" pitchFamily="34" charset="0"/>
              </a:rPr>
              <a:t> الله شعبه دائماً للتغيير</a:t>
            </a:r>
            <a:endParaRPr lang="en-US" altLang="zh-CN" b="1"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5219" name="Title 2"/>
          <p:cNvSpPr>
            <a:spLocks noGrp="1"/>
          </p:cNvSpPr>
          <p:nvPr>
            <p:ph type="title" idx="4294967295"/>
          </p:nvPr>
        </p:nvSpPr>
        <p:spPr>
          <a:xfrm>
            <a:off x="0" y="1168410"/>
            <a:ext cx="9144000" cy="3844766"/>
          </a:xfrm>
        </p:spPr>
        <p:txBody>
          <a:bodyPr/>
          <a:lstStyle/>
          <a:p>
            <a:r>
              <a:rPr lang="ar-SA" sz="4800" dirty="0">
                <a:cs typeface="Arial" panose="020B0604020202020204" pitchFamily="34" charset="0"/>
              </a:rPr>
              <a:t>لقد حفظ الله الكنيسة من ال</a:t>
            </a:r>
            <a:r>
              <a:rPr lang="ar-JO" sz="4800" dirty="0">
                <a:cs typeface="Arial" panose="020B0604020202020204" pitchFamily="34" charset="0"/>
              </a:rPr>
              <a:t>إ</a:t>
            </a:r>
            <a:r>
              <a:rPr lang="ar-SA" sz="4800" dirty="0">
                <a:cs typeface="Arial" panose="020B0604020202020204" pitchFamily="34" charset="0"/>
              </a:rPr>
              <a:t>نقسام</a:t>
            </a:r>
            <a:br>
              <a:rPr lang="ar-JO" sz="4800" dirty="0">
                <a:cs typeface="Arial" panose="020B0604020202020204" pitchFamily="34" charset="0"/>
              </a:rPr>
            </a:br>
            <a:r>
              <a:rPr lang="ar-SA" sz="4800" dirty="0">
                <a:cs typeface="Arial" panose="020B0604020202020204" pitchFamily="34" charset="0"/>
              </a:rPr>
              <a:t> رغم وجود المؤمنين الجدد</a:t>
            </a:r>
            <a:br>
              <a:rPr lang="ar-JO" sz="4800" dirty="0">
                <a:cs typeface="Arial" panose="020B0604020202020204" pitchFamily="34" charset="0"/>
              </a:rPr>
            </a:br>
            <a:r>
              <a:rPr lang="ar-SA" sz="4800" dirty="0">
                <a:cs typeface="Arial" panose="020B0604020202020204" pitchFamily="34" charset="0"/>
              </a:rPr>
              <a:t> من الأمم.</a:t>
            </a:r>
            <a:br>
              <a:rPr lang="ar-SA" sz="4800" dirty="0">
                <a:cs typeface="Arial" panose="020B0604020202020204" pitchFamily="34" charset="0"/>
              </a:rPr>
            </a:br>
            <a:r>
              <a:rPr lang="ar-SA" sz="4800" dirty="0">
                <a:cs typeface="Arial" panose="020B0604020202020204" pitchFamily="34" charset="0"/>
              </a:rPr>
              <a:t>(أعمال الرسل 9: 32- 12: 24).</a:t>
            </a:r>
          </a:p>
        </p:txBody>
      </p:sp>
    </p:spTree>
    <p:extLst>
      <p:ext uri="{BB962C8B-B14F-4D97-AF65-F5344CB8AC3E}">
        <p14:creationId xmlns:p14="http://schemas.microsoft.com/office/powerpoint/2010/main" val="17410015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5" descr="LoyalGardenMountainPhot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6898" name="Rectangle 2"/>
          <p:cNvSpPr>
            <a:spLocks noGrp="1" noChangeArrowheads="1"/>
          </p:cNvSpPr>
          <p:nvPr>
            <p:ph type="title"/>
          </p:nvPr>
        </p:nvSpPr>
        <p:spPr>
          <a:xfrm>
            <a:off x="0" y="0"/>
            <a:ext cx="9144000" cy="2708920"/>
          </a:xfrm>
        </p:spPr>
        <p:txBody>
          <a:bodyPr/>
          <a:lstStyle/>
          <a:p>
            <a:pPr marL="1084621" indent="-911784" algn="r" rtl="1" eaLnBrk="1" hangingPunct="1"/>
            <a:r>
              <a:rPr lang="ar-JO" altLang="zh-CN" b="1" dirty="0">
                <a:effectLst>
                  <a:glow rad="127000">
                    <a:schemeClr val="bg1"/>
                  </a:glow>
                </a:effectLst>
                <a:latin typeface="Arial" panose="020B0604020202020204" pitchFamily="34" charset="0"/>
                <a:ea typeface="SimSun" charset="0"/>
                <a:cs typeface="Arial" panose="020B0604020202020204" pitchFamily="34" charset="0"/>
              </a:rPr>
              <a:t>أ. أعدّ الله الكنيسة اليهودية لتشمل الأمم.      (9: 32 – 10: 16).</a:t>
            </a:r>
            <a:br>
              <a:rPr lang="ar-JO" altLang="zh-CN" b="1" dirty="0">
                <a:effectLst>
                  <a:glow rad="127000">
                    <a:schemeClr val="bg1"/>
                  </a:glow>
                </a:effectLst>
                <a:latin typeface="Arial" panose="020B0604020202020204" pitchFamily="34" charset="0"/>
                <a:ea typeface="SimSun" charset="0"/>
                <a:cs typeface="Arial" panose="020B0604020202020204" pitchFamily="34" charset="0"/>
              </a:rPr>
            </a:br>
            <a:endParaRPr lang="en-US" altLang="zh-CN" b="1" dirty="0">
              <a:effectLst>
                <a:glow rad="127000">
                  <a:schemeClr val="bg1"/>
                </a:glow>
              </a:effectLst>
              <a:latin typeface="Arial" panose="020B0604020202020204" pitchFamily="34" charset="0"/>
              <a:ea typeface="SimSun"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8945" name="Picture 9" descr="Blue hill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448800" cy="7086600"/>
          </a:xfrm>
          <a:noFill/>
        </p:spPr>
      </p:pic>
      <p:sp>
        <p:nvSpPr>
          <p:cNvPr id="250882" name="Rectangle 2"/>
          <p:cNvSpPr>
            <a:spLocks noGrp="1" noChangeArrowheads="1"/>
          </p:cNvSpPr>
          <p:nvPr>
            <p:ph type="title"/>
          </p:nvPr>
        </p:nvSpPr>
        <p:spPr>
          <a:xfrm>
            <a:off x="0" y="301627"/>
            <a:ext cx="9525000" cy="1462088"/>
          </a:xfrm>
        </p:spPr>
        <p:txBody>
          <a:bodyPr/>
          <a:lstStyle/>
          <a:p>
            <a:pPr algn="ctr" eaLnBrk="1" hangingPunct="1"/>
            <a:r>
              <a:rPr lang="ar-JO" sz="4800" b="1" dirty="0">
                <a:solidFill>
                  <a:srgbClr val="0033CC"/>
                </a:solidFill>
                <a:latin typeface="Arial" panose="020B0604020202020204" pitchFamily="34" charset="0"/>
                <a:ea typeface="ＭＳ Ｐゴシック" charset="0"/>
                <a:cs typeface="Arial" panose="020B0604020202020204" pitchFamily="34" charset="0"/>
              </a:rPr>
              <a:t>ثلاث موجات من التغيير...</a:t>
            </a:r>
            <a:endParaRPr lang="en-US" sz="4800" b="1" dirty="0">
              <a:solidFill>
                <a:srgbClr val="0033CC"/>
              </a:solidFill>
              <a:latin typeface="Arial" panose="020B0604020202020204" pitchFamily="34" charset="0"/>
              <a:ea typeface="ＭＳ Ｐゴシック" charset="0"/>
              <a:cs typeface="Arial" panose="020B0604020202020204" pitchFamily="34" charset="0"/>
            </a:endParaRPr>
          </a:p>
        </p:txBody>
      </p:sp>
      <p:sp>
        <p:nvSpPr>
          <p:cNvPr id="250884" name="Rectangle 4"/>
          <p:cNvSpPr>
            <a:spLocks noChangeArrowheads="1"/>
          </p:cNvSpPr>
          <p:nvPr/>
        </p:nvSpPr>
        <p:spPr bwMode="auto">
          <a:xfrm>
            <a:off x="533401" y="3962400"/>
            <a:ext cx="7772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lstStyle/>
          <a:p>
            <a:pPr marL="342512" marR="0" lvl="0" indent="-342512" algn="r" defTabSz="914400" rtl="1" eaLnBrk="1" fontAlgn="base" latinLnBrk="0" hangingPunct="1">
              <a:lnSpc>
                <a:spcPct val="100000"/>
              </a:lnSpc>
              <a:spcBef>
                <a:spcPct val="20000"/>
              </a:spcBef>
              <a:spcAft>
                <a:spcPct val="0"/>
              </a:spcAft>
              <a:buClr>
                <a:srgbClr val="FF3399"/>
              </a:buClr>
              <a:buSzTx/>
              <a:buFontTx/>
              <a:buChar char="•"/>
              <a:tabLst/>
              <a:defRPr/>
            </a:pPr>
            <a:r>
              <a:rPr kumimoji="0" lang="ar-JO" altLang="zh-CN" sz="4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أعدّ الله </a:t>
            </a:r>
            <a:r>
              <a:rPr kumimoji="0" lang="ar-JO" altLang="zh-CN" sz="4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بطرس</a:t>
            </a:r>
            <a:endParaRPr kumimoji="0" lang="en-US" altLang="zh-CN" sz="4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0886" name="Rectangle 6"/>
          <p:cNvSpPr>
            <a:spLocks noChangeArrowheads="1"/>
          </p:cNvSpPr>
          <p:nvPr/>
        </p:nvSpPr>
        <p:spPr bwMode="auto">
          <a:xfrm>
            <a:off x="533401" y="4876801"/>
            <a:ext cx="7772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lstStyle/>
          <a:p>
            <a:pPr marL="342512" marR="0" lvl="0" indent="-342512" algn="r" defTabSz="914400" rtl="1" eaLnBrk="1" fontAlgn="base" latinLnBrk="0" hangingPunct="1">
              <a:lnSpc>
                <a:spcPct val="100000"/>
              </a:lnSpc>
              <a:spcBef>
                <a:spcPct val="20000"/>
              </a:spcBef>
              <a:spcAft>
                <a:spcPct val="0"/>
              </a:spcAft>
              <a:buClr>
                <a:srgbClr val="FF3399"/>
              </a:buClr>
              <a:buSzTx/>
              <a:buFontTx/>
              <a:buChar char="•"/>
              <a:tabLst/>
              <a:defRPr/>
            </a:pP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أعدّ الله </a:t>
            </a:r>
            <a:r>
              <a:rPr kumimoji="0" lang="ar-JO" altLang="zh-CN" sz="40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كرنيليوس</a:t>
            </a:r>
            <a:endParaRPr kumimoji="0" lang="en-US" altLang="zh-CN" sz="40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0888" name="Rectangle 8"/>
          <p:cNvSpPr>
            <a:spLocks noChangeArrowheads="1"/>
          </p:cNvSpPr>
          <p:nvPr/>
        </p:nvSpPr>
        <p:spPr bwMode="auto">
          <a:xfrm>
            <a:off x="533401" y="5791200"/>
            <a:ext cx="7772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lstStyle/>
          <a:p>
            <a:pPr marL="342512" marR="0" lvl="0" indent="-342512" algn="r" defTabSz="914400" rtl="1" eaLnBrk="1" fontAlgn="base" latinLnBrk="0" hangingPunct="1">
              <a:lnSpc>
                <a:spcPct val="100000"/>
              </a:lnSpc>
              <a:spcBef>
                <a:spcPct val="20000"/>
              </a:spcBef>
              <a:spcAft>
                <a:spcPct val="0"/>
              </a:spcAft>
              <a:buClr>
                <a:srgbClr val="FF3399"/>
              </a:buClr>
              <a:buSzTx/>
              <a:buFontTx/>
              <a:buChar char="•"/>
              <a:tabLst/>
              <a:defRPr/>
            </a:pP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أعدّ الله </a:t>
            </a:r>
            <a:r>
              <a:rPr kumimoji="0" lang="ar-JO" altLang="zh-CN" sz="40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بطرس</a:t>
            </a: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أكثر</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50882"/>
                                        </p:tgtEl>
                                        <p:attrNameLst>
                                          <p:attrName>style.visibility</p:attrName>
                                        </p:attrNameLst>
                                      </p:cBhvr>
                                      <p:to>
                                        <p:strVal val="visible"/>
                                      </p:to>
                                    </p:set>
                                    <p:animEffect transition="in" filter="fade">
                                      <p:cBhvr>
                                        <p:cTn id="7" dur="768" decel="100000"/>
                                        <p:tgtEl>
                                          <p:spTgt spid="250882"/>
                                        </p:tgtEl>
                                      </p:cBhvr>
                                    </p:animEffect>
                                    <p:animScale>
                                      <p:cBhvr>
                                        <p:cTn id="8" dur="768" decel="100000"/>
                                        <p:tgtEl>
                                          <p:spTgt spid="250882"/>
                                        </p:tgtEl>
                                      </p:cBhvr>
                                      <p:from x="10000" y="10000"/>
                                      <p:to x="200000" y="450000"/>
                                    </p:animScale>
                                    <p:animScale>
                                      <p:cBhvr>
                                        <p:cTn id="9" dur="1230" accel="100000" fill="hold">
                                          <p:stCondLst>
                                            <p:cond delay="768"/>
                                          </p:stCondLst>
                                        </p:cTn>
                                        <p:tgtEl>
                                          <p:spTgt spid="250882"/>
                                        </p:tgtEl>
                                      </p:cBhvr>
                                      <p:from x="200000" y="450000"/>
                                      <p:to x="100000" y="100000"/>
                                    </p:animScale>
                                    <p:set>
                                      <p:cBhvr>
                                        <p:cTn id="10" dur="768" fill="hold"/>
                                        <p:tgtEl>
                                          <p:spTgt spid="250882"/>
                                        </p:tgtEl>
                                        <p:attrNameLst>
                                          <p:attrName>ppt_x</p:attrName>
                                        </p:attrNameLst>
                                      </p:cBhvr>
                                      <p:to>
                                        <p:strVal val="(0.5)"/>
                                      </p:to>
                                    </p:set>
                                    <p:anim from="(0.5)" to="(#ppt_x)" calcmode="lin" valueType="num">
                                      <p:cBhvr>
                                        <p:cTn id="11" dur="1230" accel="100000" fill="hold">
                                          <p:stCondLst>
                                            <p:cond delay="768"/>
                                          </p:stCondLst>
                                        </p:cTn>
                                        <p:tgtEl>
                                          <p:spTgt spid="250882"/>
                                        </p:tgtEl>
                                        <p:attrNameLst>
                                          <p:attrName>ppt_x</p:attrName>
                                        </p:attrNameLst>
                                      </p:cBhvr>
                                    </p:anim>
                                    <p:set>
                                      <p:cBhvr>
                                        <p:cTn id="12" dur="768" fill="hold"/>
                                        <p:tgtEl>
                                          <p:spTgt spid="250882"/>
                                        </p:tgtEl>
                                        <p:attrNameLst>
                                          <p:attrName>ppt_y</p:attrName>
                                        </p:attrNameLst>
                                      </p:cBhvr>
                                      <p:to>
                                        <p:strVal val="(#ppt_y+0.4)"/>
                                      </p:to>
                                    </p:set>
                                    <p:anim from="(#ppt_y+0.4)" to="(#ppt_y)" calcmode="lin" valueType="num">
                                      <p:cBhvr>
                                        <p:cTn id="13" dur="1230" accel="100000" fill="hold">
                                          <p:stCondLst>
                                            <p:cond delay="768"/>
                                          </p:stCondLst>
                                        </p:cTn>
                                        <p:tgtEl>
                                          <p:spTgt spid="250882"/>
                                        </p:tgtEl>
                                        <p:attrNameLst>
                                          <p:attrName>ppt_y</p:attrName>
                                        </p:attrNameLst>
                                      </p:cBhvr>
                                    </p:anim>
                                  </p:childTnLst>
                                </p:cTn>
                              </p:par>
                            </p:childTnLst>
                          </p:cTn>
                        </p:par>
                        <p:par>
                          <p:cTn id="14" fill="hold" nodeType="afterGroup">
                            <p:stCondLst>
                              <p:cond delay="1998"/>
                            </p:stCondLst>
                            <p:childTnLst>
                              <p:par>
                                <p:cTn id="15" presetID="13" presetClass="entr" presetSubtype="16" fill="hold" grpId="0" nodeType="afterEffect">
                                  <p:stCondLst>
                                    <p:cond delay="0"/>
                                  </p:stCondLst>
                                  <p:childTnLst>
                                    <p:set>
                                      <p:cBhvr>
                                        <p:cTn id="16" dur="1" fill="hold">
                                          <p:stCondLst>
                                            <p:cond delay="0"/>
                                          </p:stCondLst>
                                        </p:cTn>
                                        <p:tgtEl>
                                          <p:spTgt spid="250884"/>
                                        </p:tgtEl>
                                        <p:attrNameLst>
                                          <p:attrName>style.visibility</p:attrName>
                                        </p:attrNameLst>
                                      </p:cBhvr>
                                      <p:to>
                                        <p:strVal val="visible"/>
                                      </p:to>
                                    </p:set>
                                    <p:animEffect transition="in" filter="plus(in)">
                                      <p:cBhvr>
                                        <p:cTn id="17" dur="2000"/>
                                        <p:tgtEl>
                                          <p:spTgt spid="250884"/>
                                        </p:tgtEl>
                                      </p:cBhvr>
                                    </p:animEffect>
                                  </p:childTnLst>
                                </p:cTn>
                              </p:par>
                            </p:childTnLst>
                          </p:cTn>
                        </p:par>
                        <p:par>
                          <p:cTn id="18" fill="hold" nodeType="afterGroup">
                            <p:stCondLst>
                              <p:cond delay="3998"/>
                            </p:stCondLst>
                            <p:childTnLst>
                              <p:par>
                                <p:cTn id="19" presetID="9" presetClass="entr" presetSubtype="0" fill="hold" grpId="0" nodeType="afterEffect">
                                  <p:stCondLst>
                                    <p:cond delay="0"/>
                                  </p:stCondLst>
                                  <p:childTnLst>
                                    <p:set>
                                      <p:cBhvr>
                                        <p:cTn id="20" dur="1" fill="hold">
                                          <p:stCondLst>
                                            <p:cond delay="0"/>
                                          </p:stCondLst>
                                        </p:cTn>
                                        <p:tgtEl>
                                          <p:spTgt spid="250886"/>
                                        </p:tgtEl>
                                        <p:attrNameLst>
                                          <p:attrName>style.visibility</p:attrName>
                                        </p:attrNameLst>
                                      </p:cBhvr>
                                      <p:to>
                                        <p:strVal val="visible"/>
                                      </p:to>
                                    </p:set>
                                    <p:animEffect transition="in" filter="dissolve">
                                      <p:cBhvr>
                                        <p:cTn id="21" dur="500"/>
                                        <p:tgtEl>
                                          <p:spTgt spid="250886"/>
                                        </p:tgtEl>
                                      </p:cBhvr>
                                    </p:animEffect>
                                  </p:childTnLst>
                                </p:cTn>
                              </p:par>
                            </p:childTnLst>
                          </p:cTn>
                        </p:par>
                        <p:par>
                          <p:cTn id="22" fill="hold" nodeType="afterGroup">
                            <p:stCondLst>
                              <p:cond delay="4498"/>
                            </p:stCondLst>
                            <p:childTnLst>
                              <p:par>
                                <p:cTn id="23" presetID="6" presetClass="entr" presetSubtype="16" fill="hold" grpId="0" nodeType="afterEffect">
                                  <p:stCondLst>
                                    <p:cond delay="0"/>
                                  </p:stCondLst>
                                  <p:childTnLst>
                                    <p:set>
                                      <p:cBhvr>
                                        <p:cTn id="24" dur="1" fill="hold">
                                          <p:stCondLst>
                                            <p:cond delay="0"/>
                                          </p:stCondLst>
                                        </p:cTn>
                                        <p:tgtEl>
                                          <p:spTgt spid="250888"/>
                                        </p:tgtEl>
                                        <p:attrNameLst>
                                          <p:attrName>style.visibility</p:attrName>
                                        </p:attrNameLst>
                                      </p:cBhvr>
                                      <p:to>
                                        <p:strVal val="visible"/>
                                      </p:to>
                                    </p:set>
                                    <p:animEffect transition="in" filter="circle(in)">
                                      <p:cBhvr>
                                        <p:cTn id="25" dur="2000"/>
                                        <p:tgtEl>
                                          <p:spTgt spid="250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2" grpId="0"/>
      <p:bldP spid="250884" grpId="0"/>
      <p:bldP spid="250886" grpId="0"/>
      <p:bldP spid="25088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6" descr="k50%5FP2120145%5Fsimplifier%5Fvbplus%5Fframed%5Fe%5Fmoyen%2Ejpg"/>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3975101" y="0"/>
            <a:ext cx="6269038" cy="6858000"/>
          </a:xfrm>
          <a:noFill/>
        </p:spPr>
      </p:pic>
      <p:sp>
        <p:nvSpPr>
          <p:cNvPr id="340993" name="Rectangle 3"/>
          <p:cNvSpPr>
            <a:spLocks noGrp="1" noChangeArrowheads="1"/>
          </p:cNvSpPr>
          <p:nvPr>
            <p:ph type="body" sz="half" idx="1"/>
          </p:nvPr>
        </p:nvSpPr>
        <p:spPr/>
        <p:txBody>
          <a:bodyPr/>
          <a:lstStyle/>
          <a:p>
            <a:pPr algn="r" rtl="1" eaLnBrk="1" hangingPunct="1"/>
            <a:r>
              <a:rPr lang="ar-JO" sz="3600" b="1" dirty="0">
                <a:latin typeface="Arial" panose="020B0604020202020204" pitchFamily="34" charset="0"/>
                <a:ea typeface="ＭＳ Ｐゴシック" charset="0"/>
                <a:cs typeface="Arial" panose="020B0604020202020204" pitchFamily="34" charset="0"/>
              </a:rPr>
              <a:t>المأمورية </a:t>
            </a:r>
          </a:p>
          <a:p>
            <a:pPr marL="0" indent="0" algn="r" rtl="1" eaLnBrk="1" hangingPunct="1">
              <a:buNone/>
            </a:pPr>
            <a:r>
              <a:rPr lang="ar-JO" sz="3600" b="1" dirty="0">
                <a:latin typeface="Arial" panose="020B0604020202020204" pitchFamily="34" charset="0"/>
                <a:ea typeface="ＭＳ Ｐゴシック" charset="0"/>
                <a:cs typeface="Arial" panose="020B0604020202020204" pitchFamily="34" charset="0"/>
              </a:rPr>
              <a:t>   إلى السامريين</a:t>
            </a:r>
          </a:p>
          <a:p>
            <a:pPr marL="0" indent="0" algn="r" rtl="1" eaLnBrk="1" hangingPunct="1">
              <a:buNone/>
            </a:pPr>
            <a:r>
              <a:rPr lang="ar-JO" sz="3600" b="1" dirty="0">
                <a:latin typeface="Arial" panose="020B0604020202020204" pitchFamily="34" charset="0"/>
                <a:ea typeface="ＭＳ Ｐゴシック" charset="0"/>
                <a:cs typeface="Arial" panose="020B0604020202020204" pitchFamily="34" charset="0"/>
              </a:rPr>
              <a:t>   (9: 32- 42)</a:t>
            </a:r>
            <a:endParaRPr lang="en-US" sz="3600" b="1" dirty="0">
              <a:latin typeface="Arial" panose="020B0604020202020204" pitchFamily="34" charset="0"/>
              <a:ea typeface="ＭＳ Ｐゴシック" charset="0"/>
              <a:cs typeface="Arial" panose="020B0604020202020204" pitchFamily="34" charset="0"/>
            </a:endParaRPr>
          </a:p>
        </p:txBody>
      </p:sp>
      <p:sp>
        <p:nvSpPr>
          <p:cNvPr id="340995" name="Rectangle 4"/>
          <p:cNvSpPr>
            <a:spLocks noGrp="1" noChangeArrowheads="1"/>
          </p:cNvSpPr>
          <p:nvPr>
            <p:ph type="title"/>
          </p:nvPr>
        </p:nvSpPr>
        <p:spPr>
          <a:xfrm>
            <a:off x="381000" y="76200"/>
            <a:ext cx="6096000" cy="1462088"/>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إعداد بطرس: الخطوة 1</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15"/>
          <p:cNvPicPr>
            <a:picLocks noChangeAspect="1" noChangeArrowheads="1"/>
          </p:cNvPicPr>
          <p:nvPr/>
        </p:nvPicPr>
        <p:blipFill>
          <a:blip r:embed="rId3" cstate="screen">
            <a:extLst>
              <a:ext uri="{28A0092B-C50C-407E-A947-70E740481C1C}">
                <a14:useLocalDpi xmlns:a14="http://schemas.microsoft.com/office/drawing/2010/main"/>
              </a:ext>
            </a:extLst>
          </a:blip>
          <a:srcRect r="11765"/>
          <a:stretch>
            <a:fillRect/>
          </a:stretch>
        </p:blipFill>
        <p:spPr bwMode="auto">
          <a:xfrm>
            <a:off x="0" y="8"/>
            <a:ext cx="9144000"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3042" name="Rectangle 20"/>
          <p:cNvSpPr>
            <a:spLocks noGrp="1" noChangeArrowheads="1"/>
          </p:cNvSpPr>
          <p:nvPr>
            <p:ph type="title" idx="4294967295"/>
          </p:nvPr>
        </p:nvSpPr>
        <p:spPr>
          <a:xfrm>
            <a:off x="381000" y="152400"/>
            <a:ext cx="8762999" cy="1462088"/>
          </a:xfrm>
        </p:spPr>
        <p:txBody>
          <a:bodyPr/>
          <a:lstStyle/>
          <a:p>
            <a:pPr algn="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إعداد بطرس: الخطوة 2</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43043" name="Rectangle 16"/>
          <p:cNvSpPr>
            <a:spLocks noChangeArrowheads="1"/>
          </p:cNvSpPr>
          <p:nvPr/>
        </p:nvSpPr>
        <p:spPr bwMode="auto">
          <a:xfrm>
            <a:off x="7740352" y="5997581"/>
            <a:ext cx="1296144" cy="860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nchor="ct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يافا</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3044" name="Rectangle 18"/>
          <p:cNvSpPr>
            <a:spLocks noChangeArrowheads="1"/>
          </p:cNvSpPr>
          <p:nvPr/>
        </p:nvSpPr>
        <p:spPr bwMode="auto">
          <a:xfrm>
            <a:off x="0" y="1447800"/>
            <a:ext cx="91440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lstStyle/>
          <a:p>
            <a:pPr marL="742108" marR="0" lvl="1" indent="-285428" algn="r" defTabSz="914400" rtl="1" eaLnBrk="1" fontAlgn="base" latinLnBrk="0" hangingPunct="1">
              <a:lnSpc>
                <a:spcPct val="100000"/>
              </a:lnSpc>
              <a:spcBef>
                <a:spcPct val="20000"/>
              </a:spcBef>
              <a:spcAft>
                <a:spcPct val="0"/>
              </a:spcAft>
              <a:buClr>
                <a:srgbClr val="FE1F08"/>
              </a:buClr>
              <a:buSzTx/>
              <a:buFontTx/>
              <a:buChar char="•"/>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الحياة مع الدبّاغ (9: 43).</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3045" name="Rectangle 19"/>
          <p:cNvSpPr>
            <a:spLocks noChangeArrowheads="1"/>
          </p:cNvSpPr>
          <p:nvPr/>
        </p:nvSpPr>
        <p:spPr bwMode="auto">
          <a:xfrm>
            <a:off x="304800" y="76200"/>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9000" y="-76200"/>
            <a:ext cx="8255000" cy="492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5090" name="Rectangle 2"/>
          <p:cNvSpPr>
            <a:spLocks noGrp="1" noChangeArrowheads="1"/>
          </p:cNvSpPr>
          <p:nvPr>
            <p:ph type="title"/>
          </p:nvPr>
        </p:nvSpPr>
        <p:spPr>
          <a:xfrm>
            <a:off x="1371600" y="4340227"/>
            <a:ext cx="6584776" cy="1462088"/>
          </a:xfrm>
        </p:spPr>
        <p:txBody>
          <a:bodyPr/>
          <a:lstStyle/>
          <a:p>
            <a:pPr algn="r" rtl="1" eaLnBrk="1" hangingPunct="1"/>
            <a:r>
              <a:rPr lang="ar-JO" altLang="ja-JP" b="1" dirty="0">
                <a:latin typeface="Arial" panose="020B0604020202020204" pitchFamily="34" charset="0"/>
                <a:ea typeface="ＭＳ Ｐゴシック" charset="0"/>
                <a:cs typeface="Arial" panose="020B0604020202020204" pitchFamily="34" charset="0"/>
              </a:rPr>
              <a:t>الويل لمن كان</a:t>
            </a:r>
            <a:br>
              <a:rPr lang="ar-JO" altLang="ja-JP" b="1" dirty="0">
                <a:latin typeface="Arial" panose="020B0604020202020204" pitchFamily="34" charset="0"/>
                <a:ea typeface="ＭＳ Ｐゴシック" charset="0"/>
                <a:cs typeface="Arial" panose="020B0604020202020204" pitchFamily="34" charset="0"/>
              </a:rPr>
            </a:br>
            <a:r>
              <a:rPr lang="ar-JO" altLang="ja-JP" b="1" dirty="0">
                <a:latin typeface="Arial" panose="020B0604020202020204" pitchFamily="34" charset="0"/>
                <a:ea typeface="ＭＳ Ｐゴシック" charset="0"/>
                <a:cs typeface="Arial" panose="020B0604020202020204" pitchFamily="34" charset="0"/>
              </a:rPr>
              <a:t>دباغًا بالتجارة</a:t>
            </a:r>
            <a:endParaRPr lang="en-US" b="1" dirty="0">
              <a:latin typeface="Arial" panose="020B0604020202020204" pitchFamily="34" charset="0"/>
              <a:ea typeface="ＭＳ Ｐゴシック" charset="0"/>
              <a:cs typeface="Arial" panose="020B0604020202020204" pitchFamily="34" charset="0"/>
            </a:endParaRPr>
          </a:p>
        </p:txBody>
      </p:sp>
      <p:sp>
        <p:nvSpPr>
          <p:cNvPr id="345091" name="Rectangle 3"/>
          <p:cNvSpPr>
            <a:spLocks noGrp="1" noChangeArrowheads="1"/>
          </p:cNvSpPr>
          <p:nvPr>
            <p:ph type="body" idx="1"/>
          </p:nvPr>
        </p:nvSpPr>
        <p:spPr>
          <a:xfrm>
            <a:off x="1143001" y="6019800"/>
            <a:ext cx="7772400" cy="838200"/>
          </a:xfrm>
        </p:spPr>
        <p:txBody>
          <a:bodyPr/>
          <a:lstStyle/>
          <a:p>
            <a:pPr algn="r" rtl="1" eaLnBrk="1" hangingPunct="1"/>
            <a:r>
              <a:rPr lang="ar-JO" sz="4400" b="1" dirty="0">
                <a:latin typeface="Arial" panose="020B0604020202020204" pitchFamily="34" charset="0"/>
                <a:ea typeface="ＭＳ Ｐゴシック" charset="0"/>
                <a:cs typeface="Arial" panose="020B0604020202020204" pitchFamily="34" charset="0"/>
              </a:rPr>
              <a:t>التلمود اليهودي البابلي </a:t>
            </a:r>
            <a:endParaRPr lang="en-US" sz="4400" b="1" dirty="0">
              <a:latin typeface="Arial" panose="020B0604020202020204" pitchFamily="34" charset="0"/>
              <a:ea typeface="ＭＳ Ｐゴシック" charset="0"/>
              <a:cs typeface="Arial" panose="020B0604020202020204" pitchFamily="34" charset="0"/>
            </a:endParaRPr>
          </a:p>
        </p:txBody>
      </p:sp>
      <p:pic>
        <p:nvPicPr>
          <p:cNvPr id="5" name="Picture 2" descr="http://stjudasmaccabaeus.files.wordpress.com/2011/01/talmud-jpgtalmudinhebrew.jpeg"/>
          <p:cNvPicPr>
            <a:picLocks noChangeAspect="1" noChangeArrowheads="1"/>
          </p:cNvPicPr>
          <p:nvPr/>
        </p:nvPicPr>
        <p:blipFill>
          <a:blip r:embed="rId4" cstate="print"/>
          <a:srcRect/>
          <a:stretch>
            <a:fillRect/>
          </a:stretch>
        </p:blipFill>
        <p:spPr bwMode="auto">
          <a:xfrm>
            <a:off x="228602" y="533400"/>
            <a:ext cx="2615208" cy="3672662"/>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5"/>
          <p:cNvPicPr>
            <a:picLocks noChangeAspect="1" noChangeArrowheads="1"/>
          </p:cNvPicPr>
          <p:nvPr/>
        </p:nvPicPr>
        <p:blipFill>
          <a:blip r:embed="rId3" cstate="screen">
            <a:lum bright="-20000" contrast="22000"/>
            <a:extLst>
              <a:ext uri="{28A0092B-C50C-407E-A947-70E740481C1C}">
                <a14:useLocalDpi xmlns:a14="http://schemas.microsoft.com/office/drawing/2010/main"/>
              </a:ext>
            </a:extLst>
          </a:blip>
          <a:srcRect/>
          <a:stretch>
            <a:fillRect/>
          </a:stretch>
        </p:blipFill>
        <p:spPr bwMode="auto">
          <a:xfrm>
            <a:off x="1066800" y="-41275"/>
            <a:ext cx="80772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53254" name="AutoShape 6"/>
          <p:cNvSpPr>
            <a:spLocks noChangeArrowheads="1"/>
          </p:cNvSpPr>
          <p:nvPr/>
        </p:nvSpPr>
        <p:spPr bwMode="auto">
          <a:xfrm rot="10800000">
            <a:off x="3076600" y="2438400"/>
            <a:ext cx="6067399"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3250" name="Rectangle 2"/>
          <p:cNvSpPr>
            <a:spLocks noGrp="1" noChangeArrowheads="1"/>
          </p:cNvSpPr>
          <p:nvPr>
            <p:ph type="title"/>
          </p:nvPr>
        </p:nvSpPr>
        <p:spPr>
          <a:xfrm>
            <a:off x="0" y="-76200"/>
            <a:ext cx="9144000" cy="1295400"/>
          </a:xfrm>
          <a:solidFill>
            <a:srgbClr val="000000"/>
          </a:solidFill>
        </p:spPr>
        <p:txBody>
          <a:bodyPr/>
          <a:lstStyle/>
          <a:p>
            <a:pPr eaLnBrk="1" hangingPunct="1">
              <a:defRPr/>
            </a:pPr>
            <a:r>
              <a:rPr lang="ar-JO" dirty="0">
                <a:solidFill>
                  <a:srgbClr val="FFFFFF"/>
                </a:solidFill>
                <a:effectLst>
                  <a:outerShdw blurRad="38100" dist="38100" dir="2700000" algn="tl">
                    <a:srgbClr val="663300"/>
                  </a:outerShdw>
                </a:effectLst>
                <a:ea typeface="ＭＳ Ｐゴシック" charset="0"/>
                <a:cs typeface="Arial" panose="020B0604020202020204" pitchFamily="34" charset="0"/>
              </a:rPr>
              <a:t>لم يكن بطرس مثل يونان في يافا</a:t>
            </a:r>
            <a:endParaRPr lang="en-US" dirty="0">
              <a:solidFill>
                <a:srgbClr val="FFFFFF"/>
              </a:solidFill>
              <a:effectLst>
                <a:outerShdw blurRad="38100" dist="38100" dir="2700000" algn="tl">
                  <a:srgbClr val="663300"/>
                </a:outerShdw>
              </a:effectLst>
              <a:ea typeface="ＭＳ Ｐゴシック" charset="0"/>
              <a:cs typeface="Arial" panose="020B0604020202020204" pitchFamily="34" charset="0"/>
            </a:endParaRPr>
          </a:p>
        </p:txBody>
      </p:sp>
      <p:sp>
        <p:nvSpPr>
          <p:cNvPr id="53251" name="Rectangle 3"/>
          <p:cNvSpPr>
            <a:spLocks noGrp="1" noChangeArrowheads="1"/>
          </p:cNvSpPr>
          <p:nvPr>
            <p:ph type="body" idx="1"/>
          </p:nvPr>
        </p:nvSpPr>
        <p:spPr>
          <a:xfrm>
            <a:off x="7200800" y="2362200"/>
            <a:ext cx="1979712" cy="609600"/>
          </a:xfrm>
        </p:spPr>
        <p:txBody>
          <a:bodyPr/>
          <a:lstStyle/>
          <a:p>
            <a:pPr algn="ctr" eaLnBrk="1" hangingPunct="1">
              <a:buFont typeface="Wingdings" charset="0"/>
              <a:buNone/>
              <a:defRPr/>
            </a:pPr>
            <a:r>
              <a:rPr lang="ar-JO" sz="2800" b="1" dirty="0">
                <a:latin typeface="Arial" panose="020B0604020202020204" pitchFamily="34" charset="0"/>
                <a:ea typeface="ＭＳ Ｐゴシック" charset="0"/>
                <a:cs typeface="Arial" panose="020B0604020202020204" pitchFamily="34" charset="0"/>
              </a:rPr>
              <a:t>قيصرية</a:t>
            </a:r>
            <a:endParaRPr lang="en-US" sz="2800" b="1" dirty="0">
              <a:latin typeface="Arial" panose="020B0604020202020204" pitchFamily="34" charset="0"/>
              <a:ea typeface="ＭＳ Ｐゴシック" charset="0"/>
              <a:cs typeface="Arial" panose="020B0604020202020204" pitchFamily="34" charset="0"/>
            </a:endParaRPr>
          </a:p>
        </p:txBody>
      </p:sp>
      <p:sp>
        <p:nvSpPr>
          <p:cNvPr id="53255" name="AutoShape 7"/>
          <p:cNvSpPr>
            <a:spLocks noChangeArrowheads="1"/>
          </p:cNvSpPr>
          <p:nvPr/>
        </p:nvSpPr>
        <p:spPr bwMode="auto">
          <a:xfrm rot="10800000">
            <a:off x="2771799" y="3429000"/>
            <a:ext cx="6235938"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3256" name="Rectangle 8"/>
          <p:cNvSpPr>
            <a:spLocks noChangeArrowheads="1"/>
          </p:cNvSpPr>
          <p:nvPr/>
        </p:nvSpPr>
        <p:spPr bwMode="auto">
          <a:xfrm flipH="1">
            <a:off x="7152456" y="3356992"/>
            <a:ext cx="1884040" cy="6858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يافا</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7463" name="Text Box 9"/>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wipe(right)">
                                      <p:cBhvr>
                                        <p:cTn id="7" dur="500"/>
                                        <p:tgtEl>
                                          <p:spTgt spid="53255"/>
                                        </p:tgtEl>
                                      </p:cBhvr>
                                    </p:animEffect>
                                  </p:childTnLst>
                                </p:cTn>
                              </p:par>
                              <p:par>
                                <p:cTn id="8" presetID="15" presetClass="entr" presetSubtype="0" fill="hold" nodeType="withEffect">
                                  <p:stCondLst>
                                    <p:cond delay="0"/>
                                  </p:stCondLst>
                                  <p:childTnLst>
                                    <p:set>
                                      <p:cBhvr>
                                        <p:cTn id="9" dur="1" fill="hold">
                                          <p:stCondLst>
                                            <p:cond delay="0"/>
                                          </p:stCondLst>
                                        </p:cTn>
                                        <p:tgtEl>
                                          <p:spTgt spid="53256">
                                            <p:txEl>
                                              <p:pRg st="0" end="0"/>
                                            </p:txEl>
                                          </p:spTgt>
                                        </p:tgtEl>
                                        <p:attrNameLst>
                                          <p:attrName>style.visibility</p:attrName>
                                        </p:attrNameLst>
                                      </p:cBhvr>
                                      <p:to>
                                        <p:strVal val="visible"/>
                                      </p:to>
                                    </p:set>
                                    <p:anim calcmode="lin" valueType="num">
                                      <p:cBhvr>
                                        <p:cTn id="10" dur="1000" fill="hold"/>
                                        <p:tgtEl>
                                          <p:spTgt spid="53256">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3256">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5325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325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53254"/>
                                        </p:tgtEl>
                                        <p:attrNameLst>
                                          <p:attrName>style.visibility</p:attrName>
                                        </p:attrNameLst>
                                      </p:cBhvr>
                                      <p:to>
                                        <p:strVal val="visible"/>
                                      </p:to>
                                    </p:set>
                                    <p:animEffect transition="in" filter="wipe(right)">
                                      <p:cBhvr>
                                        <p:cTn id="18" dur="500"/>
                                        <p:tgtEl>
                                          <p:spTgt spid="53254"/>
                                        </p:tgtEl>
                                      </p:cBhvr>
                                    </p:animEffect>
                                  </p:childTnLst>
                                </p:cTn>
                              </p:par>
                              <p:par>
                                <p:cTn id="19" presetID="15" presetClass="entr" presetSubtype="0" fill="hold" nodeType="withEffect">
                                  <p:stCondLst>
                                    <p:cond delay="0"/>
                                  </p:stCondLst>
                                  <p:childTnLst>
                                    <p:set>
                                      <p:cBhvr>
                                        <p:cTn id="20" dur="1" fill="hold">
                                          <p:stCondLst>
                                            <p:cond delay="0"/>
                                          </p:stCondLst>
                                        </p:cTn>
                                        <p:tgtEl>
                                          <p:spTgt spid="53251">
                                            <p:txEl>
                                              <p:pRg st="0" end="0"/>
                                            </p:txEl>
                                          </p:spTgt>
                                        </p:tgtEl>
                                        <p:attrNameLst>
                                          <p:attrName>style.visibility</p:attrName>
                                        </p:attrNameLst>
                                      </p:cBhvr>
                                      <p:to>
                                        <p:strVal val="visible"/>
                                      </p:to>
                                    </p:set>
                                    <p:anim calcmode="lin" valueType="num">
                                      <p:cBhvr>
                                        <p:cTn id="21" dur="1000" fill="hold"/>
                                        <p:tgtEl>
                                          <p:spTgt spid="53251">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3251">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532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32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animBg="1"/>
      <p:bldP spid="5325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تتوسع رسالة الملكوت من استقبالها من قبل اليهود في القدس (١: ١-٦: ٧) إلى يهوذا والسامريين (٦: ٨-٨: ٤٠) إلى الأمم في روما (٩-٢٨) في العديد من تقارير التقدم     (2 :47 ؛ 6: 7 ؛ 8 :40 ؛ 9 :31 ؛ 12 :24 ؛ 16: 5 ؛ 19 :20 ؛ 28: 30-31 ؛ ربما 2 :41 ؛ 4 :31 ؛ 5 :42 ؛ 8 : 25 ، وما إلى ذلك) ليظهر للمؤمنين أن الله سوف ينمي كنيسته وليس الإنسان.</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10A2C7DA-3257-A047-A6F9-0EDAA1B94F4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8125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9185" name="Picture 7" descr="centurion.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 y="0"/>
            <a:ext cx="84550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6" name="Rectangle 2"/>
          <p:cNvSpPr>
            <a:spLocks noGrp="1" noChangeArrowheads="1"/>
          </p:cNvSpPr>
          <p:nvPr>
            <p:ph type="title"/>
          </p:nvPr>
        </p:nvSpPr>
        <p:spPr>
          <a:xfrm>
            <a:off x="3733800" y="76200"/>
            <a:ext cx="5410188" cy="2488703"/>
          </a:xfrm>
          <a:effectLst/>
        </p:spPr>
        <p:txBody>
          <a:bodyPr/>
          <a:lstStyle/>
          <a:p>
            <a:pPr eaLnBrk="1" hangingPunct="1">
              <a:defRPr/>
            </a:pPr>
            <a:r>
              <a:rPr lang="ar-JO" sz="6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إعداد</a:t>
            </a:r>
            <a:br>
              <a:rPr lang="ar-JO" sz="6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br>
            <a:r>
              <a:rPr lang="ar-JO" sz="6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كرنيليوس</a:t>
            </a:r>
            <a:br>
              <a:rPr lang="en-US" sz="4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br>
            <a:r>
              <a:rPr lang="ar-JO" sz="4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(10: 1- 8).</a:t>
            </a:r>
            <a:endParaRPr lang="en-US" sz="6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59427" name="Rectangle 3"/>
          <p:cNvSpPr>
            <a:spLocks noGrp="1" noChangeArrowheads="1"/>
          </p:cNvSpPr>
          <p:nvPr>
            <p:ph type="body" idx="1"/>
          </p:nvPr>
        </p:nvSpPr>
        <p:spPr>
          <a:xfrm>
            <a:off x="4572000" y="4191000"/>
            <a:ext cx="4572000" cy="2667000"/>
          </a:xfrm>
          <a:effectLst/>
        </p:spPr>
        <p:txBody>
          <a:bodyPr/>
          <a:lstStyle/>
          <a:p>
            <a:pPr algn="r" rtl="1" eaLnBrk="1" hangingPunct="1">
              <a:buFont typeface="Wingdings" pitchFamily="-112" charset="2"/>
              <a:buChar char=""/>
              <a:defRPr/>
            </a:pPr>
            <a:r>
              <a:rPr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a:t>
            </a:r>
            <a:r>
              <a:rPr lang="ar-JO" sz="4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الصدقات والصلوات</a:t>
            </a:r>
            <a:endParaRPr lang="en-US" sz="4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algn="r" rtl="1" eaLnBrk="1" hangingPunct="1">
              <a:buFont typeface="Wingdings" pitchFamily="-112" charset="2"/>
              <a:buChar char=""/>
              <a:defRPr/>
            </a:pPr>
            <a:r>
              <a:rPr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 </a:t>
            </a:r>
            <a:r>
              <a:rPr lang="ar-JO" sz="4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الرؤية</a:t>
            </a:r>
            <a:endParaRPr lang="en-US" sz="4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pic>
        <p:nvPicPr>
          <p:cNvPr id="349188" name="Picture 8" descr="centurio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 y="6858000"/>
            <a:ext cx="2817813"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5"/>
          <p:cNvSpPr>
            <a:spLocks noChangeArrowheads="1"/>
          </p:cNvSpPr>
          <p:nvPr/>
        </p:nvSpPr>
        <p:spPr bwMode="auto">
          <a:xfrm>
            <a:off x="3200400" y="0"/>
            <a:ext cx="5943600" cy="68580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51234" name="Group 8"/>
          <p:cNvGrpSpPr>
            <a:grpSpLocks/>
          </p:cNvGrpSpPr>
          <p:nvPr/>
        </p:nvGrpSpPr>
        <p:grpSpPr bwMode="auto">
          <a:xfrm>
            <a:off x="4" y="0"/>
            <a:ext cx="3236913" cy="6858000"/>
            <a:chOff x="0" y="0"/>
            <a:chExt cx="2039" cy="4320"/>
          </a:xfrm>
        </p:grpSpPr>
        <p:pic>
          <p:nvPicPr>
            <p:cNvPr id="351237" name="Picture 4" descr="Acts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039"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1238" name="Rectangle 6"/>
            <p:cNvSpPr>
              <a:spLocks noChangeArrowheads="1"/>
            </p:cNvSpPr>
            <p:nvPr/>
          </p:nvSpPr>
          <p:spPr bwMode="auto">
            <a:xfrm>
              <a:off x="0" y="0"/>
              <a:ext cx="336" cy="124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51235" name="Text Box 7"/>
          <p:cNvSpPr txBox="1">
            <a:spLocks noChangeArrowheads="1"/>
          </p:cNvSpPr>
          <p:nvPr/>
        </p:nvSpPr>
        <p:spPr bwMode="auto">
          <a:xfrm>
            <a:off x="1600200" y="4114802"/>
            <a:ext cx="6019800" cy="107711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بد أن بطرس تساءل لماذا أراد الله أن يذهب مع عبيد كرنيليوس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8370" name="Rectangle 2"/>
          <p:cNvSpPr>
            <a:spLocks noGrp="1" noChangeArrowheads="1"/>
          </p:cNvSpPr>
          <p:nvPr>
            <p:ph type="title"/>
          </p:nvPr>
        </p:nvSpPr>
        <p:spPr>
          <a:xfrm>
            <a:off x="2771779" y="277820"/>
            <a:ext cx="6372225" cy="1855787"/>
          </a:xfrm>
          <a:solidFill>
            <a:schemeClr val="bg2"/>
          </a:solidFill>
        </p:spPr>
        <p:txBody>
          <a:bodyPr/>
          <a:lstStyle/>
          <a:p>
            <a:pPr eaLnBrk="1" hangingPunct="1">
              <a:defRPr/>
            </a:pPr>
            <a:r>
              <a:rPr lang="ar-JO" altLang="ja-JP" sz="4000" dirty="0">
                <a:ea typeface="ＭＳ Ｐゴシック" charset="0"/>
                <a:cs typeface="Arial" panose="020B0604020202020204" pitchFamily="34" charset="0"/>
              </a:rPr>
              <a:t>ماذا سيفعل الله بهؤلاء الرجال النجسين؟</a:t>
            </a:r>
            <a:endParaRPr lang="en-US" sz="4000" dirty="0">
              <a:ea typeface="ＭＳ Ｐゴシック" charset="0"/>
              <a:cs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Anim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6" name="Rectangle 4"/>
          <p:cNvSpPr>
            <a:spLocks noGrp="1" noChangeArrowheads="1"/>
          </p:cNvSpPr>
          <p:nvPr>
            <p:ph type="title"/>
          </p:nvPr>
        </p:nvSpPr>
        <p:spPr>
          <a:xfrm>
            <a:off x="3881177" y="0"/>
            <a:ext cx="738450" cy="6858000"/>
          </a:xfrm>
          <a:solidFill>
            <a:srgbClr val="FF0000"/>
          </a:solidFill>
        </p:spPr>
        <p:txBody>
          <a:bodyPr vert="eaVert" wrap="square" anchor="t">
            <a:spAutoFit/>
          </a:bodyPr>
          <a:lstStyle/>
          <a:p>
            <a:pPr>
              <a:spcBef>
                <a:spcPct val="50000"/>
              </a:spcBef>
              <a:defRPr/>
            </a:pPr>
            <a:r>
              <a:rPr lang="ar-JO" altLang="ja-JP" sz="3600" dirty="0">
                <a:solidFill>
                  <a:srgbClr val="FFFFFF"/>
                </a:solidFill>
                <a:ea typeface="ＭＳ Ｐゴシック" charset="0"/>
                <a:cs typeface="Arial" panose="020B0604020202020204" pitchFamily="34" charset="0"/>
              </a:rPr>
              <a:t>قم يا بطرس اذبح وكل</a:t>
            </a:r>
            <a:endParaRPr lang="en-US" sz="3600" dirty="0">
              <a:solidFill>
                <a:srgbClr val="FFFFFF"/>
              </a:solidFill>
              <a:ea typeface="ＭＳ Ｐゴシック" charset="0"/>
              <a:cs typeface="Arial" panose="020B0604020202020204" pitchFamily="34" charset="0"/>
            </a:endParaRPr>
          </a:p>
        </p:txBody>
      </p:sp>
      <p:sp>
        <p:nvSpPr>
          <p:cNvPr id="4" name="Rectangle 3"/>
          <p:cNvSpPr txBox="1">
            <a:spLocks noChangeArrowheads="1"/>
          </p:cNvSpPr>
          <p:nvPr/>
        </p:nvSpPr>
        <p:spPr bwMode="auto">
          <a:xfrm>
            <a:off x="0" y="-152400"/>
            <a:ext cx="4114800" cy="1905000"/>
          </a:xfrm>
          <a:prstGeom prst="rect">
            <a:avLst/>
          </a:prstGeom>
          <a:noFill/>
          <a:ln w="9525">
            <a:noFill/>
            <a:miter lim="800000"/>
            <a:headEnd/>
            <a:tailEnd/>
          </a:ln>
          <a:effec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cs typeface="Arial" panose="020B0604020202020204" pitchFamily="34" charset="0"/>
              </a:rPr>
              <a:t>إعداد بطرس: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cs typeface="Arial" panose="020B0604020202020204" pitchFamily="34" charset="0"/>
              </a:rPr>
              <a:t>الخطوة 3</a:t>
            </a:r>
            <a:endParaRPr kumimoji="0" lang="en-US" sz="48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4619626" y="1676400"/>
            <a:ext cx="4524373" cy="5181600"/>
          </a:xfrm>
          <a:prstGeom prst="rect">
            <a:avLst/>
          </a:prstGeom>
          <a:noFill/>
          <a:ln w="9525">
            <a:noFill/>
            <a:miter lim="800000"/>
            <a:headEnd/>
            <a:tailEnd/>
          </a:ln>
          <a:effectLst/>
        </p:spPr>
        <p:txBody>
          <a:bodyPr lIns="91334" tIns="45667" rIns="91334" bIns="45667"/>
          <a:lstStyle/>
          <a:p>
            <a:pPr marL="742108" marR="0" lvl="1" indent="-285428" algn="ctr" defTabSz="914400" rtl="0" eaLnBrk="1" fontAlgn="base" latinLnBrk="0" hangingPunct="1">
              <a:lnSpc>
                <a:spcPct val="100000"/>
              </a:lnSpc>
              <a:spcBef>
                <a:spcPct val="20000"/>
              </a:spcBef>
              <a:spcAft>
                <a:spcPct val="0"/>
              </a:spcAft>
              <a:buClrTx/>
              <a:buSzTx/>
              <a:buFontTx/>
              <a:buNone/>
              <a:tabLst/>
              <a:defRPr/>
            </a:pPr>
            <a:r>
              <a:rPr kumimoji="0" lang="ar-JO" altLang="zh-CN" sz="3600" b="1" u="sng"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كُل طعاماً نجساً</a:t>
            </a:r>
          </a:p>
          <a:p>
            <a:pPr marL="742108" marR="0" lvl="1" indent="-285428" algn="ctr" defTabSz="914400" rtl="0" eaLnBrk="1" fontAlgn="base" latinLnBrk="0" hangingPunct="1">
              <a:lnSpc>
                <a:spcPct val="100000"/>
              </a:lnSpc>
              <a:spcBef>
                <a:spcPct val="20000"/>
              </a:spcBef>
              <a:spcAft>
                <a:spcPct val="0"/>
              </a:spcAft>
              <a:buClrTx/>
              <a:buSzTx/>
              <a:buFontTx/>
              <a:buNone/>
              <a:tabLst/>
              <a:defRPr/>
            </a:pPr>
            <a:r>
              <a:rPr kumimoji="0" lang="ar-JO" altLang="zh-CN" sz="3600" b="1" u="sng"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 (10: 9- 16)</a:t>
            </a:r>
            <a:endParaRPr kumimoji="0" lang="en-US" altLang="zh-CN" sz="32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endParaRP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كان في الملاءة</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كل دواب الأرض</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والوحوش</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والزّحافات</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ar-JO" altLang="zh-CN" sz="36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وطيور السماء</a:t>
            </a:r>
          </a:p>
          <a:p>
            <a:pPr marL="1141708" marR="0" lvl="2" indent="-228341" algn="ctr" defTabSz="914400" rtl="0" eaLnBrk="1" fontAlgn="base" latinLnBrk="0" hangingPunct="1">
              <a:lnSpc>
                <a:spcPct val="100000"/>
              </a:lnSpc>
              <a:spcBef>
                <a:spcPct val="20000"/>
              </a:spcBef>
              <a:spcAft>
                <a:spcPct val="0"/>
              </a:spcAft>
              <a:buClrTx/>
              <a:buSzTx/>
              <a:buFontTx/>
              <a:buNone/>
              <a:tabLst/>
              <a:defRPr/>
            </a:pPr>
            <a:r>
              <a:rPr kumimoji="0" lang="en-US" altLang="zh-CN" sz="36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a:t>
            </a:r>
            <a:r>
              <a:rPr kumimoji="0" lang="ar-JO" altLang="zh-CN" sz="36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10: 12</a:t>
            </a:r>
            <a:r>
              <a:rPr kumimoji="0" lang="en-US" altLang="zh-CN" sz="3600" b="1" u="none" strike="noStrike" kern="0" cap="none" spc="0" normalizeH="0" baseline="0" noProof="0" dirty="0">
                <a:ln>
                  <a:noFill/>
                </a:ln>
                <a:solidFill>
                  <a:srgbClr val="000000"/>
                </a:solidFill>
                <a:effectLst>
                  <a:glow rad="254000">
                    <a:srgbClr val="FFFFFF">
                      <a:alpha val="86000"/>
                    </a:srgbClr>
                  </a:glow>
                </a:effectLst>
                <a:uLnTx/>
                <a:uFillTx/>
                <a:latin typeface="Arial" panose="020B0604020202020204" pitchFamily="34" charset="0"/>
                <a:ea typeface="SimSun" pitchFamily="2" charset="-122"/>
                <a:cs typeface="Arial" panose="020B0604020202020204" pitchFamily="34" charset="0"/>
              </a:rPr>
              <a:t>)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685800" y="685808"/>
            <a:ext cx="3994150" cy="982663"/>
          </a:xfrm>
          <a:effectLst>
            <a:outerShdw blurRad="50800" dist="38100" dir="2700000">
              <a:srgbClr val="000000">
                <a:alpha val="43000"/>
              </a:srgbClr>
            </a:outerShdw>
          </a:effectLst>
        </p:spPr>
        <p:txBody>
          <a:bodyPr/>
          <a:lstStyle/>
          <a:p>
            <a:r>
              <a:rPr kumimoji="0" lang="ar-JO" dirty="0">
                <a:effectLst>
                  <a:glow rad="101600">
                    <a:schemeClr val="bg2"/>
                  </a:glow>
                </a:effectLst>
                <a:ea typeface="ＭＳ Ｐゴシック" charset="0"/>
                <a:cs typeface="Arial" panose="020B0604020202020204" pitchFamily="34" charset="0"/>
              </a:rPr>
              <a:t>أية أطعمة؟</a:t>
            </a:r>
            <a:endParaRPr kumimoji="0" lang="en-US" dirty="0">
              <a:effectLst>
                <a:glow rad="101600">
                  <a:schemeClr val="bg2"/>
                </a:glow>
              </a:effectLst>
              <a:ea typeface="ＭＳ Ｐゴシック" charset="0"/>
              <a:cs typeface="Arial" panose="020B0604020202020204" pitchFamily="34" charset="0"/>
            </a:endParaRPr>
          </a:p>
        </p:txBody>
      </p:sp>
      <p:pic>
        <p:nvPicPr>
          <p:cNvPr id="299014" name="Picture 6" descr="Camel"/>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3810000" y="3302001"/>
            <a:ext cx="5334000" cy="3556000"/>
          </a:xfrm>
          <a:noFill/>
        </p:spPr>
      </p:pic>
      <p:sp>
        <p:nvSpPr>
          <p:cNvPr id="299013" name="Rectangle 5"/>
          <p:cNvSpPr>
            <a:spLocks noChangeArrowheads="1"/>
          </p:cNvSpPr>
          <p:nvPr/>
        </p:nvSpPr>
        <p:spPr bwMode="auto">
          <a:xfrm rot="19731131">
            <a:off x="1543052" y="1807310"/>
            <a:ext cx="6483350" cy="255443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SimSun" charset="0"/>
                <a:cs typeface="Arial" panose="020B0604020202020204" pitchFamily="34" charset="0"/>
              </a:rPr>
              <a:t>الجمل، الأرنب، الوبر، الخنزير، الأفعى، النسر، الأنوق، العقاب، البوم، النورس، الصقور، اللقلق، مالك الحزين والخفاش</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SimSun" charset="0"/>
              <a:cs typeface="Arial" panose="020B0604020202020204" pitchFamily="34" charset="0"/>
            </a:endParaRPr>
          </a:p>
        </p:txBody>
      </p:sp>
      <p:sp>
        <p:nvSpPr>
          <p:cNvPr id="355332" name="TextBox 5"/>
          <p:cNvSpPr txBox="1">
            <a:spLocks noChangeArrowheads="1"/>
          </p:cNvSpPr>
          <p:nvPr/>
        </p:nvSpPr>
        <p:spPr bwMode="auto">
          <a:xfrm>
            <a:off x="555631" y="6324601"/>
            <a:ext cx="1378690" cy="52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
                <a:srgbClr val="FF9933"/>
              </a:buClr>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لاويين 11</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99010"/>
                                        </p:tgtEl>
                                        <p:attrNameLst>
                                          <p:attrName>style.visibility</p:attrName>
                                        </p:attrNameLst>
                                      </p:cBhvr>
                                      <p:to>
                                        <p:strVal val="visible"/>
                                      </p:to>
                                    </p:set>
                                    <p:animEffect transition="in" filter="fade">
                                      <p:cBhvr>
                                        <p:cTn id="7" dur="770" decel="100000"/>
                                        <p:tgtEl>
                                          <p:spTgt spid="299010"/>
                                        </p:tgtEl>
                                      </p:cBhvr>
                                    </p:animEffect>
                                    <p:animScale>
                                      <p:cBhvr>
                                        <p:cTn id="8" dur="770" decel="100000"/>
                                        <p:tgtEl>
                                          <p:spTgt spid="299010"/>
                                        </p:tgtEl>
                                      </p:cBhvr>
                                      <p:from x="10000" y="10000"/>
                                      <p:to x="200000" y="450000"/>
                                    </p:animScale>
                                    <p:animScale>
                                      <p:cBhvr>
                                        <p:cTn id="9" dur="1230" accel="100000" fill="hold">
                                          <p:stCondLst>
                                            <p:cond delay="770"/>
                                          </p:stCondLst>
                                        </p:cTn>
                                        <p:tgtEl>
                                          <p:spTgt spid="299010"/>
                                        </p:tgtEl>
                                      </p:cBhvr>
                                      <p:from x="200000" y="450000"/>
                                      <p:to x="100000" y="100000"/>
                                    </p:animScale>
                                    <p:set>
                                      <p:cBhvr>
                                        <p:cTn id="10" dur="770" fill="hold"/>
                                        <p:tgtEl>
                                          <p:spTgt spid="299010"/>
                                        </p:tgtEl>
                                        <p:attrNameLst>
                                          <p:attrName>ppt_x</p:attrName>
                                        </p:attrNameLst>
                                      </p:cBhvr>
                                      <p:to>
                                        <p:strVal val="(0.5)"/>
                                      </p:to>
                                    </p:set>
                                    <p:anim from="(0.5)" to="(#ppt_x)" calcmode="lin" valueType="num">
                                      <p:cBhvr>
                                        <p:cTn id="11" dur="1230" accel="100000" fill="hold">
                                          <p:stCondLst>
                                            <p:cond delay="770"/>
                                          </p:stCondLst>
                                        </p:cTn>
                                        <p:tgtEl>
                                          <p:spTgt spid="299010"/>
                                        </p:tgtEl>
                                        <p:attrNameLst>
                                          <p:attrName>ppt_x</p:attrName>
                                        </p:attrNameLst>
                                      </p:cBhvr>
                                    </p:anim>
                                    <p:set>
                                      <p:cBhvr>
                                        <p:cTn id="12" dur="770" fill="hold"/>
                                        <p:tgtEl>
                                          <p:spTgt spid="299010"/>
                                        </p:tgtEl>
                                        <p:attrNameLst>
                                          <p:attrName>ppt_y</p:attrName>
                                        </p:attrNameLst>
                                      </p:cBhvr>
                                      <p:to>
                                        <p:strVal val="(#ppt_y+0.4)"/>
                                      </p:to>
                                    </p:set>
                                    <p:anim from="(#ppt_y+0.4)" to="(#ppt_y)" calcmode="lin" valueType="num">
                                      <p:cBhvr>
                                        <p:cTn id="13" dur="1230" accel="100000" fill="hold">
                                          <p:stCondLst>
                                            <p:cond delay="770"/>
                                          </p:stCondLst>
                                        </p:cTn>
                                        <p:tgtEl>
                                          <p:spTgt spid="299010"/>
                                        </p:tgtEl>
                                        <p:attrNameLst>
                                          <p:attrName>ppt_y</p:attrName>
                                        </p:attrNameLst>
                                      </p:cBhvr>
                                    </p:anim>
                                  </p:childTnLst>
                                </p:cTn>
                              </p:par>
                            </p:childTnLst>
                          </p:cTn>
                        </p:par>
                        <p:par>
                          <p:cTn id="14" fill="hold" nodeType="afterGroup">
                            <p:stCondLst>
                              <p:cond delay="2000"/>
                            </p:stCondLst>
                            <p:childTnLst>
                              <p:par>
                                <p:cTn id="15" presetID="15" presetClass="entr" presetSubtype="0" fill="hold" nodeType="afterEffect">
                                  <p:stCondLst>
                                    <p:cond delay="0"/>
                                  </p:stCondLst>
                                  <p:childTnLst>
                                    <p:set>
                                      <p:cBhvr>
                                        <p:cTn id="16" dur="1" fill="hold">
                                          <p:stCondLst>
                                            <p:cond delay="0"/>
                                          </p:stCondLst>
                                        </p:cTn>
                                        <p:tgtEl>
                                          <p:spTgt spid="299014"/>
                                        </p:tgtEl>
                                        <p:attrNameLst>
                                          <p:attrName>style.visibility</p:attrName>
                                        </p:attrNameLst>
                                      </p:cBhvr>
                                      <p:to>
                                        <p:strVal val="visible"/>
                                      </p:to>
                                    </p:set>
                                    <p:anim calcmode="lin" valueType="num">
                                      <p:cBhvr>
                                        <p:cTn id="17" dur="1000" fill="hold"/>
                                        <p:tgtEl>
                                          <p:spTgt spid="299014"/>
                                        </p:tgtEl>
                                        <p:attrNameLst>
                                          <p:attrName>ppt_w</p:attrName>
                                        </p:attrNameLst>
                                      </p:cBhvr>
                                      <p:tavLst>
                                        <p:tav tm="0">
                                          <p:val>
                                            <p:fltVal val="0"/>
                                          </p:val>
                                        </p:tav>
                                        <p:tav tm="100000">
                                          <p:val>
                                            <p:strVal val="#ppt_w"/>
                                          </p:val>
                                        </p:tav>
                                      </p:tavLst>
                                    </p:anim>
                                    <p:anim calcmode="lin" valueType="num">
                                      <p:cBhvr>
                                        <p:cTn id="18" dur="1000" fill="hold"/>
                                        <p:tgtEl>
                                          <p:spTgt spid="299014"/>
                                        </p:tgtEl>
                                        <p:attrNameLst>
                                          <p:attrName>ppt_h</p:attrName>
                                        </p:attrNameLst>
                                      </p:cBhvr>
                                      <p:tavLst>
                                        <p:tav tm="0">
                                          <p:val>
                                            <p:fltVal val="0"/>
                                          </p:val>
                                        </p:tav>
                                        <p:tav tm="100000">
                                          <p:val>
                                            <p:strVal val="#ppt_h"/>
                                          </p:val>
                                        </p:tav>
                                      </p:tavLst>
                                    </p:anim>
                                    <p:anim calcmode="lin" valueType="num">
                                      <p:cBhvr>
                                        <p:cTn id="19" dur="1000" fill="hold"/>
                                        <p:tgtEl>
                                          <p:spTgt spid="29901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99014"/>
                                        </p:tgtEl>
                                        <p:attrNameLst>
                                          <p:attrName>ppt_y</p:attrName>
                                        </p:attrNameLst>
                                      </p:cBhvr>
                                      <p:tavLst>
                                        <p:tav tm="0" fmla="#ppt_y+(sin(-2*pi*(1-$))*-#ppt_x+cos(-2*pi*(1-$))*(1-#ppt_y))*(1-$)">
                                          <p:val>
                                            <p:fltVal val="0"/>
                                          </p:val>
                                        </p:tav>
                                        <p:tav tm="100000">
                                          <p:val>
                                            <p:fltVal val="1"/>
                                          </p:val>
                                        </p:tav>
                                      </p:tavLst>
                                    </p:anim>
                                  </p:childTnLst>
                                </p:cTn>
                              </p:par>
                            </p:childTnLst>
                          </p:cTn>
                        </p:par>
                        <p:par>
                          <p:cTn id="21" fill="hold">
                            <p:stCondLst>
                              <p:cond delay="3000"/>
                            </p:stCondLst>
                            <p:childTnLst>
                              <p:par>
                                <p:cTn id="22" presetID="22" presetClass="entr" presetSubtype="4" fill="hold" nodeType="afterEffect">
                                  <p:stCondLst>
                                    <p:cond delay="0"/>
                                  </p:stCondLst>
                                  <p:childTnLst>
                                    <p:set>
                                      <p:cBhvr>
                                        <p:cTn id="23" dur="1" fill="hold">
                                          <p:stCondLst>
                                            <p:cond delay="0"/>
                                          </p:stCondLst>
                                        </p:cTn>
                                        <p:tgtEl>
                                          <p:spTgt spid="299013">
                                            <p:txEl>
                                              <p:pRg st="0" end="0"/>
                                            </p:txEl>
                                          </p:spTgt>
                                        </p:tgtEl>
                                        <p:attrNameLst>
                                          <p:attrName>style.visibility</p:attrName>
                                        </p:attrNameLst>
                                      </p:cBhvr>
                                      <p:to>
                                        <p:strVal val="visible"/>
                                      </p:to>
                                    </p:set>
                                    <p:animEffect transition="in" filter="wipe(down)">
                                      <p:cBhvr>
                                        <p:cTn id="24" dur="500"/>
                                        <p:tgtEl>
                                          <p:spTgt spid="2990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0"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B648944E-988B-D744-93E6-587CE9154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01E7D359-E627-4EF2-AA3D-242DC19432CE}"/>
              </a:ext>
            </a:extLst>
          </p:cNvPr>
          <p:cNvSpPr/>
          <p:nvPr/>
        </p:nvSpPr>
        <p:spPr>
          <a:xfrm>
            <a:off x="-21188" y="457200"/>
            <a:ext cx="9144001" cy="3293209"/>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١٣ ولما جاء يسوع إلى نواحي قيصريّة فيليبّس سأل تلاميذه قائلاً: «من يقول الناس إني أنا ابن الإنسان؟». </a:t>
            </a:r>
            <a:endParaRPr kumimoji="0" 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١٤ فقالوا: «قومٌ: يوحنّا المعمدان، وَآخرون: إيليّا، وَآخرون: إرميا أو واحد من الأنبياء».</a:t>
            </a:r>
            <a:endParaRPr kumimoji="0" 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١٥ قال لهم: «وَأنتمْ، من تقولون إني أنا؟». </a:t>
            </a:r>
            <a:endParaRPr kumimoji="0" 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١٦ فأجاب سمعان بطرس وقال: «أنت هو المسيح ابن الله الحيِّ!». </a:t>
            </a:r>
            <a:endParaRPr kumimoji="0" lang="en-US" sz="4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8F74BDDF-D366-474A-A7B9-69938BB27CB0}"/>
              </a:ext>
            </a:extLst>
          </p:cNvPr>
          <p:cNvSpPr/>
          <p:nvPr/>
        </p:nvSpPr>
        <p:spPr>
          <a:xfrm>
            <a:off x="-1" y="6200745"/>
            <a:ext cx="9122813" cy="64633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متى 16: 13- 20</a:t>
            </a:r>
            <a:endParaRPr kumimoji="0" lang="en-SG" sz="36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81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758E11C-C688-4846-83EF-C4F039431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183E4AD3-A1CF-419E-BF14-49C3738442B3}"/>
              </a:ext>
            </a:extLst>
          </p:cNvPr>
          <p:cNvSpPr/>
          <p:nvPr/>
        </p:nvSpPr>
        <p:spPr>
          <a:xfrm>
            <a:off x="-110838" y="457200"/>
            <a:ext cx="9144001" cy="392928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١٧ فأجاب يسوع وقال له: «طوبى لك يا سمعان بن يونا، إن لحمًا ودمًا لم يعلن لك، لكن أبي الذي في السّموات.</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١٨ وأنا أقول لك أيضًا: أنت بطرس، وعلى هذه الصخرة أبني كنيستي، وأبواب الجحيم لن تقوى عليها.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١٩ وأعطيك مفاتيح ملكوت السّموات، فكل ما تربطه على الأرض يكون مربوطًا في السّموات. وكل ما تحله على الأرض يكون محلولاً في السّمواتِ».</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٢٠ حينئذ أوصى تلاميذه أن لا يقولوا لأحد إنه يسوع المسيح.</a:t>
            </a:r>
            <a:endParaRPr kumimoji="0" lang="en-SG" sz="44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2CCF84DA-33D0-B645-9800-BCE1C5661EFF}"/>
              </a:ext>
            </a:extLst>
          </p:cNvPr>
          <p:cNvSpPr/>
          <p:nvPr/>
        </p:nvSpPr>
        <p:spPr>
          <a:xfrm>
            <a:off x="-1" y="6200745"/>
            <a:ext cx="9122813" cy="58477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متى 16: 13-20</a:t>
            </a:r>
            <a:endParaRPr kumimoji="0" lang="en-SG" sz="32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2337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
          <p:cNvSpPr>
            <a:spLocks noChangeArrowheads="1"/>
          </p:cNvSpPr>
          <p:nvPr/>
        </p:nvSpPr>
        <p:spPr bwMode="auto">
          <a:xfrm>
            <a:off x="0" y="0"/>
            <a:ext cx="9144000" cy="2133600"/>
          </a:xfrm>
          <a:prstGeom prst="rect">
            <a:avLst/>
          </a:prstGeom>
          <a:solidFill>
            <a:srgbClr val="00009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034" name="Rectangle 2"/>
          <p:cNvSpPr>
            <a:spLocks noGrp="1" noChangeArrowheads="1"/>
          </p:cNvSpPr>
          <p:nvPr>
            <p:ph type="title"/>
          </p:nvPr>
        </p:nvSpPr>
        <p:spPr>
          <a:xfrm>
            <a:off x="0" y="277813"/>
            <a:ext cx="9144000" cy="1322387"/>
          </a:xfrm>
        </p:spPr>
        <p:txBody>
          <a:bodyPr/>
          <a:lstStyle/>
          <a:p>
            <a:pPr marL="719138" indent="-719138" algn="r" eaLnBrk="1" hangingPunct="1">
              <a:defRPr/>
            </a:pPr>
            <a:r>
              <a:rPr lang="ar-JO" sz="3200" dirty="0">
                <a:solidFill>
                  <a:srgbClr val="FFFFFF"/>
                </a:solidFill>
                <a:ea typeface="ＭＳ Ｐゴシック" charset="0"/>
                <a:cs typeface="Arial" panose="020B0604020202020204" pitchFamily="34" charset="0"/>
              </a:rPr>
              <a:t>س. كيف تغلب الله على التحيز الموجود في كنيسة أورشليم؟</a:t>
            </a:r>
            <a:endParaRPr lang="en-US" sz="3200" dirty="0">
              <a:solidFill>
                <a:srgbClr val="FFFFFF"/>
              </a:solidFill>
              <a:ea typeface="ＭＳ Ｐゴシック" charset="0"/>
              <a:cs typeface="Arial" panose="020B0604020202020204" pitchFamily="34" charset="0"/>
            </a:endParaRPr>
          </a:p>
        </p:txBody>
      </p:sp>
      <p:pic>
        <p:nvPicPr>
          <p:cNvPr id="145411" name="Picture 4" descr="Ke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128838"/>
            <a:ext cx="9220200" cy="4805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40" name="Rectangle 8"/>
          <p:cNvSpPr>
            <a:spLocks noChangeArrowheads="1"/>
          </p:cNvSpPr>
          <p:nvPr/>
        </p:nvSpPr>
        <p:spPr bwMode="auto">
          <a:xfrm>
            <a:off x="0" y="1447800"/>
            <a:ext cx="9144000" cy="609600"/>
          </a:xfrm>
          <a:prstGeom prst="rect">
            <a:avLst/>
          </a:prstGeom>
          <a:noFill/>
          <a:ln w="9525">
            <a:noFill/>
            <a:miter lim="800000"/>
            <a:headEnd/>
            <a:tailEnd/>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 تدريجياً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5413" name="Text Box 9"/>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5414" name="TextBox 1"/>
          <p:cNvSpPr txBox="1">
            <a:spLocks noChangeArrowheads="1"/>
          </p:cNvSpPr>
          <p:nvPr/>
        </p:nvSpPr>
        <p:spPr bwMode="auto">
          <a:xfrm>
            <a:off x="582155" y="5693494"/>
            <a:ext cx="1210589" cy="83099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2</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3" name="Trapezoid 2"/>
          <p:cNvSpPr/>
          <p:nvPr/>
        </p:nvSpPr>
        <p:spPr bwMode="auto">
          <a:xfrm rot="10800000">
            <a:off x="2339975" y="5876925"/>
            <a:ext cx="1655763" cy="647700"/>
          </a:xfrm>
          <a:prstGeom prst="trapezoi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038" name="Text Box 6"/>
          <p:cNvSpPr txBox="1">
            <a:spLocks noChangeArrowheads="1"/>
          </p:cNvSpPr>
          <p:nvPr/>
        </p:nvSpPr>
        <p:spPr bwMode="auto">
          <a:xfrm>
            <a:off x="2684463" y="6477000"/>
            <a:ext cx="12954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35 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rapezoid 12"/>
          <p:cNvSpPr/>
          <p:nvPr/>
        </p:nvSpPr>
        <p:spPr bwMode="auto">
          <a:xfrm rot="10800000">
            <a:off x="4572000" y="5876925"/>
            <a:ext cx="1655763" cy="647700"/>
          </a:xfrm>
          <a:prstGeom prst="trapezoi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039" name="Text Box 7"/>
          <p:cNvSpPr txBox="1">
            <a:spLocks noChangeArrowheads="1"/>
          </p:cNvSpPr>
          <p:nvPr/>
        </p:nvSpPr>
        <p:spPr bwMode="auto">
          <a:xfrm>
            <a:off x="4800600" y="6477000"/>
            <a:ext cx="12954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 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5419" name="TextBox 10"/>
          <p:cNvSpPr txBox="1">
            <a:spLocks noChangeArrowheads="1"/>
          </p:cNvSpPr>
          <p:nvPr/>
        </p:nvSpPr>
        <p:spPr bwMode="auto">
          <a:xfrm>
            <a:off x="2646584" y="5694363"/>
            <a:ext cx="123463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السامريون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8</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45420" name="TextBox 13"/>
          <p:cNvSpPr txBox="1">
            <a:spLocks noChangeArrowheads="1"/>
          </p:cNvSpPr>
          <p:nvPr/>
        </p:nvSpPr>
        <p:spPr bwMode="auto">
          <a:xfrm>
            <a:off x="4799269" y="5732463"/>
            <a:ext cx="139172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الأمم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10</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45421" name="TextBox 14"/>
          <p:cNvSpPr txBox="1">
            <a:spLocks noChangeArrowheads="1"/>
          </p:cNvSpPr>
          <p:nvPr/>
        </p:nvSpPr>
        <p:spPr bwMode="auto">
          <a:xfrm>
            <a:off x="2784561" y="2133600"/>
            <a:ext cx="3443202"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مفاتيح الملكوت لدى بطرس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4037" name="Text Box 5"/>
          <p:cNvSpPr txBox="1">
            <a:spLocks noChangeArrowheads="1"/>
          </p:cNvSpPr>
          <p:nvPr/>
        </p:nvSpPr>
        <p:spPr bwMode="auto">
          <a:xfrm>
            <a:off x="539750" y="6500192"/>
            <a:ext cx="12954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33 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Effect transition="in" filter="fade">
                                      <p:cBhvr>
                                        <p:cTn id="7" dur="500"/>
                                        <p:tgtEl>
                                          <p:spTgt spid="44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fade">
                                      <p:cBhvr>
                                        <p:cTn id="12" dur="500"/>
                                        <p:tgtEl>
                                          <p:spTgt spid="44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8"/>
                                        </p:tgtEl>
                                        <p:attrNameLst>
                                          <p:attrName>style.visibility</p:attrName>
                                        </p:attrNameLst>
                                      </p:cBhvr>
                                      <p:to>
                                        <p:strVal val="visible"/>
                                      </p:to>
                                    </p:set>
                                    <p:animEffect transition="in" filter="fade">
                                      <p:cBhvr>
                                        <p:cTn id="17" dur="500"/>
                                        <p:tgtEl>
                                          <p:spTgt spid="440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039"/>
                                        </p:tgtEl>
                                        <p:attrNameLst>
                                          <p:attrName>style.visibility</p:attrName>
                                        </p:attrNameLst>
                                      </p:cBhvr>
                                      <p:to>
                                        <p:strVal val="visible"/>
                                      </p:to>
                                    </p:set>
                                    <p:animEffect transition="in" filter="fade">
                                      <p:cBhvr>
                                        <p:cTn id="22"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autoUpdateAnimBg="0"/>
      <p:bldP spid="44038" grpId="0" animBg="1" autoUpdateAnimBg="0"/>
      <p:bldP spid="44039" grpId="0" animBg="1" autoUpdateAnimBg="0"/>
      <p:bldP spid="44037"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a:extLst>
              <a:ext uri="{FF2B5EF4-FFF2-40B4-BE49-F238E27FC236}">
                <a16:creationId xmlns:a16="http://schemas.microsoft.com/office/drawing/2014/main" id="{FFDE09B8-71B1-A64B-8DFA-246385DE7D4D}"/>
              </a:ext>
            </a:extLst>
          </p:cNvPr>
          <p:cNvSpPr>
            <a:spLocks noGrp="1" noChangeArrowheads="1"/>
          </p:cNvSpPr>
          <p:nvPr>
            <p:ph type="title"/>
          </p:nvPr>
        </p:nvSpPr>
        <p:spPr>
          <a:xfrm>
            <a:off x="685800" y="609600"/>
            <a:ext cx="7772400" cy="4495800"/>
          </a:xfrm>
        </p:spPr>
        <p:txBody>
          <a:bodyPr/>
          <a:lstStyle/>
          <a:p>
            <a:pPr eaLnBrk="1" hangingPunct="1"/>
            <a:r>
              <a:rPr kumimoji="0" lang="ar-JO" altLang="zh-CN" sz="6600" dirty="0">
                <a:latin typeface="Arial" panose="020B0604020202020204" pitchFamily="34" charset="0"/>
                <a:ea typeface="宋体" panose="02010600030101010101" pitchFamily="2" charset="-122"/>
                <a:cs typeface="Arial" panose="020B0604020202020204" pitchFamily="34" charset="0"/>
              </a:rPr>
              <a:t>ب. يحضرنا الله من أجل التغيير اليوم أيضاً</a:t>
            </a:r>
            <a:endParaRPr kumimoji="0" lang="en-US" altLang="en-US" sz="6600"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8" descr="Furrowed%20Brow%20Color%2Ejpg">
            <a:extLst>
              <a:ext uri="{FF2B5EF4-FFF2-40B4-BE49-F238E27FC236}">
                <a16:creationId xmlns:a16="http://schemas.microsoft.com/office/drawing/2014/main" id="{023D7040-9550-174D-A3AF-21F69C728DC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8399463"/>
          </a:xfrm>
          <a:noFill/>
        </p:spPr>
      </p:pic>
      <p:sp>
        <p:nvSpPr>
          <p:cNvPr id="83970" name="Rectangle 2">
            <a:extLst>
              <a:ext uri="{FF2B5EF4-FFF2-40B4-BE49-F238E27FC236}">
                <a16:creationId xmlns:a16="http://schemas.microsoft.com/office/drawing/2014/main" id="{F6411CAF-DA95-5C4A-893C-074580D5304D}"/>
              </a:ext>
            </a:extLst>
          </p:cNvPr>
          <p:cNvSpPr>
            <a:spLocks noGrp="1" noChangeArrowheads="1"/>
          </p:cNvSpPr>
          <p:nvPr>
            <p:ph type="title"/>
          </p:nvPr>
        </p:nvSpPr>
        <p:spPr>
          <a:xfrm>
            <a:off x="76200" y="0"/>
            <a:ext cx="7772400" cy="1462088"/>
          </a:xfrm>
          <a:solidFill>
            <a:schemeClr val="bg1"/>
          </a:solidFill>
        </p:spPr>
        <p:txBody>
          <a:bodyPr/>
          <a:lstStyle/>
          <a:p>
            <a:pPr algn="r" eaLnBrk="1" hangingPunct="1"/>
            <a:r>
              <a:rPr lang="ar-JO" altLang="zh-CN" b="1" dirty="0">
                <a:latin typeface="Arial" panose="020B0604020202020204" pitchFamily="34" charset="0"/>
                <a:ea typeface="宋体" panose="02010600030101010101" pitchFamily="2" charset="-122"/>
                <a:cs typeface="Arial" panose="020B0604020202020204" pitchFamily="34" charset="0"/>
              </a:rPr>
              <a:t>1. </a:t>
            </a:r>
            <a:r>
              <a:rPr lang="ar-JO" altLang="zh-CN" b="1" dirty="0">
                <a:solidFill>
                  <a:srgbClr val="FFC000"/>
                </a:solidFill>
                <a:latin typeface="Arial" panose="020B0604020202020204" pitchFamily="34" charset="0"/>
                <a:ea typeface="宋体" panose="02010600030101010101" pitchFamily="2" charset="-122"/>
                <a:cs typeface="Arial" panose="020B0604020202020204" pitchFamily="34" charset="0"/>
              </a:rPr>
              <a:t>يحضر</a:t>
            </a:r>
            <a:r>
              <a:rPr lang="ar-JO" altLang="zh-CN" b="1" dirty="0">
                <a:latin typeface="Arial" panose="020B0604020202020204" pitchFamily="34" charset="0"/>
                <a:ea typeface="宋体" panose="02010600030101010101" pitchFamily="2" charset="-122"/>
                <a:cs typeface="Arial" panose="020B0604020202020204" pitchFamily="34" charset="0"/>
              </a:rPr>
              <a:t> الله شعبه دائماً للتغيير</a:t>
            </a:r>
            <a:endParaRPr lang="en-US" altLang="zh-CN" b="1" dirty="0">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38174810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4">
            <a:extLst>
              <a:ext uri="{FF2B5EF4-FFF2-40B4-BE49-F238E27FC236}">
                <a16:creationId xmlns:a16="http://schemas.microsoft.com/office/drawing/2014/main" id="{E6CAFB4E-D96B-7441-BA77-9108A624CC3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4894"/>
          <a:stretch>
            <a:fillRect/>
          </a:stretch>
        </p:blipFill>
        <p:spPr>
          <a:xfrm>
            <a:off x="0" y="-23813"/>
            <a:ext cx="9144000" cy="6958013"/>
          </a:xfrm>
          <a:noFill/>
        </p:spPr>
      </p:pic>
      <p:sp>
        <p:nvSpPr>
          <p:cNvPr id="110594" name="Rectangle 2">
            <a:extLst>
              <a:ext uri="{FF2B5EF4-FFF2-40B4-BE49-F238E27FC236}">
                <a16:creationId xmlns:a16="http://schemas.microsoft.com/office/drawing/2014/main" id="{793C3738-D7C2-9844-B169-99CFD0B93B8A}"/>
              </a:ext>
            </a:extLst>
          </p:cNvPr>
          <p:cNvSpPr>
            <a:spLocks noGrp="1" noChangeArrowheads="1"/>
          </p:cNvSpPr>
          <p:nvPr>
            <p:ph type="title"/>
          </p:nvPr>
        </p:nvSpPr>
        <p:spPr>
          <a:xfrm>
            <a:off x="381000" y="138113"/>
            <a:ext cx="7772400" cy="1462087"/>
          </a:xfrm>
        </p:spPr>
        <p:txBody>
          <a:bodyPr/>
          <a:lstStyle/>
          <a:p>
            <a:pPr algn="r" eaLnBrk="1" hangingPunct="1"/>
            <a:r>
              <a:rPr lang="ar-JO" altLang="zh-CN" b="1" dirty="0">
                <a:solidFill>
                  <a:schemeClr val="bg1"/>
                </a:solidFill>
                <a:latin typeface="Arial" panose="020B0604020202020204" pitchFamily="34" charset="0"/>
                <a:ea typeface="宋体" panose="02010600030101010101" pitchFamily="2" charset="-122"/>
                <a:cs typeface="Arial" panose="020B0604020202020204" pitchFamily="34" charset="0"/>
              </a:rPr>
              <a:t>2. </a:t>
            </a:r>
            <a:r>
              <a:rPr lang="ar-JO" altLang="zh-CN" b="1" dirty="0">
                <a:solidFill>
                  <a:srgbClr val="FF0000"/>
                </a:solidFill>
                <a:latin typeface="Arial" panose="020B0604020202020204" pitchFamily="34" charset="0"/>
                <a:ea typeface="宋体" panose="02010600030101010101" pitchFamily="2" charset="-122"/>
                <a:cs typeface="Arial" panose="020B0604020202020204" pitchFamily="34" charset="0"/>
              </a:rPr>
              <a:t>يبادر</a:t>
            </a:r>
            <a:r>
              <a:rPr lang="ar-JO" altLang="zh-CN" b="1" dirty="0">
                <a:solidFill>
                  <a:schemeClr val="bg1"/>
                </a:solidFill>
                <a:latin typeface="Arial" panose="020B0604020202020204" pitchFamily="34" charset="0"/>
                <a:ea typeface="宋体" panose="02010600030101010101" pitchFamily="2" charset="-122"/>
                <a:cs typeface="Arial" panose="020B0604020202020204" pitchFamily="34" charset="0"/>
              </a:rPr>
              <a:t> الله بالتغيير بنفسه</a:t>
            </a:r>
            <a:endParaRPr lang="en-US" altLang="zh-CN" b="1" dirty="0">
              <a:solidFill>
                <a:schemeClr val="bg1"/>
              </a:solidFill>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أرسل المسيح الروح القدس ليشكل الكنيسة      (1: 8 ؛ 2: 14-18 ، 33 ، 38-39 ؛ 10: 44-47) لذلك يجب على المؤمنين أن يتوبوا ويعتمدوا للإنضمام إلى مجتمع العهد الجديد هذا الذي يسمى الكنيسة (2 :21 ، 38 ؛ 3 :19 ؛ 10 :43 ، 47-48 ؛ 17 :30 ؛ 26 :20).</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27D88DE5-3061-254E-B6E4-BE42ED921A7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904629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9" descr="Purity%2Ejpg">
            <a:extLst>
              <a:ext uri="{FF2B5EF4-FFF2-40B4-BE49-F238E27FC236}">
                <a16:creationId xmlns:a16="http://schemas.microsoft.com/office/drawing/2014/main" id="{EB7049A0-809B-BE47-822C-2E80483246E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980238"/>
          </a:xfrm>
          <a:noFill/>
        </p:spPr>
      </p:pic>
      <p:sp>
        <p:nvSpPr>
          <p:cNvPr id="112642" name="Rectangle 6">
            <a:extLst>
              <a:ext uri="{FF2B5EF4-FFF2-40B4-BE49-F238E27FC236}">
                <a16:creationId xmlns:a16="http://schemas.microsoft.com/office/drawing/2014/main" id="{8A908A09-E490-D94A-ABDE-66623F0EB3FC}"/>
              </a:ext>
            </a:extLst>
          </p:cNvPr>
          <p:cNvSpPr>
            <a:spLocks noGrp="1" noChangeArrowheads="1"/>
          </p:cNvSpPr>
          <p:nvPr>
            <p:ph type="title"/>
          </p:nvPr>
        </p:nvSpPr>
        <p:spPr>
          <a:xfrm>
            <a:off x="304800" y="76200"/>
            <a:ext cx="7772400" cy="1069975"/>
          </a:xfrm>
          <a:noFill/>
        </p:spPr>
        <p:txBody>
          <a:bodyPr/>
          <a:lstStyle/>
          <a:p>
            <a:pPr algn="ctr" eaLnBrk="1" hangingPunct="1"/>
            <a:r>
              <a:rPr lang="ar-JO" altLang="zh-CN" b="1" dirty="0">
                <a:solidFill>
                  <a:schemeClr val="bg1"/>
                </a:solidFill>
                <a:latin typeface="Arial" panose="020B0604020202020204" pitchFamily="34" charset="0"/>
                <a:ea typeface="宋体" panose="02010600030101010101" pitchFamily="2" charset="-122"/>
                <a:cs typeface="Arial" panose="020B0604020202020204" pitchFamily="34" charset="0"/>
              </a:rPr>
              <a:t>مبادرة الله</a:t>
            </a:r>
            <a:endParaRPr lang="en-US"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12643" name="Rectangle 3">
            <a:extLst>
              <a:ext uri="{FF2B5EF4-FFF2-40B4-BE49-F238E27FC236}">
                <a16:creationId xmlns:a16="http://schemas.microsoft.com/office/drawing/2014/main" id="{34ADF5E5-64B2-1340-A552-71B488EAA801}"/>
              </a:ext>
            </a:extLst>
          </p:cNvPr>
          <p:cNvSpPr>
            <a:spLocks noGrp="1" noChangeArrowheads="1"/>
          </p:cNvSpPr>
          <p:nvPr>
            <p:ph type="body" sz="half" idx="1"/>
          </p:nvPr>
        </p:nvSpPr>
        <p:spPr>
          <a:xfrm>
            <a:off x="3862552" y="3547240"/>
            <a:ext cx="4900448" cy="3310759"/>
          </a:xfrm>
        </p:spPr>
        <p:txBody>
          <a:bodyPr/>
          <a:lstStyle/>
          <a:p>
            <a:pPr marL="0" indent="0" algn="r" eaLnBrk="1" hangingPunct="1">
              <a:lnSpc>
                <a:spcPct val="90000"/>
              </a:lnSpc>
              <a:buFontTx/>
              <a:buNone/>
            </a:pPr>
            <a:r>
              <a:rPr lang="ar-JO" altLang="zh-CN" sz="4000" b="1" dirty="0">
                <a:solidFill>
                  <a:schemeClr val="bg1"/>
                </a:solidFill>
                <a:latin typeface="Arial" panose="020B0604020202020204" pitchFamily="34" charset="0"/>
                <a:ea typeface="宋体" panose="02010600030101010101" pitchFamily="2" charset="-122"/>
                <a:cs typeface="Arial" panose="020B0604020202020204" pitchFamily="34" charset="0"/>
              </a:rPr>
              <a:t>أ. أشرك الله بطرس في تحول كرنيليوس ليؤكد للكنيسة اليهودية أن الله كان يفعل شيئاً جديداً (١٧:١٠-٤٤).</a:t>
            </a:r>
            <a:endParaRPr lang="en-US" altLang="zh-CN" sz="4000" b="1" dirty="0">
              <a:solidFill>
                <a:schemeClr val="bg1"/>
              </a:solidFill>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a:extLst>
              <a:ext uri="{FF2B5EF4-FFF2-40B4-BE49-F238E27FC236}">
                <a16:creationId xmlns:a16="http://schemas.microsoft.com/office/drawing/2014/main" id="{19489C77-A386-4145-9DFF-93CEAC8FF02A}"/>
              </a:ext>
            </a:extLst>
          </p:cNvPr>
          <p:cNvSpPr>
            <a:spLocks noGrp="1" noChangeArrowheads="1"/>
          </p:cNvSpPr>
          <p:nvPr>
            <p:ph type="title"/>
          </p:nvPr>
        </p:nvSpPr>
        <p:spPr>
          <a:xfrm>
            <a:off x="152400" y="609600"/>
            <a:ext cx="8229600" cy="1143000"/>
          </a:xfrm>
        </p:spPr>
        <p:txBody>
          <a:bodyPr/>
          <a:lstStyle/>
          <a:p>
            <a:pPr eaLnBrk="1" hangingPunct="1">
              <a:defRPr/>
            </a:pPr>
            <a:r>
              <a:rPr lang="ar-JO" altLang="en-US" dirty="0">
                <a:ea typeface="ＭＳ Ｐゴシック" panose="020B0600070205080204" pitchFamily="34" charset="-128"/>
                <a:cs typeface="Arial" panose="020B0604020202020204" pitchFamily="34" charset="0"/>
              </a:rPr>
              <a:t>قيصرية: المحبوبة والمحتقرة</a:t>
            </a:r>
            <a:endParaRPr lang="en-US" altLang="en-US" dirty="0">
              <a:ea typeface="ＭＳ Ｐゴシック" panose="020B0600070205080204" pitchFamily="34" charset="-128"/>
              <a:cs typeface="Arial" panose="020B0604020202020204" pitchFamily="34" charset="0"/>
            </a:endParaRPr>
          </a:p>
        </p:txBody>
      </p:sp>
      <p:sp>
        <p:nvSpPr>
          <p:cNvPr id="472068" name="Rectangle 4">
            <a:extLst>
              <a:ext uri="{FF2B5EF4-FFF2-40B4-BE49-F238E27FC236}">
                <a16:creationId xmlns:a16="http://schemas.microsoft.com/office/drawing/2014/main" id="{1C44529B-7A04-554C-8461-57D273238417}"/>
              </a:ext>
            </a:extLst>
          </p:cNvPr>
          <p:cNvSpPr>
            <a:spLocks noChangeArrowheads="1"/>
          </p:cNvSpPr>
          <p:nvPr/>
        </p:nvSpPr>
        <p:spPr bwMode="auto">
          <a:xfrm>
            <a:off x="5340626" y="1524000"/>
            <a:ext cx="1470990" cy="1524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square" anchor="ctr">
            <a:spAutoFit/>
          </a:bodyPr>
          <a:lstStyle/>
          <a:p>
            <a:pPr marL="0" marR="0" lvl="0" indent="0" algn="l" defTabSz="914400" rtl="0" eaLnBrk="1" fontAlgn="base" latinLnBrk="0" hangingPunct="1">
              <a:lnSpc>
                <a:spcPct val="100000"/>
              </a:lnSpc>
              <a:spcBef>
                <a:spcPct val="20000"/>
              </a:spcBef>
              <a:spcAft>
                <a:spcPct val="0"/>
              </a:spcAft>
              <a:buClr>
                <a:srgbClr val="86D1EC"/>
              </a:buClr>
              <a:buSzTx/>
              <a:buFontTx/>
              <a:buChar char="•"/>
              <a:tabLst/>
              <a:defRPr/>
            </a:pPr>
            <a:endParaRPr kumimoji="0" lang="en-US" sz="3200" b="0" i="0" u="none" strike="noStrike" kern="1200" cap="none" spc="0" normalizeH="0" baseline="0" noProof="0">
              <a:ln>
                <a:noFill/>
              </a:ln>
              <a:solidFill>
                <a:srgbClr val="FFFFFF"/>
              </a:solidFill>
              <a:effectLst/>
              <a:uLnTx/>
              <a:uFillTx/>
              <a:latin typeface="Arial Black" pitchFamily="-112" charset="0"/>
              <a:ea typeface="ＭＳ Ｐゴシック" charset="-128"/>
              <a:cs typeface="ＭＳ Ｐゴシック" charset="-128"/>
            </a:endParaRPr>
          </a:p>
        </p:txBody>
      </p:sp>
      <p:grpSp>
        <p:nvGrpSpPr>
          <p:cNvPr id="114691" name="Group 5">
            <a:extLst>
              <a:ext uri="{FF2B5EF4-FFF2-40B4-BE49-F238E27FC236}">
                <a16:creationId xmlns:a16="http://schemas.microsoft.com/office/drawing/2014/main" id="{043BD8C7-4261-2542-9D5C-3E24DC6E83C3}"/>
              </a:ext>
            </a:extLst>
          </p:cNvPr>
          <p:cNvGrpSpPr>
            <a:grpSpLocks/>
          </p:cNvGrpSpPr>
          <p:nvPr/>
        </p:nvGrpSpPr>
        <p:grpSpPr bwMode="auto">
          <a:xfrm>
            <a:off x="0" y="1752600"/>
            <a:ext cx="9144000" cy="5105400"/>
            <a:chOff x="192" y="1680"/>
            <a:chExt cx="4944" cy="2451"/>
          </a:xfrm>
        </p:grpSpPr>
        <p:pic>
          <p:nvPicPr>
            <p:cNvPr id="114692" name="Picture 6" descr="CaesareaDock">
              <a:extLst>
                <a:ext uri="{FF2B5EF4-FFF2-40B4-BE49-F238E27FC236}">
                  <a16:creationId xmlns:a16="http://schemas.microsoft.com/office/drawing/2014/main" id="{D734D647-8E45-5B4F-99B8-86E5D875F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38"/>
            <a:stretch>
              <a:fillRect/>
            </a:stretch>
          </p:blipFill>
          <p:spPr bwMode="auto">
            <a:xfrm>
              <a:off x="192" y="1680"/>
              <a:ext cx="4944" cy="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7" descr="CaesareaDock">
              <a:extLst>
                <a:ext uri="{FF2B5EF4-FFF2-40B4-BE49-F238E27FC236}">
                  <a16:creationId xmlns:a16="http://schemas.microsoft.com/office/drawing/2014/main" id="{FEE79864-DC6F-564C-83F3-82302E9F0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644"/>
            <a:stretch>
              <a:fillRect/>
            </a:stretch>
          </p:blipFill>
          <p:spPr bwMode="auto">
            <a:xfrm>
              <a:off x="1728" y="1680"/>
              <a:ext cx="3408" cy="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7" name="Picture 2">
            <a:extLst>
              <a:ext uri="{FF2B5EF4-FFF2-40B4-BE49-F238E27FC236}">
                <a16:creationId xmlns:a16="http://schemas.microsoft.com/office/drawing/2014/main" id="{CB62EB65-0003-354E-97D0-F167F3D24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E4119367-9410-784E-95C2-1B429743CC05}"/>
              </a:ext>
            </a:extLst>
          </p:cNvPr>
          <p:cNvSpPr>
            <a:spLocks noGrp="1"/>
          </p:cNvSpPr>
          <p:nvPr>
            <p:ph type="title" idx="4294967295"/>
          </p:nvPr>
        </p:nvSpPr>
        <p:spPr>
          <a:xfrm>
            <a:off x="4800600" y="0"/>
            <a:ext cx="4114800" cy="685800"/>
          </a:xfrm>
          <a:prstGeom prst="rect">
            <a:avLst/>
          </a:prstGeom>
        </p:spPr>
        <p:txBody>
          <a:bodyPr/>
          <a:lstStyle/>
          <a:p>
            <a:pPr eaLnBrk="1" hangingPunct="1">
              <a:defRPr/>
            </a:pPr>
            <a:r>
              <a:rPr lang="ar-JO" altLang="en-US" sz="3600" b="1" u="sng" dirty="0">
                <a:effectLst>
                  <a:outerShdw blurRad="38100" dist="38100" dir="2700000" algn="tl">
                    <a:srgbClr val="C0C0C0"/>
                  </a:outerShdw>
                </a:effectLst>
                <a:latin typeface="Arial" panose="020B0604020202020204" pitchFamily="34" charset="0"/>
                <a:ea typeface="ＭＳ Ｐゴシック" panose="020B0600070205080204" pitchFamily="34" charset="-128"/>
                <a:cs typeface="Arial" panose="020B0604020202020204" pitchFamily="34" charset="0"/>
              </a:rPr>
              <a:t>تجاوب بطرس</a:t>
            </a:r>
            <a:endParaRPr lang="en-US" altLang="en-US" sz="3600" b="1" u="sng" dirty="0">
              <a:effectLst>
                <a:outerShdw blurRad="38100" dist="38100" dir="2700000" algn="tl">
                  <a:srgbClr val="C0C0C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itle 2">
            <a:extLst>
              <a:ext uri="{FF2B5EF4-FFF2-40B4-BE49-F238E27FC236}">
                <a16:creationId xmlns:a16="http://schemas.microsoft.com/office/drawing/2014/main" id="{FB2C9C6F-1B79-9E4E-9AA9-56F57AD8AD79}"/>
              </a:ext>
            </a:extLst>
          </p:cNvPr>
          <p:cNvSpPr txBox="1">
            <a:spLocks/>
          </p:cNvSpPr>
          <p:nvPr/>
        </p:nvSpPr>
        <p:spPr>
          <a:xfrm>
            <a:off x="4800600" y="914400"/>
            <a:ext cx="4114800" cy="5943600"/>
          </a:xfrm>
          <a:prstGeom prst="rect">
            <a:avLst/>
          </a:prstGeom>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ja-JP" sz="3600" b="1" dirty="0">
                <a:solidFill>
                  <a:srgbClr val="000000"/>
                </a:solidFill>
                <a:effectLst>
                  <a:outerShdw blurRad="38100" dist="38100" dir="2700000" algn="tl">
                    <a:srgbClr val="C0C0C0"/>
                  </a:outerShdw>
                </a:effectLst>
                <a:cs typeface="Arial" panose="020B0604020202020204" pitchFamily="34" charset="0"/>
              </a:rPr>
              <a:t>بالحق أنا أجد أن الله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ja-JP" sz="3600" b="1" dirty="0">
                <a:solidFill>
                  <a:srgbClr val="000000"/>
                </a:solidFill>
                <a:effectLst>
                  <a:outerShdw blurRad="38100" dist="38100" dir="2700000" algn="tl">
                    <a:srgbClr val="C0C0C0"/>
                  </a:outerShdw>
                </a:effectLst>
                <a:cs typeface="Arial" panose="020B0604020202020204" pitchFamily="34" charset="0"/>
              </a:rPr>
              <a:t>لا يقبل الوجوه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ja-JP" sz="3600" b="1" dirty="0">
                <a:solidFill>
                  <a:srgbClr val="000000"/>
                </a:solidFill>
                <a:effectLst>
                  <a:outerShdw blurRad="38100" dist="38100" dir="2700000" algn="tl">
                    <a:srgbClr val="C0C0C0"/>
                  </a:outerShdw>
                </a:effectLst>
                <a:cs typeface="Arial" panose="020B0604020202020204" pitchFamily="34" charset="0"/>
              </a:rPr>
              <a:t>بل في كل أمة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ja-JP" sz="3600" b="1" dirty="0">
                <a:solidFill>
                  <a:srgbClr val="000000"/>
                </a:solidFill>
                <a:effectLst>
                  <a:outerShdw blurRad="38100" dist="38100" dir="2700000" algn="tl">
                    <a:srgbClr val="C0C0C0"/>
                  </a:outerShdw>
                </a:effectLst>
                <a:cs typeface="Arial" panose="020B0604020202020204" pitchFamily="34" charset="0"/>
              </a:rPr>
              <a:t>الذي يتقيه ويصنع البر مقبول عنده</a:t>
            </a:r>
            <a:r>
              <a:rPr kumimoji="0" lang="en-US" altLang="ja-JP" sz="3600" b="1" u="none" strike="noStrike" kern="1200" cap="none" spc="0" normalizeH="0" baseline="0" noProof="0" dirty="0">
                <a:ln>
                  <a:noFill/>
                </a:ln>
                <a:solidFill>
                  <a:srgbClr val="000000"/>
                </a:solidFill>
                <a:effectLst>
                  <a:outerShdw blurRad="38100" dist="38100" dir="2700000" algn="tl">
                    <a:srgbClr val="C0C0C0"/>
                  </a:outerShdw>
                </a:effectLst>
                <a:uLnTx/>
                <a:uFillTx/>
                <a:ea typeface="ＭＳ Ｐゴシック" panose="020B0600070205080204" pitchFamily="34" charset="-128"/>
                <a:cs typeface="Arial" panose="020B0604020202020204" pitchFamily="34" charset="0"/>
              </a:rPr>
              <a:t> </a:t>
            </a:r>
            <a:br>
              <a:rPr kumimoji="0" lang="en-US" altLang="ja-JP" sz="3600" b="1" u="none" strike="noStrike" kern="1200" cap="none" spc="0" normalizeH="0" baseline="0" noProof="0" dirty="0">
                <a:ln>
                  <a:noFill/>
                </a:ln>
                <a:solidFill>
                  <a:srgbClr val="000000"/>
                </a:solidFill>
                <a:effectLst>
                  <a:outerShdw blurRad="38100" dist="38100" dir="2700000" algn="tl">
                    <a:srgbClr val="C0C0C0"/>
                  </a:outerShdw>
                </a:effectLst>
                <a:uLnTx/>
                <a:uFillTx/>
                <a:ea typeface="ＭＳ Ｐゴシック" panose="020B0600070205080204" pitchFamily="34" charset="-128"/>
                <a:cs typeface="Arial" panose="020B0604020202020204" pitchFamily="34" charset="0"/>
              </a:rPr>
            </a:br>
            <a:r>
              <a:rPr kumimoji="0" lang="ar-JO" altLang="ja-JP" sz="3600" b="1" u="none" strike="noStrike" kern="1200" cap="none" spc="0" normalizeH="0" baseline="0" noProof="0" dirty="0">
                <a:ln>
                  <a:noFill/>
                </a:ln>
                <a:solidFill>
                  <a:srgbClr val="000000"/>
                </a:solidFill>
                <a:effectLst>
                  <a:outerShdw blurRad="38100" dist="38100" dir="2700000" algn="tl">
                    <a:srgbClr val="C0C0C0"/>
                  </a:outerShdw>
                </a:effectLst>
                <a:uLnTx/>
                <a:uFillTx/>
                <a:ea typeface="ＭＳ Ｐゴシック" panose="020B0600070205080204" pitchFamily="34" charset="-128"/>
                <a:cs typeface="Arial" panose="020B0604020202020204" pitchFamily="34" charset="0"/>
              </a:rPr>
              <a:t>(10: 34-35)</a:t>
            </a:r>
            <a:endParaRPr kumimoji="0" lang="en-US"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ea typeface="ＭＳ Ｐゴシック" panose="020B0600070205080204" pitchFamily="34" charset="-128"/>
              <a:cs typeface="Arial" panose="020B0604020202020204" pitchFamily="34" charset="0"/>
            </a:endParaRPr>
          </a:p>
        </p:txBody>
      </p:sp>
    </p:spTree>
  </p:cSld>
  <p:clrMapOvr>
    <a:masterClrMapping/>
  </p:clrMapOvr>
  <p:transition>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6"/>
          <p:cNvSpPr>
            <a:spLocks noChangeArrowheads="1"/>
          </p:cNvSpPr>
          <p:nvPr/>
        </p:nvSpPr>
        <p:spPr bwMode="auto">
          <a:xfrm>
            <a:off x="0" y="0"/>
            <a:ext cx="9372600" cy="6858000"/>
          </a:xfrm>
          <a:prstGeom prst="rect">
            <a:avLst/>
          </a:prstGeom>
          <a:solidFill>
            <a:srgbClr val="4E46B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9394" name="Rectangle 2"/>
          <p:cNvSpPr>
            <a:spLocks noGrp="1" noChangeArrowheads="1"/>
          </p:cNvSpPr>
          <p:nvPr>
            <p:ph type="title"/>
          </p:nvPr>
        </p:nvSpPr>
        <p:spPr>
          <a:xfrm>
            <a:off x="76200" y="277813"/>
            <a:ext cx="9144000" cy="1143000"/>
          </a:xfrm>
        </p:spPr>
        <p:txBody>
          <a:bodyPr/>
          <a:lstStyle/>
          <a:p>
            <a:pPr eaLnBrk="1" hangingPunct="1">
              <a:defRPr/>
            </a:pPr>
            <a:r>
              <a:rPr lang="ar-JO" sz="6000" dirty="0">
                <a:solidFill>
                  <a:schemeClr val="tx1"/>
                </a:solidFill>
                <a:ea typeface="ＭＳ Ｐゴシック" charset="0"/>
                <a:cs typeface="Arial" panose="020B0604020202020204" pitchFamily="34" charset="0"/>
              </a:rPr>
              <a:t>منح الله روحه لكرنيليوس</a:t>
            </a:r>
            <a:endParaRPr lang="en-US" sz="6000" dirty="0">
              <a:solidFill>
                <a:schemeClr val="tx1"/>
              </a:solidFill>
              <a:ea typeface="ＭＳ Ｐゴシック" charset="0"/>
              <a:cs typeface="Arial" panose="020B0604020202020204" pitchFamily="34" charset="0"/>
            </a:endParaRPr>
          </a:p>
        </p:txBody>
      </p:sp>
      <p:pic>
        <p:nvPicPr>
          <p:cNvPr id="369667" name="Picture 4" descr="Cornel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599" y="1727200"/>
            <a:ext cx="5627688" cy="513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8" name="Picture 5" descr="Corneli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6118" y="1727200"/>
            <a:ext cx="3494087" cy="513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5DD00BC5-FC7A-174A-A126-1C0CDD42C221}"/>
              </a:ext>
            </a:extLst>
          </p:cNvPr>
          <p:cNvSpPr>
            <a:spLocks noGrp="1" noChangeArrowheads="1"/>
          </p:cNvSpPr>
          <p:nvPr>
            <p:ph type="title"/>
          </p:nvPr>
        </p:nvSpPr>
        <p:spPr>
          <a:xfrm>
            <a:off x="0" y="0"/>
            <a:ext cx="9144000" cy="1676400"/>
          </a:xfrm>
          <a:solidFill>
            <a:srgbClr val="000000"/>
          </a:solidFill>
        </p:spPr>
        <p:txBody>
          <a:bodyPr/>
          <a:lstStyle/>
          <a:p>
            <a:pPr eaLnBrk="1" hangingPunct="1"/>
            <a:r>
              <a:rPr kumimoji="0" lang="ar-JO" altLang="zh-CN" dirty="0">
                <a:latin typeface="Arial" panose="020B0604020202020204" pitchFamily="34" charset="0"/>
                <a:ea typeface="宋体" panose="02010600030101010101" pitchFamily="2" charset="-122"/>
                <a:cs typeface="Arial" panose="020B0604020202020204" pitchFamily="34" charset="0"/>
              </a:rPr>
              <a:t>ب. يبدأ الله العديد من التغييرات التي لا علاقة لنا بها.</a:t>
            </a:r>
            <a:endParaRPr kumimoji="0" lang="en-US" altLang="en-US" dirty="0">
              <a:latin typeface="Arial" panose="020B0604020202020204" pitchFamily="34" charset="0"/>
              <a:ea typeface="宋体" panose="02010600030101010101" pitchFamily="2" charset="-122"/>
              <a:cs typeface="Arial" panose="020B0604020202020204" pitchFamily="34" charset="0"/>
            </a:endParaRPr>
          </a:p>
        </p:txBody>
      </p:sp>
      <p:sp>
        <p:nvSpPr>
          <p:cNvPr id="247811" name="Rectangle 3">
            <a:extLst>
              <a:ext uri="{FF2B5EF4-FFF2-40B4-BE49-F238E27FC236}">
                <a16:creationId xmlns:a16="http://schemas.microsoft.com/office/drawing/2014/main" id="{3FB032AE-F40D-FD42-98BD-E69DA2C76C30}"/>
              </a:ext>
            </a:extLst>
          </p:cNvPr>
          <p:cNvSpPr>
            <a:spLocks noGrp="1" noChangeArrowheads="1"/>
          </p:cNvSpPr>
          <p:nvPr>
            <p:ph type="body" sz="half" idx="1"/>
          </p:nvPr>
        </p:nvSpPr>
        <p:spPr>
          <a:xfrm>
            <a:off x="-609600" y="1981200"/>
            <a:ext cx="4038600" cy="1295400"/>
          </a:xfrm>
        </p:spPr>
        <p:txBody>
          <a:bodyPr/>
          <a:lstStyle/>
          <a:p>
            <a:pPr lvl="1" algn="ctr" eaLnBrk="1" hangingPunct="1">
              <a:buFontTx/>
              <a:buNone/>
            </a:pPr>
            <a:r>
              <a:rPr kumimoji="0" lang="ar-JO" altLang="zh-CN" sz="3600" b="1" dirty="0">
                <a:solidFill>
                  <a:schemeClr val="tx2"/>
                </a:solidFill>
                <a:latin typeface="Arial" panose="020B0604020202020204" pitchFamily="34" charset="0"/>
                <a:ea typeface="宋体" panose="02010600030101010101" pitchFamily="2" charset="-122"/>
                <a:cs typeface="Arial" panose="020B0604020202020204" pitchFamily="34" charset="0"/>
              </a:rPr>
              <a:t>موقعنا </a:t>
            </a:r>
          </a:p>
          <a:p>
            <a:pPr lvl="1" algn="ctr" eaLnBrk="1" hangingPunct="1">
              <a:buFontTx/>
              <a:buNone/>
            </a:pPr>
            <a:r>
              <a:rPr kumimoji="0" lang="ar-JO" altLang="zh-CN" sz="3600" b="1" dirty="0">
                <a:solidFill>
                  <a:schemeClr val="tx2"/>
                </a:solidFill>
                <a:latin typeface="Arial" panose="020B0604020202020204" pitchFamily="34" charset="0"/>
                <a:ea typeface="宋体" panose="02010600030101010101" pitchFamily="2" charset="-122"/>
                <a:cs typeface="Arial" panose="020B0604020202020204" pitchFamily="34" charset="0"/>
              </a:rPr>
              <a:t>في سنغافورة</a:t>
            </a:r>
            <a:endParaRPr kumimoji="0" lang="en-US" altLang="zh-CN" sz="3600" b="1" dirty="0">
              <a:solidFill>
                <a:schemeClr val="tx2"/>
              </a:solidFill>
              <a:latin typeface="Arial" panose="020B0604020202020204" pitchFamily="34" charset="0"/>
              <a:ea typeface="宋体" panose="02010600030101010101" pitchFamily="2" charset="-122"/>
              <a:cs typeface="Arial" panose="020B0604020202020204" pitchFamily="34" charset="0"/>
            </a:endParaRPr>
          </a:p>
        </p:txBody>
      </p:sp>
      <p:pic>
        <p:nvPicPr>
          <p:cNvPr id="247814" name="Picture 6" descr="ov_pix">
            <a:extLst>
              <a:ext uri="{FF2B5EF4-FFF2-40B4-BE49-F238E27FC236}">
                <a16:creationId xmlns:a16="http://schemas.microsoft.com/office/drawing/2014/main" id="{A17A69D9-4462-3E49-8B80-9A272088A65C}"/>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52400" y="3200400"/>
            <a:ext cx="2895600" cy="2398713"/>
          </a:xfrm>
          <a:noFill/>
        </p:spPr>
      </p:pic>
      <p:sp>
        <p:nvSpPr>
          <p:cNvPr id="247816" name="Rectangle 8">
            <a:extLst>
              <a:ext uri="{FF2B5EF4-FFF2-40B4-BE49-F238E27FC236}">
                <a16:creationId xmlns:a16="http://schemas.microsoft.com/office/drawing/2014/main" id="{B42E95DD-4233-3744-B21F-9B57FA81AC83}"/>
              </a:ext>
            </a:extLst>
          </p:cNvPr>
          <p:cNvSpPr>
            <a:spLocks noChangeArrowheads="1"/>
          </p:cNvSpPr>
          <p:nvPr/>
        </p:nvSpPr>
        <p:spPr bwMode="auto">
          <a:xfrm>
            <a:off x="3164576" y="4921250"/>
            <a:ext cx="27799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SzPct val="90000"/>
              <a:buBlip>
                <a:blip r:embed="rId4"/>
              </a:buBlip>
              <a:defRPr kumimoji="1" sz="3200">
                <a:solidFill>
                  <a:schemeClr val="tx1"/>
                </a:solidFill>
                <a:latin typeface="Helvetica" pitchFamily="2" charset="0"/>
                <a:ea typeface="ＭＳ Ｐゴシック" panose="020B0600070205080204" pitchFamily="34" charset="-128"/>
              </a:defRPr>
            </a:lvl1pPr>
            <a:lvl2pPr>
              <a:spcBef>
                <a:spcPct val="20000"/>
              </a:spcBef>
              <a:buSzPct val="85000"/>
              <a:buBlip>
                <a:blip r:embed="rId5"/>
              </a:buBlip>
              <a:defRPr kumimoji="1" sz="2800">
                <a:solidFill>
                  <a:schemeClr val="tx1"/>
                </a:solidFill>
                <a:latin typeface="Helvetica" pitchFamily="2" charset="0"/>
                <a:ea typeface="ＭＳ Ｐゴシック" panose="020B0600070205080204" pitchFamily="34" charset="-128"/>
              </a:defRPr>
            </a:lvl2pPr>
            <a:lvl3pPr marL="1143000" indent="-228600">
              <a:spcBef>
                <a:spcPct val="20000"/>
              </a:spcBef>
              <a:buSzPct val="95000"/>
              <a:buBlip>
                <a:blip r:embed="rId4"/>
              </a:buBlip>
              <a:defRPr kumimoji="1" sz="2400">
                <a:solidFill>
                  <a:schemeClr val="tx1"/>
                </a:solidFill>
                <a:latin typeface="Helvetica" pitchFamily="2" charset="0"/>
                <a:ea typeface="ＭＳ Ｐゴシック" panose="020B0600070205080204" pitchFamily="34" charset="-128"/>
              </a:defRPr>
            </a:lvl3pPr>
            <a:lvl4pPr marL="1600200" indent="-228600">
              <a:spcBef>
                <a:spcPct val="20000"/>
              </a:spcBef>
              <a:buSzPct val="100000"/>
              <a:buBlip>
                <a:blip r:embed="rId5"/>
              </a:buBlip>
              <a:defRPr kumimoji="1" sz="2000">
                <a:solidFill>
                  <a:schemeClr val="tx1"/>
                </a:solidFill>
                <a:latin typeface="Helvetica" pitchFamily="2" charset="0"/>
                <a:ea typeface="ＭＳ Ｐゴシック" panose="020B0600070205080204" pitchFamily="34" charset="-128"/>
              </a:defRPr>
            </a:lvl4pPr>
            <a:lvl5pPr marL="2057400" indent="-228600">
              <a:spcBef>
                <a:spcPct val="20000"/>
              </a:spcBef>
              <a:buBlip>
                <a:blip r:embed="rId4"/>
              </a:buBlip>
              <a:defRPr kumimoji="1"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Blip>
                <a:blip r:embed="rId4"/>
              </a:buBlip>
              <a:defRPr kumimoji="1"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Blip>
                <a:blip r:embed="rId4"/>
              </a:buBlip>
              <a:defRPr kumimoji="1"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Blip>
                <a:blip r:embed="rId4"/>
              </a:buBlip>
              <a:defRPr kumimoji="1"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Blip>
                <a:blip r:embed="rId4"/>
              </a:buBlip>
              <a:defRPr kumimoji="1" sz="2000">
                <a:solidFill>
                  <a:schemeClr val="tx1"/>
                </a:solidFill>
                <a:latin typeface="Helvetica" pitchFamily="2" charset="0"/>
                <a:ea typeface="ＭＳ Ｐゴシック" panose="020B0600070205080204" pitchFamily="34" charset="-128"/>
              </a:defRPr>
            </a:lvl9pPr>
          </a:lstStyle>
          <a:p>
            <a:pPr marL="457200" marR="0" lvl="1" indent="0" algn="ctr"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rPr>
              <a:t>عصر الإنترنت</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7821" name="Rectangle 13">
            <a:extLst>
              <a:ext uri="{FF2B5EF4-FFF2-40B4-BE49-F238E27FC236}">
                <a16:creationId xmlns:a16="http://schemas.microsoft.com/office/drawing/2014/main" id="{F0B52583-3EFC-3640-A745-46A0E19E37F6}"/>
              </a:ext>
            </a:extLst>
          </p:cNvPr>
          <p:cNvSpPr>
            <a:spLocks noChangeArrowheads="1"/>
          </p:cNvSpPr>
          <p:nvPr/>
        </p:nvSpPr>
        <p:spPr bwMode="auto">
          <a:xfrm>
            <a:off x="5562600" y="2209800"/>
            <a:ext cx="3581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SzPct val="90000"/>
              <a:buBlip>
                <a:blip r:embed="rId4"/>
              </a:buBlip>
              <a:defRPr kumimoji="1" sz="3200">
                <a:solidFill>
                  <a:schemeClr val="tx1"/>
                </a:solidFill>
                <a:latin typeface="Helvetica" pitchFamily="2" charset="0"/>
                <a:ea typeface="ＭＳ Ｐゴシック" panose="020B0600070205080204" pitchFamily="34" charset="-128"/>
              </a:defRPr>
            </a:lvl1pPr>
            <a:lvl2pPr>
              <a:spcBef>
                <a:spcPct val="20000"/>
              </a:spcBef>
              <a:buSzPct val="85000"/>
              <a:buBlip>
                <a:blip r:embed="rId5"/>
              </a:buBlip>
              <a:defRPr kumimoji="1" sz="2800">
                <a:solidFill>
                  <a:schemeClr val="tx1"/>
                </a:solidFill>
                <a:latin typeface="Helvetica" pitchFamily="2" charset="0"/>
                <a:ea typeface="ＭＳ Ｐゴシック" panose="020B0600070205080204" pitchFamily="34" charset="-128"/>
              </a:defRPr>
            </a:lvl2pPr>
            <a:lvl3pPr marL="1143000" indent="-228600">
              <a:spcBef>
                <a:spcPct val="20000"/>
              </a:spcBef>
              <a:buSzPct val="95000"/>
              <a:buBlip>
                <a:blip r:embed="rId4"/>
              </a:buBlip>
              <a:defRPr kumimoji="1" sz="2400">
                <a:solidFill>
                  <a:schemeClr val="tx1"/>
                </a:solidFill>
                <a:latin typeface="Helvetica" pitchFamily="2" charset="0"/>
                <a:ea typeface="ＭＳ Ｐゴシック" panose="020B0600070205080204" pitchFamily="34" charset="-128"/>
              </a:defRPr>
            </a:lvl3pPr>
            <a:lvl4pPr marL="1600200" indent="-228600">
              <a:spcBef>
                <a:spcPct val="20000"/>
              </a:spcBef>
              <a:buSzPct val="100000"/>
              <a:buBlip>
                <a:blip r:embed="rId5"/>
              </a:buBlip>
              <a:defRPr kumimoji="1" sz="2000">
                <a:solidFill>
                  <a:schemeClr val="tx1"/>
                </a:solidFill>
                <a:latin typeface="Helvetica" pitchFamily="2" charset="0"/>
                <a:ea typeface="ＭＳ Ｐゴシック" panose="020B0600070205080204" pitchFamily="34" charset="-128"/>
              </a:defRPr>
            </a:lvl4pPr>
            <a:lvl5pPr marL="2057400" indent="-228600">
              <a:spcBef>
                <a:spcPct val="20000"/>
              </a:spcBef>
              <a:buBlip>
                <a:blip r:embed="rId4"/>
              </a:buBlip>
              <a:defRPr kumimoji="1"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Blip>
                <a:blip r:embed="rId4"/>
              </a:buBlip>
              <a:defRPr kumimoji="1"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Blip>
                <a:blip r:embed="rId4"/>
              </a:buBlip>
              <a:defRPr kumimoji="1"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Blip>
                <a:blip r:embed="rId4"/>
              </a:buBlip>
              <a:defRPr kumimoji="1"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Blip>
                <a:blip r:embed="rId4"/>
              </a:buBlip>
              <a:defRPr kumimoji="1" sz="2000">
                <a:solidFill>
                  <a:schemeClr val="tx1"/>
                </a:solidFill>
                <a:latin typeface="Helvetica" pitchFamily="2" charset="0"/>
                <a:ea typeface="ＭＳ Ｐゴシック" panose="020B0600070205080204" pitchFamily="34" charset="-128"/>
              </a:defRPr>
            </a:lvl9pPr>
          </a:lstStyle>
          <a:p>
            <a:pPr marL="457200" marR="0" lvl="1" indent="0" algn="ctr" defTabSz="914400" rtl="0" eaLnBrk="1" fontAlgn="base" latinLnBrk="0" hangingPunct="1">
              <a:lnSpc>
                <a:spcPct val="100000"/>
              </a:lnSpc>
              <a:spcBef>
                <a:spcPct val="20000"/>
              </a:spcBef>
              <a:spcAft>
                <a:spcPct val="0"/>
              </a:spcAft>
              <a:buClr>
                <a:srgbClr val="FFFF99"/>
              </a:buClr>
              <a:buSzTx/>
              <a:buFontTx/>
              <a:buNone/>
              <a:tabLst/>
              <a:defRPr/>
            </a:pP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rPr>
              <a:t>دولي</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12" name="Picture 11" descr="main.jpg">
            <a:extLst>
              <a:ext uri="{FF2B5EF4-FFF2-40B4-BE49-F238E27FC236}">
                <a16:creationId xmlns:a16="http://schemas.microsoft.com/office/drawing/2014/main" id="{789CECFF-64E3-0146-BC2C-B79309C2474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41675" y="2647950"/>
            <a:ext cx="2667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0">
            <a:extLst>
              <a:ext uri="{FF2B5EF4-FFF2-40B4-BE49-F238E27FC236}">
                <a16:creationId xmlns:a16="http://schemas.microsoft.com/office/drawing/2014/main" id="{D8D40238-82E4-5F41-A1BA-EF103DFB2DC2}"/>
              </a:ext>
            </a:extLst>
          </p:cNvPr>
          <p:cNvGrpSpPr>
            <a:grpSpLocks/>
          </p:cNvGrpSpPr>
          <p:nvPr/>
        </p:nvGrpSpPr>
        <p:grpSpPr bwMode="auto">
          <a:xfrm>
            <a:off x="6019800" y="2895600"/>
            <a:ext cx="3035300" cy="3962400"/>
            <a:chOff x="6019800" y="2895600"/>
            <a:chExt cx="3035300" cy="3962400"/>
          </a:xfrm>
        </p:grpSpPr>
        <p:pic>
          <p:nvPicPr>
            <p:cNvPr id="120840" name="Picture 14" descr="IMG_7476_small.jpg">
              <a:extLst>
                <a:ext uri="{FF2B5EF4-FFF2-40B4-BE49-F238E27FC236}">
                  <a16:creationId xmlns:a16="http://schemas.microsoft.com/office/drawing/2014/main" id="{D37E45B8-38D6-8644-A71F-BBCC7275BC7E}"/>
                </a:ext>
              </a:extLst>
            </p:cNvPr>
            <p:cNvPicPr>
              <a:picLocks noChangeAspect="1"/>
            </p:cNvPicPr>
            <p:nvPr/>
          </p:nvPicPr>
          <p:blipFill>
            <a:blip r:embed="rId7">
              <a:extLst>
                <a:ext uri="{28A0092B-C50C-407E-A947-70E740481C1C}">
                  <a14:useLocalDpi xmlns:a14="http://schemas.microsoft.com/office/drawing/2010/main" val="0"/>
                </a:ext>
              </a:extLst>
            </a:blip>
            <a:srcRect l="16328" r="44624"/>
            <a:stretch>
              <a:fillRect/>
            </a:stretch>
          </p:blipFill>
          <p:spPr bwMode="auto">
            <a:xfrm>
              <a:off x="6934200" y="4808935"/>
              <a:ext cx="1066800" cy="204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1" name="Picture 15" descr="IMG_7479.jpg">
              <a:extLst>
                <a:ext uri="{FF2B5EF4-FFF2-40B4-BE49-F238E27FC236}">
                  <a16:creationId xmlns:a16="http://schemas.microsoft.com/office/drawing/2014/main" id="{67C3493B-E107-674E-B2D1-A576CAB41241}"/>
                </a:ext>
              </a:extLst>
            </p:cNvPr>
            <p:cNvPicPr>
              <a:picLocks noChangeAspect="1"/>
            </p:cNvPicPr>
            <p:nvPr/>
          </p:nvPicPr>
          <p:blipFill>
            <a:blip r:embed="rId8">
              <a:extLst>
                <a:ext uri="{28A0092B-C50C-407E-A947-70E740481C1C}">
                  <a14:useLocalDpi xmlns:a14="http://schemas.microsoft.com/office/drawing/2010/main" val="0"/>
                </a:ext>
              </a:extLst>
            </a:blip>
            <a:srcRect l="48389" r="23486"/>
            <a:stretch>
              <a:fillRect/>
            </a:stretch>
          </p:blipFill>
          <p:spPr bwMode="auto">
            <a:xfrm>
              <a:off x="6019800" y="2895600"/>
              <a:ext cx="914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2" name="Picture 16" descr="IMG_2367.jpg">
              <a:extLst>
                <a:ext uri="{FF2B5EF4-FFF2-40B4-BE49-F238E27FC236}">
                  <a16:creationId xmlns:a16="http://schemas.microsoft.com/office/drawing/2014/main" id="{31E9CF6E-E9A3-7C43-A9E5-6BC117A7D13D}"/>
                </a:ext>
              </a:extLst>
            </p:cNvPr>
            <p:cNvPicPr>
              <a:picLocks noChangeAspect="1"/>
            </p:cNvPicPr>
            <p:nvPr/>
          </p:nvPicPr>
          <p:blipFill>
            <a:blip r:embed="rId9">
              <a:extLst>
                <a:ext uri="{28A0092B-C50C-407E-A947-70E740481C1C}">
                  <a14:useLocalDpi xmlns:a14="http://schemas.microsoft.com/office/drawing/2010/main" val="0"/>
                </a:ext>
              </a:extLst>
            </a:blip>
            <a:srcRect l="43973" r="32706" b="40028"/>
            <a:stretch>
              <a:fillRect/>
            </a:stretch>
          </p:blipFill>
          <p:spPr bwMode="auto">
            <a:xfrm>
              <a:off x="6934200" y="2895600"/>
              <a:ext cx="1066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3" name="Picture 17" descr="IMG_0739.jpg">
              <a:extLst>
                <a:ext uri="{FF2B5EF4-FFF2-40B4-BE49-F238E27FC236}">
                  <a16:creationId xmlns:a16="http://schemas.microsoft.com/office/drawing/2014/main" id="{407373AD-FA2B-BC4F-AC21-074AD296A764}"/>
                </a:ext>
              </a:extLst>
            </p:cNvPr>
            <p:cNvPicPr>
              <a:picLocks noChangeAspect="1"/>
            </p:cNvPicPr>
            <p:nvPr/>
          </p:nvPicPr>
          <p:blipFill>
            <a:blip r:embed="rId10">
              <a:extLst>
                <a:ext uri="{28A0092B-C50C-407E-A947-70E740481C1C}">
                  <a14:useLocalDpi xmlns:a14="http://schemas.microsoft.com/office/drawing/2010/main" val="0"/>
                </a:ext>
              </a:extLst>
            </a:blip>
            <a:srcRect t="35001" r="86095"/>
            <a:stretch>
              <a:fillRect/>
            </a:stretch>
          </p:blipFill>
          <p:spPr bwMode="auto">
            <a:xfrm>
              <a:off x="7924800" y="2895600"/>
              <a:ext cx="11303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4" name="Picture 19" descr="IMG_0896_2.jpg">
              <a:extLst>
                <a:ext uri="{FF2B5EF4-FFF2-40B4-BE49-F238E27FC236}">
                  <a16:creationId xmlns:a16="http://schemas.microsoft.com/office/drawing/2014/main" id="{222646A5-D6C0-CB40-AA1F-E0B74F65EE67}"/>
                </a:ext>
              </a:extLst>
            </p:cNvPr>
            <p:cNvPicPr>
              <a:picLocks noChangeAspect="1"/>
            </p:cNvPicPr>
            <p:nvPr/>
          </p:nvPicPr>
          <p:blipFill>
            <a:blip r:embed="rId11">
              <a:extLst>
                <a:ext uri="{28A0092B-C50C-407E-A947-70E740481C1C}">
                  <a14:useLocalDpi xmlns:a14="http://schemas.microsoft.com/office/drawing/2010/main" val="0"/>
                </a:ext>
              </a:extLst>
            </a:blip>
            <a:srcRect r="22691"/>
            <a:stretch>
              <a:fillRect/>
            </a:stretch>
          </p:blipFill>
          <p:spPr bwMode="auto">
            <a:xfrm>
              <a:off x="6050570" y="5334000"/>
              <a:ext cx="88363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blinds(horizontal)">
                                      <p:cBhvr>
                                        <p:cTn id="7" dur="500"/>
                                        <p:tgtEl>
                                          <p:spTgt spid="2478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7811">
                                            <p:txEl>
                                              <p:pRg st="1" end="1"/>
                                            </p:txEl>
                                          </p:spTgt>
                                        </p:tgtEl>
                                        <p:attrNameLst>
                                          <p:attrName>style.visibility</p:attrName>
                                        </p:attrNameLst>
                                      </p:cBhvr>
                                      <p:to>
                                        <p:strVal val="visible"/>
                                      </p:to>
                                    </p:set>
                                    <p:animEffect transition="in" filter="blinds(horizontal)">
                                      <p:cBhvr>
                                        <p:cTn id="12" dur="500"/>
                                        <p:tgtEl>
                                          <p:spTgt spid="247811">
                                            <p:txEl>
                                              <p:pRg st="1" end="1"/>
                                            </p:txEl>
                                          </p:spTgt>
                                        </p:tgtEl>
                                      </p:cBhvr>
                                    </p:animEffect>
                                  </p:childTnLst>
                                </p:cTn>
                              </p:par>
                            </p:childTnLst>
                          </p:cTn>
                        </p:par>
                        <p:par>
                          <p:cTn id="13" fill="hold" nodeType="afterGroup">
                            <p:stCondLst>
                              <p:cond delay="500"/>
                            </p:stCondLst>
                            <p:childTnLst>
                              <p:par>
                                <p:cTn id="14" presetID="4" presetClass="entr" presetSubtype="16" fill="hold" nodeType="afterEffect">
                                  <p:stCondLst>
                                    <p:cond delay="0"/>
                                  </p:stCondLst>
                                  <p:childTnLst>
                                    <p:set>
                                      <p:cBhvr>
                                        <p:cTn id="15" dur="1" fill="hold">
                                          <p:stCondLst>
                                            <p:cond delay="0"/>
                                          </p:stCondLst>
                                        </p:cTn>
                                        <p:tgtEl>
                                          <p:spTgt spid="247814"/>
                                        </p:tgtEl>
                                        <p:attrNameLst>
                                          <p:attrName>style.visibility</p:attrName>
                                        </p:attrNameLst>
                                      </p:cBhvr>
                                      <p:to>
                                        <p:strVal val="visible"/>
                                      </p:to>
                                    </p:set>
                                    <p:animEffect transition="in" filter="box(in)">
                                      <p:cBhvr>
                                        <p:cTn id="16" dur="500"/>
                                        <p:tgtEl>
                                          <p:spTgt spid="2478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247816"/>
                                        </p:tgtEl>
                                        <p:attrNameLst>
                                          <p:attrName>style.visibility</p:attrName>
                                        </p:attrNameLst>
                                      </p:cBhvr>
                                      <p:to>
                                        <p:strVal val="visible"/>
                                      </p:to>
                                    </p:set>
                                    <p:animEffect transition="in" filter="wipe(down)">
                                      <p:cBhvr>
                                        <p:cTn id="21" dur="580">
                                          <p:stCondLst>
                                            <p:cond delay="0"/>
                                          </p:stCondLst>
                                        </p:cTn>
                                        <p:tgtEl>
                                          <p:spTgt spid="247816"/>
                                        </p:tgtEl>
                                      </p:cBhvr>
                                    </p:animEffect>
                                    <p:anim calcmode="lin" valueType="num">
                                      <p:cBhvr>
                                        <p:cTn id="22" dur="1822" tmFilter="0,0; 0.14,0.36; 0.43,0.73; 0.71,0.91; 1.0,1.0">
                                          <p:stCondLst>
                                            <p:cond delay="0"/>
                                          </p:stCondLst>
                                        </p:cTn>
                                        <p:tgtEl>
                                          <p:spTgt spid="247816"/>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47816"/>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47816"/>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47816"/>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47816"/>
                                        </p:tgtEl>
                                        <p:attrNameLst>
                                          <p:attrName>ppt_y</p:attrName>
                                        </p:attrNameLst>
                                      </p:cBhvr>
                                      <p:tavLst>
                                        <p:tav tm="0" fmla="#ppt_y-sin(pi*$)/81">
                                          <p:val>
                                            <p:fltVal val="0"/>
                                          </p:val>
                                        </p:tav>
                                        <p:tav tm="100000">
                                          <p:val>
                                            <p:fltVal val="1"/>
                                          </p:val>
                                        </p:tav>
                                      </p:tavLst>
                                    </p:anim>
                                    <p:animScale>
                                      <p:cBhvr>
                                        <p:cTn id="27" dur="26">
                                          <p:stCondLst>
                                            <p:cond delay="650"/>
                                          </p:stCondLst>
                                        </p:cTn>
                                        <p:tgtEl>
                                          <p:spTgt spid="247816"/>
                                        </p:tgtEl>
                                      </p:cBhvr>
                                      <p:to x="100000" y="60000"/>
                                    </p:animScale>
                                    <p:animScale>
                                      <p:cBhvr>
                                        <p:cTn id="28" dur="166" decel="50000">
                                          <p:stCondLst>
                                            <p:cond delay="676"/>
                                          </p:stCondLst>
                                        </p:cTn>
                                        <p:tgtEl>
                                          <p:spTgt spid="247816"/>
                                        </p:tgtEl>
                                      </p:cBhvr>
                                      <p:to x="100000" y="100000"/>
                                    </p:animScale>
                                    <p:animScale>
                                      <p:cBhvr>
                                        <p:cTn id="29" dur="26">
                                          <p:stCondLst>
                                            <p:cond delay="1312"/>
                                          </p:stCondLst>
                                        </p:cTn>
                                        <p:tgtEl>
                                          <p:spTgt spid="247816"/>
                                        </p:tgtEl>
                                      </p:cBhvr>
                                      <p:to x="100000" y="80000"/>
                                    </p:animScale>
                                    <p:animScale>
                                      <p:cBhvr>
                                        <p:cTn id="30" dur="166" decel="50000">
                                          <p:stCondLst>
                                            <p:cond delay="1338"/>
                                          </p:stCondLst>
                                        </p:cTn>
                                        <p:tgtEl>
                                          <p:spTgt spid="247816"/>
                                        </p:tgtEl>
                                      </p:cBhvr>
                                      <p:to x="100000" y="100000"/>
                                    </p:animScale>
                                    <p:animScale>
                                      <p:cBhvr>
                                        <p:cTn id="31" dur="26">
                                          <p:stCondLst>
                                            <p:cond delay="1642"/>
                                          </p:stCondLst>
                                        </p:cTn>
                                        <p:tgtEl>
                                          <p:spTgt spid="247816"/>
                                        </p:tgtEl>
                                      </p:cBhvr>
                                      <p:to x="100000" y="90000"/>
                                    </p:animScale>
                                    <p:animScale>
                                      <p:cBhvr>
                                        <p:cTn id="32" dur="166" decel="50000">
                                          <p:stCondLst>
                                            <p:cond delay="1668"/>
                                          </p:stCondLst>
                                        </p:cTn>
                                        <p:tgtEl>
                                          <p:spTgt spid="247816"/>
                                        </p:tgtEl>
                                      </p:cBhvr>
                                      <p:to x="100000" y="100000"/>
                                    </p:animScale>
                                    <p:animScale>
                                      <p:cBhvr>
                                        <p:cTn id="33" dur="26">
                                          <p:stCondLst>
                                            <p:cond delay="1808"/>
                                          </p:stCondLst>
                                        </p:cTn>
                                        <p:tgtEl>
                                          <p:spTgt spid="247816"/>
                                        </p:tgtEl>
                                      </p:cBhvr>
                                      <p:to x="100000" y="95000"/>
                                    </p:animScale>
                                    <p:animScale>
                                      <p:cBhvr>
                                        <p:cTn id="34" dur="166" decel="50000">
                                          <p:stCondLst>
                                            <p:cond delay="1834"/>
                                          </p:stCondLst>
                                        </p:cTn>
                                        <p:tgtEl>
                                          <p:spTgt spid="247816"/>
                                        </p:tgtEl>
                                      </p:cBhvr>
                                      <p:to x="100000" y="100000"/>
                                    </p:animScale>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247821"/>
                                        </p:tgtEl>
                                        <p:attrNameLst>
                                          <p:attrName>style.visibility</p:attrName>
                                        </p:attrNameLst>
                                      </p:cBhvr>
                                      <p:to>
                                        <p:strVal val="visible"/>
                                      </p:to>
                                    </p:set>
                                    <p:animEffect transition="in" filter="wipe(down)">
                                      <p:cBhvr>
                                        <p:cTn id="41" dur="580">
                                          <p:stCondLst>
                                            <p:cond delay="0"/>
                                          </p:stCondLst>
                                        </p:cTn>
                                        <p:tgtEl>
                                          <p:spTgt spid="247821"/>
                                        </p:tgtEl>
                                      </p:cBhvr>
                                    </p:animEffect>
                                    <p:anim calcmode="lin" valueType="num">
                                      <p:cBhvr>
                                        <p:cTn id="42" dur="1822" tmFilter="0,0; 0.14,0.36; 0.43,0.73; 0.71,0.91; 1.0,1.0">
                                          <p:stCondLst>
                                            <p:cond delay="0"/>
                                          </p:stCondLst>
                                        </p:cTn>
                                        <p:tgtEl>
                                          <p:spTgt spid="247821"/>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47821"/>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47821"/>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47821"/>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47821"/>
                                        </p:tgtEl>
                                        <p:attrNameLst>
                                          <p:attrName>ppt_y</p:attrName>
                                        </p:attrNameLst>
                                      </p:cBhvr>
                                      <p:tavLst>
                                        <p:tav tm="0" fmla="#ppt_y-sin(pi*$)/81">
                                          <p:val>
                                            <p:fltVal val="0"/>
                                          </p:val>
                                        </p:tav>
                                        <p:tav tm="100000">
                                          <p:val>
                                            <p:fltVal val="1"/>
                                          </p:val>
                                        </p:tav>
                                      </p:tavLst>
                                    </p:anim>
                                    <p:animScale>
                                      <p:cBhvr>
                                        <p:cTn id="47" dur="26">
                                          <p:stCondLst>
                                            <p:cond delay="650"/>
                                          </p:stCondLst>
                                        </p:cTn>
                                        <p:tgtEl>
                                          <p:spTgt spid="247821"/>
                                        </p:tgtEl>
                                      </p:cBhvr>
                                      <p:to x="100000" y="60000"/>
                                    </p:animScale>
                                    <p:animScale>
                                      <p:cBhvr>
                                        <p:cTn id="48" dur="166" decel="50000">
                                          <p:stCondLst>
                                            <p:cond delay="676"/>
                                          </p:stCondLst>
                                        </p:cTn>
                                        <p:tgtEl>
                                          <p:spTgt spid="247821"/>
                                        </p:tgtEl>
                                      </p:cBhvr>
                                      <p:to x="100000" y="100000"/>
                                    </p:animScale>
                                    <p:animScale>
                                      <p:cBhvr>
                                        <p:cTn id="49" dur="26">
                                          <p:stCondLst>
                                            <p:cond delay="1312"/>
                                          </p:stCondLst>
                                        </p:cTn>
                                        <p:tgtEl>
                                          <p:spTgt spid="247821"/>
                                        </p:tgtEl>
                                      </p:cBhvr>
                                      <p:to x="100000" y="80000"/>
                                    </p:animScale>
                                    <p:animScale>
                                      <p:cBhvr>
                                        <p:cTn id="50" dur="166" decel="50000">
                                          <p:stCondLst>
                                            <p:cond delay="1338"/>
                                          </p:stCondLst>
                                        </p:cTn>
                                        <p:tgtEl>
                                          <p:spTgt spid="247821"/>
                                        </p:tgtEl>
                                      </p:cBhvr>
                                      <p:to x="100000" y="100000"/>
                                    </p:animScale>
                                    <p:animScale>
                                      <p:cBhvr>
                                        <p:cTn id="51" dur="26">
                                          <p:stCondLst>
                                            <p:cond delay="1642"/>
                                          </p:stCondLst>
                                        </p:cTn>
                                        <p:tgtEl>
                                          <p:spTgt spid="247821"/>
                                        </p:tgtEl>
                                      </p:cBhvr>
                                      <p:to x="100000" y="90000"/>
                                    </p:animScale>
                                    <p:animScale>
                                      <p:cBhvr>
                                        <p:cTn id="52" dur="166" decel="50000">
                                          <p:stCondLst>
                                            <p:cond delay="1668"/>
                                          </p:stCondLst>
                                        </p:cTn>
                                        <p:tgtEl>
                                          <p:spTgt spid="247821"/>
                                        </p:tgtEl>
                                      </p:cBhvr>
                                      <p:to x="100000" y="100000"/>
                                    </p:animScale>
                                    <p:animScale>
                                      <p:cBhvr>
                                        <p:cTn id="53" dur="26">
                                          <p:stCondLst>
                                            <p:cond delay="1808"/>
                                          </p:stCondLst>
                                        </p:cTn>
                                        <p:tgtEl>
                                          <p:spTgt spid="247821"/>
                                        </p:tgtEl>
                                      </p:cBhvr>
                                      <p:to x="100000" y="95000"/>
                                    </p:animScale>
                                    <p:animScale>
                                      <p:cBhvr>
                                        <p:cTn id="54" dur="166" decel="50000">
                                          <p:stCondLst>
                                            <p:cond delay="1834"/>
                                          </p:stCondLst>
                                        </p:cTn>
                                        <p:tgtEl>
                                          <p:spTgt spid="247821"/>
                                        </p:tgtEl>
                                      </p:cBhvr>
                                      <p:to x="100000" y="100000"/>
                                    </p:animScale>
                                  </p:childTnLst>
                                </p:cTn>
                              </p:par>
                              <p:par>
                                <p:cTn id="55" presetID="1" presetClass="entr" presetSubtype="0" fill="hold" nodeType="withEffect">
                                  <p:stCondLst>
                                    <p:cond delay="0"/>
                                  </p:stCondLst>
                                  <p:childTnLst>
                                    <p:set>
                                      <p:cBhvr>
                                        <p:cTn id="5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build="p"/>
      <p:bldP spid="247816" grpId="0"/>
      <p:bldP spid="24782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8" descr="Furrowed%20Brow%20Color%2Ejpg">
            <a:extLst>
              <a:ext uri="{FF2B5EF4-FFF2-40B4-BE49-F238E27FC236}">
                <a16:creationId xmlns:a16="http://schemas.microsoft.com/office/drawing/2014/main" id="{023D7040-9550-174D-A3AF-21F69C728DC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8399463"/>
          </a:xfrm>
          <a:noFill/>
        </p:spPr>
      </p:pic>
      <p:sp>
        <p:nvSpPr>
          <p:cNvPr id="83970" name="Rectangle 2">
            <a:extLst>
              <a:ext uri="{FF2B5EF4-FFF2-40B4-BE49-F238E27FC236}">
                <a16:creationId xmlns:a16="http://schemas.microsoft.com/office/drawing/2014/main" id="{F6411CAF-DA95-5C4A-893C-074580D5304D}"/>
              </a:ext>
            </a:extLst>
          </p:cNvPr>
          <p:cNvSpPr>
            <a:spLocks noGrp="1" noChangeArrowheads="1"/>
          </p:cNvSpPr>
          <p:nvPr>
            <p:ph type="title"/>
          </p:nvPr>
        </p:nvSpPr>
        <p:spPr>
          <a:xfrm>
            <a:off x="76200" y="0"/>
            <a:ext cx="7772400" cy="1462088"/>
          </a:xfrm>
          <a:solidFill>
            <a:schemeClr val="bg1"/>
          </a:solidFill>
        </p:spPr>
        <p:txBody>
          <a:bodyPr/>
          <a:lstStyle/>
          <a:p>
            <a:pPr algn="r" eaLnBrk="1" hangingPunct="1"/>
            <a:r>
              <a:rPr lang="ar-JO" altLang="zh-CN" b="1" dirty="0">
                <a:latin typeface="Arial" panose="020B0604020202020204" pitchFamily="34" charset="0"/>
                <a:ea typeface="宋体" panose="02010600030101010101" pitchFamily="2" charset="-122"/>
                <a:cs typeface="Arial" panose="020B0604020202020204" pitchFamily="34" charset="0"/>
              </a:rPr>
              <a:t>1. </a:t>
            </a:r>
            <a:r>
              <a:rPr lang="ar-JO" altLang="zh-CN" b="1" dirty="0">
                <a:solidFill>
                  <a:srgbClr val="FFC000"/>
                </a:solidFill>
                <a:latin typeface="Arial" panose="020B0604020202020204" pitchFamily="34" charset="0"/>
                <a:ea typeface="宋体" panose="02010600030101010101" pitchFamily="2" charset="-122"/>
                <a:cs typeface="Arial" panose="020B0604020202020204" pitchFamily="34" charset="0"/>
              </a:rPr>
              <a:t>يحضر</a:t>
            </a:r>
            <a:r>
              <a:rPr lang="ar-JO" altLang="zh-CN" b="1" dirty="0">
                <a:latin typeface="Arial" panose="020B0604020202020204" pitchFamily="34" charset="0"/>
                <a:ea typeface="宋体" panose="02010600030101010101" pitchFamily="2" charset="-122"/>
                <a:cs typeface="Arial" panose="020B0604020202020204" pitchFamily="34" charset="0"/>
              </a:rPr>
              <a:t> الله شعبه دائماً للتغيير</a:t>
            </a:r>
            <a:endParaRPr lang="en-US" altLang="zh-CN" b="1" dirty="0">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11686160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4">
            <a:extLst>
              <a:ext uri="{FF2B5EF4-FFF2-40B4-BE49-F238E27FC236}">
                <a16:creationId xmlns:a16="http://schemas.microsoft.com/office/drawing/2014/main" id="{E6CAFB4E-D96B-7441-BA77-9108A624CC3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4894"/>
          <a:stretch>
            <a:fillRect/>
          </a:stretch>
        </p:blipFill>
        <p:spPr>
          <a:xfrm>
            <a:off x="0" y="-23813"/>
            <a:ext cx="9144000" cy="6958013"/>
          </a:xfrm>
          <a:noFill/>
        </p:spPr>
      </p:pic>
      <p:sp>
        <p:nvSpPr>
          <p:cNvPr id="110594" name="Rectangle 2">
            <a:extLst>
              <a:ext uri="{FF2B5EF4-FFF2-40B4-BE49-F238E27FC236}">
                <a16:creationId xmlns:a16="http://schemas.microsoft.com/office/drawing/2014/main" id="{793C3738-D7C2-9844-B169-99CFD0B93B8A}"/>
              </a:ext>
            </a:extLst>
          </p:cNvPr>
          <p:cNvSpPr>
            <a:spLocks noGrp="1" noChangeArrowheads="1"/>
          </p:cNvSpPr>
          <p:nvPr>
            <p:ph type="title"/>
          </p:nvPr>
        </p:nvSpPr>
        <p:spPr>
          <a:xfrm>
            <a:off x="381000" y="138113"/>
            <a:ext cx="7772400" cy="1462087"/>
          </a:xfrm>
        </p:spPr>
        <p:txBody>
          <a:bodyPr/>
          <a:lstStyle/>
          <a:p>
            <a:pPr algn="r" eaLnBrk="1" hangingPunct="1"/>
            <a:r>
              <a:rPr lang="ar-JO" altLang="zh-CN" b="1" dirty="0">
                <a:solidFill>
                  <a:schemeClr val="bg1"/>
                </a:solidFill>
                <a:latin typeface="Arial" panose="020B0604020202020204" pitchFamily="34" charset="0"/>
                <a:ea typeface="宋体" panose="02010600030101010101" pitchFamily="2" charset="-122"/>
                <a:cs typeface="Arial" panose="020B0604020202020204" pitchFamily="34" charset="0"/>
              </a:rPr>
              <a:t>2. </a:t>
            </a:r>
            <a:r>
              <a:rPr lang="ar-JO" altLang="zh-CN" b="1" dirty="0">
                <a:solidFill>
                  <a:srgbClr val="FF0000"/>
                </a:solidFill>
                <a:latin typeface="Arial" panose="020B0604020202020204" pitchFamily="34" charset="0"/>
                <a:ea typeface="宋体" panose="02010600030101010101" pitchFamily="2" charset="-122"/>
                <a:cs typeface="Arial" panose="020B0604020202020204" pitchFamily="34" charset="0"/>
              </a:rPr>
              <a:t>يبادر</a:t>
            </a:r>
            <a:r>
              <a:rPr lang="ar-JO" altLang="zh-CN" b="1" dirty="0">
                <a:solidFill>
                  <a:schemeClr val="bg1"/>
                </a:solidFill>
                <a:latin typeface="Arial" panose="020B0604020202020204" pitchFamily="34" charset="0"/>
                <a:ea typeface="宋体" panose="02010600030101010101" pitchFamily="2" charset="-122"/>
                <a:cs typeface="Arial" panose="020B0604020202020204" pitchFamily="34" charset="0"/>
              </a:rPr>
              <a:t> الله بالتغيير بنفسه</a:t>
            </a:r>
            <a:endParaRPr lang="en-US" altLang="zh-CN" b="1" dirty="0">
              <a:solidFill>
                <a:schemeClr val="bg1"/>
              </a:solidFill>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14151010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8" descr="Turtle640%2Ejpg">
            <a:extLst>
              <a:ext uri="{FF2B5EF4-FFF2-40B4-BE49-F238E27FC236}">
                <a16:creationId xmlns:a16="http://schemas.microsoft.com/office/drawing/2014/main" id="{AFF0A39B-9118-9C4E-A7A6-F5503D68E62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8397"/>
          <a:stretch>
            <a:fillRect/>
          </a:stretch>
        </p:blipFill>
        <p:spPr>
          <a:xfrm>
            <a:off x="76200" y="-20638"/>
            <a:ext cx="9144000" cy="7489826"/>
          </a:xfrm>
          <a:noFill/>
        </p:spPr>
      </p:pic>
      <p:sp>
        <p:nvSpPr>
          <p:cNvPr id="340995" name="Rectangle 2">
            <a:extLst>
              <a:ext uri="{FF2B5EF4-FFF2-40B4-BE49-F238E27FC236}">
                <a16:creationId xmlns:a16="http://schemas.microsoft.com/office/drawing/2014/main" id="{A7298711-6639-374C-80FB-D79E437D34CC}"/>
              </a:ext>
            </a:extLst>
          </p:cNvPr>
          <p:cNvSpPr>
            <a:spLocks noGrp="1" noChangeArrowheads="1"/>
          </p:cNvSpPr>
          <p:nvPr>
            <p:ph type="title"/>
          </p:nvPr>
        </p:nvSpPr>
        <p:spPr>
          <a:xfrm>
            <a:off x="4494957" y="0"/>
            <a:ext cx="4496643" cy="4114800"/>
          </a:xfrm>
          <a:ln>
            <a:miter lim="800000"/>
            <a:headEnd/>
            <a:tailEnd/>
          </a:ln>
          <a:extLst>
            <a:ext uri="{909E8E84-426E-40dd-AFC4-6F175D3DCCD1}"/>
            <a:ext uri="{91240B29-F687-4f45-9708-019B960494DF}"/>
            <a:ext uri="{FAA26D3D-D897-4be2-8F04-BA451C77F1D7}"/>
          </a:extLst>
        </p:spPr>
        <p:txBody>
          <a:bodyPr/>
          <a:lstStyle/>
          <a:p>
            <a:pPr algn="r" eaLnBrk="1" hangingPunct="1">
              <a:defRPr/>
            </a:pPr>
            <a:r>
              <a:rPr lang="ar-JO" altLang="zh-CN" b="1" dirty="0">
                <a:effectLst>
                  <a:glow rad="177800">
                    <a:schemeClr val="bg1">
                      <a:alpha val="75000"/>
                    </a:schemeClr>
                  </a:glow>
                </a:effectLst>
                <a:latin typeface="Arial" panose="020B0604020202020204" pitchFamily="34" charset="0"/>
                <a:ea typeface="SimSun" pitchFamily="2" charset="-122"/>
                <a:cs typeface="Arial" panose="020B0604020202020204" pitchFamily="34" charset="0"/>
              </a:rPr>
              <a:t>3. علينا أن      </a:t>
            </a:r>
            <a:r>
              <a:rPr lang="ar-JO" altLang="zh-CN" b="1" dirty="0">
                <a:solidFill>
                  <a:srgbClr val="FFC000"/>
                </a:solidFill>
                <a:effectLst>
                  <a:glow rad="177800">
                    <a:schemeClr val="bg1">
                      <a:alpha val="75000"/>
                    </a:schemeClr>
                  </a:glow>
                </a:effectLst>
                <a:latin typeface="Arial" panose="020B0604020202020204" pitchFamily="34" charset="0"/>
                <a:ea typeface="SimSun" pitchFamily="2" charset="-122"/>
                <a:cs typeface="Arial" panose="020B0604020202020204" pitchFamily="34" charset="0"/>
              </a:rPr>
              <a:t>نحتضن</a:t>
            </a:r>
            <a:r>
              <a:rPr lang="ar-JO" altLang="zh-CN" b="1" dirty="0">
                <a:effectLst>
                  <a:glow rad="177800">
                    <a:schemeClr val="bg1">
                      <a:alpha val="75000"/>
                    </a:schemeClr>
                  </a:glow>
                </a:effectLst>
                <a:latin typeface="Arial" panose="020B0604020202020204" pitchFamily="34" charset="0"/>
                <a:ea typeface="SimSun" pitchFamily="2" charset="-122"/>
                <a:cs typeface="Arial" panose="020B0604020202020204" pitchFamily="34" charset="0"/>
              </a:rPr>
              <a:t> خطط          الله الجديدة</a:t>
            </a:r>
            <a:endParaRPr lang="en-US" altLang="zh-CN" b="1" dirty="0">
              <a:effectLst>
                <a:glow rad="177800">
                  <a:schemeClr val="bg1">
                    <a:alpha val="75000"/>
                  </a:schemeClr>
                </a:glow>
              </a:effectLst>
              <a:latin typeface="Arial" panose="020B0604020202020204" pitchFamily="34" charset="0"/>
              <a:ea typeface="SimSun" pitchFamily="2" charset="-122"/>
              <a:cs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أعمال الرسل</a:t>
            </a:r>
            <a:r>
              <a:rPr lang="en-US" sz="8800" dirty="0">
                <a:ea typeface="Osaka" charset="0"/>
                <a:cs typeface="Arial" panose="020B0604020202020204" pitchFamily="34" charset="0"/>
              </a:rPr>
              <a:t> </a:t>
            </a:r>
            <a:r>
              <a:rPr lang="ar-JO" sz="8800" dirty="0">
                <a:ea typeface="Osaka" charset="0"/>
                <a:cs typeface="Arial" panose="020B0604020202020204" pitchFamily="34" charset="0"/>
              </a:rPr>
              <a:t>11</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24378412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6"/>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1334" tIns="45667" rIns="91334" bIns="45667"/>
          <a:lstStyle/>
          <a:p>
            <a:pPr marL="342512" marR="0" lvl="0" indent="-342512" algn="l" defTabSz="914400" rtl="0" eaLnBrk="1" fontAlgn="base" latinLnBrk="0" hangingPunct="1">
              <a:lnSpc>
                <a:spcPct val="100000"/>
              </a:lnSpc>
              <a:spcBef>
                <a:spcPct val="20000"/>
              </a:spcBef>
              <a:spcAft>
                <a:spcPct val="0"/>
              </a:spcAft>
              <a:buClr>
                <a:srgbClr val="FF3399"/>
              </a:buClr>
              <a:buSzTx/>
              <a:buFontTx/>
              <a:buChar char="•"/>
              <a:tabLst/>
              <a:defRPr/>
            </a:pPr>
            <a:endParaRPr kumimoji="0" lang="en-US" sz="32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pic>
        <p:nvPicPr>
          <p:cNvPr id="379906" name="Picture 4" descr="Acts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828800"/>
            <a:ext cx="560863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907" name="Rectangle 4"/>
          <p:cNvSpPr>
            <a:spLocks noChangeArrowheads="1"/>
          </p:cNvSpPr>
          <p:nvPr/>
        </p:nvSpPr>
        <p:spPr bwMode="auto">
          <a:xfrm>
            <a:off x="2514600" y="1752600"/>
            <a:ext cx="3352800" cy="21336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1334" tIns="45667" rIns="91334" bIns="45667"/>
          <a:lstStyle/>
          <a:p>
            <a:pPr marL="342512" marR="0" lvl="0" indent="-342512" algn="l" defTabSz="914400" rtl="0" eaLnBrk="1" fontAlgn="base" latinLnBrk="0" hangingPunct="1">
              <a:lnSpc>
                <a:spcPct val="100000"/>
              </a:lnSpc>
              <a:spcBef>
                <a:spcPct val="20000"/>
              </a:spcBef>
              <a:spcAft>
                <a:spcPct val="0"/>
              </a:spcAft>
              <a:buClr>
                <a:srgbClr val="FF3399"/>
              </a:buClr>
              <a:buSzTx/>
              <a:buFontTx/>
              <a:buChar char="•"/>
              <a:tabLst/>
              <a:defRPr/>
            </a:pPr>
            <a:endParaRPr kumimoji="0" lang="en-US" sz="32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3124200" y="5181600"/>
            <a:ext cx="6019800" cy="1676400"/>
          </a:xfrm>
          <a:prstGeom prst="rect">
            <a:avLst/>
          </a:prstGeom>
          <a:gradFill rotWithShape="1">
            <a:gsLst>
              <a:gs pos="0">
                <a:schemeClr val="bg2">
                  <a:alpha val="37000"/>
                </a:schemeClr>
              </a:gs>
              <a:gs pos="100000">
                <a:schemeClr val="bg2">
                  <a:gamma/>
                  <a:shade val="46275"/>
                  <a:invGamma/>
                </a:schemeClr>
              </a:gs>
            </a:gsLst>
            <a:lin ang="5400000" scaled="1"/>
          </a:gradFill>
          <a:ln w="9525">
            <a:noFill/>
            <a:miter lim="800000"/>
            <a:headEnd/>
            <a:tailEnd/>
          </a:ln>
          <a:effectLst/>
        </p:spPr>
        <p:txBody>
          <a:bodyPr lIns="91334" tIns="45667" rIns="91334" bIns="45667"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دافع بطرس عن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افتقاره إلى التعصب</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442" name="Rectangle 2"/>
          <p:cNvSpPr>
            <a:spLocks noGrp="1" noChangeArrowheads="1"/>
          </p:cNvSpPr>
          <p:nvPr>
            <p:ph type="title"/>
          </p:nvPr>
        </p:nvSpPr>
        <p:spPr>
          <a:xfrm>
            <a:off x="0" y="0"/>
            <a:ext cx="9144000" cy="2362200"/>
          </a:xfrm>
        </p:spPr>
        <p:txBody>
          <a:bodyPr/>
          <a:lstStyle/>
          <a:p>
            <a:pPr algn="r" rtl="1" eaLnBrk="1" hangingPunct="1">
              <a:defRPr/>
            </a:pPr>
            <a:r>
              <a:rPr lang="ar-JO" altLang="zh-CN"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rPr>
              <a:t>أ. كان على كنيسة أورشليم أن تقبل اهتداء</a:t>
            </a:r>
            <a:br>
              <a:rPr lang="ar-JO" altLang="zh-CN"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rPr>
            </a:br>
            <a:r>
              <a:rPr lang="ar-JO" altLang="zh-CN"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rPr>
              <a:t>   الأمم لأن هذا التغيير كان من الله</a:t>
            </a:r>
            <a:br>
              <a:rPr lang="ar-JO" altLang="zh-CN" sz="3600"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rPr>
            </a:br>
            <a:r>
              <a:rPr lang="ar-JO" altLang="zh-CN" sz="4000" b="1" dirty="0">
                <a:solidFill>
                  <a:srgbClr val="000000"/>
                </a:solidFill>
                <a:effectLst>
                  <a:outerShdw blurRad="38100" dist="38100" dir="2700000" algn="tl">
                    <a:srgbClr val="FFFFFF"/>
                  </a:outerShdw>
                </a:effectLst>
                <a:latin typeface="Arial" panose="020B0604020202020204" pitchFamily="34" charset="0"/>
                <a:ea typeface="SimSun" charset="0"/>
                <a:cs typeface="Arial" panose="020B0604020202020204" pitchFamily="34" charset="0"/>
              </a:rPr>
              <a:t>(10: 45- 11: 18)</a:t>
            </a:r>
            <a:endParaRPr lang="en-US" sz="4000" b="1"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4016" y="1602018"/>
            <a:ext cx="8820472"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تم التأكيد على النداء العالمي للخلاص من خلال الإنجيل (1: 8 ؛ 28: 30-31) في أن سفر أعمال الرسل يسجل أكثر من 80 موقعاً جغرافياً - أكثر من أي </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آخر في العهد الجديد.</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3AED17C6-DDFE-8241-9234-5B2C75CA1E4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71405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79B8C185-383B-8A4B-9DE7-3EC8491ADCCD}"/>
              </a:ext>
            </a:extLst>
          </p:cNvPr>
          <p:cNvSpPr>
            <a:spLocks noGrp="1" noChangeArrowheads="1"/>
          </p:cNvSpPr>
          <p:nvPr>
            <p:ph type="title"/>
          </p:nvPr>
        </p:nvSpPr>
        <p:spPr/>
        <p:txBody>
          <a:bodyPr/>
          <a:lstStyle/>
          <a:p>
            <a:pPr eaLnBrk="1" hangingPunct="1">
              <a:defRPr/>
            </a:pPr>
            <a:r>
              <a:rPr lang="ar-JO" altLang="en-US" sz="6200" b="1" dirty="0">
                <a:latin typeface="Arial" panose="020B0604020202020204" pitchFamily="34" charset="0"/>
                <a:ea typeface="ＭＳ Ｐゴシック" panose="020B0600070205080204" pitchFamily="34" charset="-128"/>
                <a:cs typeface="Arial" panose="020B0604020202020204" pitchFamily="34" charset="0"/>
              </a:rPr>
              <a:t>ردود الفعل</a:t>
            </a:r>
            <a:endParaRPr lang="en-US" altLang="en-US" sz="62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Rectangle 3">
            <a:extLst>
              <a:ext uri="{FF2B5EF4-FFF2-40B4-BE49-F238E27FC236}">
                <a16:creationId xmlns:a16="http://schemas.microsoft.com/office/drawing/2014/main" id="{9B3E88D9-8AE9-DD4F-A460-66347398A553}"/>
              </a:ext>
            </a:extLst>
          </p:cNvPr>
          <p:cNvSpPr txBox="1">
            <a:spLocks noChangeArrowheads="1"/>
          </p:cNvSpPr>
          <p:nvPr/>
        </p:nvSpPr>
        <p:spPr bwMode="auto">
          <a:xfrm>
            <a:off x="152400" y="2057400"/>
            <a:ext cx="8686800" cy="4191000"/>
          </a:xfrm>
          <a:prstGeom prst="rect">
            <a:avLst/>
          </a:prstGeom>
          <a:noFill/>
          <a:ln w="9525">
            <a:noFill/>
            <a:miter lim="800000"/>
            <a:headEnd/>
            <a:tailEnd/>
          </a:ln>
          <a:effectLst/>
        </p:spPr>
        <p:txBody>
          <a:bodyPr/>
          <a:lstStyle>
            <a:lvl1pPr marL="24161750" indent="-24161750" eaLnBrk="0" hangingPunct="0">
              <a:defRPr sz="2400">
                <a:solidFill>
                  <a:schemeClr val="tx1"/>
                </a:solidFill>
                <a:latin typeface="Arial" charset="0"/>
                <a:ea typeface="ＭＳ Ｐゴシック" charset="0"/>
                <a:cs typeface="ＭＳ Ｐゴシック" charset="0"/>
              </a:defRPr>
            </a:lvl1pPr>
            <a:lvl2pPr marL="441325" indent="-3270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41325" marR="0" lvl="1" indent="-327025" algn="r" defTabSz="914400" rtl="1" eaLnBrk="1" fontAlgn="base" latinLnBrk="0" hangingPunct="1">
              <a:lnSpc>
                <a:spcPct val="100000"/>
              </a:lnSpc>
              <a:spcBef>
                <a:spcPct val="20000"/>
              </a:spcBef>
              <a:spcAft>
                <a:spcPct val="0"/>
              </a:spcAft>
              <a:buClr>
                <a:srgbClr val="F2AA68"/>
              </a:buClr>
              <a:buSzPct val="80000"/>
              <a:buFont typeface="Wingdings" charset="0"/>
              <a:buChar char="l"/>
              <a:tabLst/>
              <a:defRPr/>
            </a:pPr>
            <a:r>
              <a:rPr kumimoji="0" lang="ar-JO" altLang="zh-CN"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دهشة</a:t>
            </a:r>
            <a:r>
              <a:rPr kumimoji="0" lang="ar-JO"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المؤمنين اليهود (10: 45-46)</a:t>
            </a:r>
            <a:endPar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a:p>
            <a:pPr marL="441325" marR="0" lvl="1" indent="-327025" algn="r" defTabSz="914400" rtl="1" eaLnBrk="1" fontAlgn="base" latinLnBrk="0" hangingPunct="1">
              <a:lnSpc>
                <a:spcPct val="100000"/>
              </a:lnSpc>
              <a:spcBef>
                <a:spcPct val="20000"/>
              </a:spcBef>
              <a:spcAft>
                <a:spcPct val="0"/>
              </a:spcAft>
              <a:buClr>
                <a:srgbClr val="F2AA68"/>
              </a:buClr>
              <a:buSzPct val="80000"/>
              <a:buFont typeface="Wingdings" charset="0"/>
              <a:buChar char="l"/>
              <a:tabLst/>
              <a:defRPr/>
            </a:pPr>
            <a:r>
              <a:rPr kumimoji="0" lang="ar-JO" altLang="zh-CN"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قبول</a:t>
            </a:r>
            <a:r>
              <a:rPr kumimoji="0" lang="ar-JO"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بطرس (10: 47-48)</a:t>
            </a:r>
            <a:endPar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a:p>
            <a:pPr marL="441325" marR="0" lvl="1" indent="-327025" algn="r" defTabSz="914400" rtl="1" eaLnBrk="1" fontAlgn="base" latinLnBrk="0" hangingPunct="1">
              <a:lnSpc>
                <a:spcPct val="100000"/>
              </a:lnSpc>
              <a:spcBef>
                <a:spcPct val="20000"/>
              </a:spcBef>
              <a:spcAft>
                <a:spcPct val="0"/>
              </a:spcAft>
              <a:buClr>
                <a:srgbClr val="F2AA68"/>
              </a:buClr>
              <a:buSzPct val="80000"/>
              <a:buFont typeface="Wingdings" charset="0"/>
              <a:buChar char="l"/>
              <a:tabLst/>
              <a:defRPr/>
            </a:pPr>
            <a:r>
              <a:rPr kumimoji="0" lang="ar-JO" altLang="zh-CN"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اتهام</a:t>
            </a:r>
            <a:r>
              <a:rPr kumimoji="0" lang="ar-JO"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المؤمنين الفريسيين (11: 1-3)</a:t>
            </a:r>
            <a:r>
              <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a:t>
            </a:r>
            <a:endPar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a:p>
            <a:pPr marL="441325" marR="0" lvl="1" indent="-327025" algn="r" defTabSz="914400" rtl="1" eaLnBrk="1" fontAlgn="base" latinLnBrk="0" hangingPunct="1">
              <a:lnSpc>
                <a:spcPct val="100000"/>
              </a:lnSpc>
              <a:spcBef>
                <a:spcPct val="20000"/>
              </a:spcBef>
              <a:spcAft>
                <a:spcPct val="0"/>
              </a:spcAft>
              <a:buClr>
                <a:srgbClr val="F2AA68"/>
              </a:buClr>
              <a:buSzPct val="80000"/>
              <a:buFont typeface="Wingdings" charset="0"/>
              <a:buChar char="l"/>
              <a:tabLst/>
              <a:defRPr/>
            </a:pPr>
            <a:r>
              <a:rPr kumimoji="0" lang="ar-JO" altLang="zh-CN"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مصادقة</a:t>
            </a:r>
            <a:r>
              <a:rPr kumimoji="0" lang="ar-JO"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كنيسة أورشليم (11: 4-18)</a:t>
            </a:r>
            <a:r>
              <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par>
                                <p:cTn id="21" presetID="26" presetClass="entr" presetSubtype="0" fill="hold" grpId="0" nodeType="withEffect">
                                  <p:stCondLst>
                                    <p:cond delay="0"/>
                                  </p:stCondLst>
                                  <p:iterate type="wd">
                                    <p:tmPct val="10000"/>
                                  </p:iterate>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80">
                                          <p:stCondLst>
                                            <p:cond delay="0"/>
                                          </p:stCondLst>
                                        </p:cTn>
                                        <p:tgtEl>
                                          <p:spTgt spid="4">
                                            <p:txEl>
                                              <p:pRg st="1" end="1"/>
                                            </p:txEl>
                                          </p:spTgt>
                                        </p:tgtEl>
                                      </p:cBhvr>
                                    </p:animEffect>
                                    <p:anim calcmode="lin" valueType="num">
                                      <p:cBhvr>
                                        <p:cTn id="24"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xEl>
                                              <p:pRg st="1" end="1"/>
                                            </p:txEl>
                                          </p:spTgt>
                                        </p:tgtEl>
                                      </p:cBhvr>
                                      <p:to x="100000" y="60000"/>
                                    </p:animScale>
                                    <p:animScale>
                                      <p:cBhvr>
                                        <p:cTn id="30" dur="166" decel="50000">
                                          <p:stCondLst>
                                            <p:cond delay="676"/>
                                          </p:stCondLst>
                                        </p:cTn>
                                        <p:tgtEl>
                                          <p:spTgt spid="4">
                                            <p:txEl>
                                              <p:pRg st="1" end="1"/>
                                            </p:txEl>
                                          </p:spTgt>
                                        </p:tgtEl>
                                      </p:cBhvr>
                                      <p:to x="100000" y="100000"/>
                                    </p:animScale>
                                    <p:animScale>
                                      <p:cBhvr>
                                        <p:cTn id="31" dur="26">
                                          <p:stCondLst>
                                            <p:cond delay="1312"/>
                                          </p:stCondLst>
                                        </p:cTn>
                                        <p:tgtEl>
                                          <p:spTgt spid="4">
                                            <p:txEl>
                                              <p:pRg st="1" end="1"/>
                                            </p:txEl>
                                          </p:spTgt>
                                        </p:tgtEl>
                                      </p:cBhvr>
                                      <p:to x="100000" y="80000"/>
                                    </p:animScale>
                                    <p:animScale>
                                      <p:cBhvr>
                                        <p:cTn id="32" dur="166" decel="50000">
                                          <p:stCondLst>
                                            <p:cond delay="1338"/>
                                          </p:stCondLst>
                                        </p:cTn>
                                        <p:tgtEl>
                                          <p:spTgt spid="4">
                                            <p:txEl>
                                              <p:pRg st="1" end="1"/>
                                            </p:txEl>
                                          </p:spTgt>
                                        </p:tgtEl>
                                      </p:cBhvr>
                                      <p:to x="100000" y="100000"/>
                                    </p:animScale>
                                    <p:animScale>
                                      <p:cBhvr>
                                        <p:cTn id="33" dur="26">
                                          <p:stCondLst>
                                            <p:cond delay="1642"/>
                                          </p:stCondLst>
                                        </p:cTn>
                                        <p:tgtEl>
                                          <p:spTgt spid="4">
                                            <p:txEl>
                                              <p:pRg st="1" end="1"/>
                                            </p:txEl>
                                          </p:spTgt>
                                        </p:tgtEl>
                                      </p:cBhvr>
                                      <p:to x="100000" y="90000"/>
                                    </p:animScale>
                                    <p:animScale>
                                      <p:cBhvr>
                                        <p:cTn id="34" dur="166" decel="50000">
                                          <p:stCondLst>
                                            <p:cond delay="1668"/>
                                          </p:stCondLst>
                                        </p:cTn>
                                        <p:tgtEl>
                                          <p:spTgt spid="4">
                                            <p:txEl>
                                              <p:pRg st="1" end="1"/>
                                            </p:txEl>
                                          </p:spTgt>
                                        </p:tgtEl>
                                      </p:cBhvr>
                                      <p:to x="100000" y="100000"/>
                                    </p:animScale>
                                    <p:animScale>
                                      <p:cBhvr>
                                        <p:cTn id="35" dur="26">
                                          <p:stCondLst>
                                            <p:cond delay="1808"/>
                                          </p:stCondLst>
                                        </p:cTn>
                                        <p:tgtEl>
                                          <p:spTgt spid="4">
                                            <p:txEl>
                                              <p:pRg st="1" end="1"/>
                                            </p:txEl>
                                          </p:spTgt>
                                        </p:tgtEl>
                                      </p:cBhvr>
                                      <p:to x="100000" y="95000"/>
                                    </p:animScale>
                                    <p:animScale>
                                      <p:cBhvr>
                                        <p:cTn id="36" dur="166" decel="50000">
                                          <p:stCondLst>
                                            <p:cond delay="1834"/>
                                          </p:stCondLst>
                                        </p:cTn>
                                        <p:tgtEl>
                                          <p:spTgt spid="4">
                                            <p:txEl>
                                              <p:pRg st="1" end="1"/>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iterate type="wd">
                                    <p:tmPct val="10000"/>
                                  </p:iterate>
                                  <p:childTnLst>
                                    <p:set>
                                      <p:cBhvr>
                                        <p:cTn id="40" dur="1" fill="hold">
                                          <p:stCondLst>
                                            <p:cond delay="0"/>
                                          </p:stCondLst>
                                        </p:cTn>
                                        <p:tgtEl>
                                          <p:spTgt spid="4">
                                            <p:txEl>
                                              <p:pRg st="2" end="2"/>
                                            </p:txEl>
                                          </p:spTgt>
                                        </p:tgtEl>
                                        <p:attrNameLst>
                                          <p:attrName>style.visibility</p:attrName>
                                        </p:attrNameLst>
                                      </p:cBhvr>
                                      <p:to>
                                        <p:strVal val="visible"/>
                                      </p:to>
                                    </p:set>
                                    <p:animEffect transition="in" filter="wipe(down)">
                                      <p:cBhvr>
                                        <p:cTn id="41" dur="580">
                                          <p:stCondLst>
                                            <p:cond delay="0"/>
                                          </p:stCondLst>
                                        </p:cTn>
                                        <p:tgtEl>
                                          <p:spTgt spid="4">
                                            <p:txEl>
                                              <p:pRg st="2" end="2"/>
                                            </p:txEl>
                                          </p:spTgt>
                                        </p:tgtEl>
                                      </p:cBhvr>
                                    </p:animEffect>
                                    <p:anim calcmode="lin" valueType="num">
                                      <p:cBhvr>
                                        <p:cTn id="42"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4">
                                            <p:txEl>
                                              <p:pRg st="2" end="2"/>
                                            </p:txEl>
                                          </p:spTgt>
                                        </p:tgtEl>
                                      </p:cBhvr>
                                      <p:to x="100000" y="60000"/>
                                    </p:animScale>
                                    <p:animScale>
                                      <p:cBhvr>
                                        <p:cTn id="48" dur="166" decel="50000">
                                          <p:stCondLst>
                                            <p:cond delay="676"/>
                                          </p:stCondLst>
                                        </p:cTn>
                                        <p:tgtEl>
                                          <p:spTgt spid="4">
                                            <p:txEl>
                                              <p:pRg st="2" end="2"/>
                                            </p:txEl>
                                          </p:spTgt>
                                        </p:tgtEl>
                                      </p:cBhvr>
                                      <p:to x="100000" y="100000"/>
                                    </p:animScale>
                                    <p:animScale>
                                      <p:cBhvr>
                                        <p:cTn id="49" dur="26">
                                          <p:stCondLst>
                                            <p:cond delay="1312"/>
                                          </p:stCondLst>
                                        </p:cTn>
                                        <p:tgtEl>
                                          <p:spTgt spid="4">
                                            <p:txEl>
                                              <p:pRg st="2" end="2"/>
                                            </p:txEl>
                                          </p:spTgt>
                                        </p:tgtEl>
                                      </p:cBhvr>
                                      <p:to x="100000" y="80000"/>
                                    </p:animScale>
                                    <p:animScale>
                                      <p:cBhvr>
                                        <p:cTn id="50" dur="166" decel="50000">
                                          <p:stCondLst>
                                            <p:cond delay="1338"/>
                                          </p:stCondLst>
                                        </p:cTn>
                                        <p:tgtEl>
                                          <p:spTgt spid="4">
                                            <p:txEl>
                                              <p:pRg st="2" end="2"/>
                                            </p:txEl>
                                          </p:spTgt>
                                        </p:tgtEl>
                                      </p:cBhvr>
                                      <p:to x="100000" y="100000"/>
                                    </p:animScale>
                                    <p:animScale>
                                      <p:cBhvr>
                                        <p:cTn id="51" dur="26">
                                          <p:stCondLst>
                                            <p:cond delay="1642"/>
                                          </p:stCondLst>
                                        </p:cTn>
                                        <p:tgtEl>
                                          <p:spTgt spid="4">
                                            <p:txEl>
                                              <p:pRg st="2" end="2"/>
                                            </p:txEl>
                                          </p:spTgt>
                                        </p:tgtEl>
                                      </p:cBhvr>
                                      <p:to x="100000" y="90000"/>
                                    </p:animScale>
                                    <p:animScale>
                                      <p:cBhvr>
                                        <p:cTn id="52" dur="166" decel="50000">
                                          <p:stCondLst>
                                            <p:cond delay="1668"/>
                                          </p:stCondLst>
                                        </p:cTn>
                                        <p:tgtEl>
                                          <p:spTgt spid="4">
                                            <p:txEl>
                                              <p:pRg st="2" end="2"/>
                                            </p:txEl>
                                          </p:spTgt>
                                        </p:tgtEl>
                                      </p:cBhvr>
                                      <p:to x="100000" y="100000"/>
                                    </p:animScale>
                                    <p:animScale>
                                      <p:cBhvr>
                                        <p:cTn id="53" dur="26">
                                          <p:stCondLst>
                                            <p:cond delay="1808"/>
                                          </p:stCondLst>
                                        </p:cTn>
                                        <p:tgtEl>
                                          <p:spTgt spid="4">
                                            <p:txEl>
                                              <p:pRg st="2" end="2"/>
                                            </p:txEl>
                                          </p:spTgt>
                                        </p:tgtEl>
                                      </p:cBhvr>
                                      <p:to x="100000" y="95000"/>
                                    </p:animScale>
                                    <p:animScale>
                                      <p:cBhvr>
                                        <p:cTn id="54" dur="166" decel="50000">
                                          <p:stCondLst>
                                            <p:cond delay="1834"/>
                                          </p:stCondLst>
                                        </p:cTn>
                                        <p:tgtEl>
                                          <p:spTgt spid="4">
                                            <p:txEl>
                                              <p:pRg st="2" end="2"/>
                                            </p:tx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iterate type="wd">
                                    <p:tmPct val="10000"/>
                                  </p:iterate>
                                  <p:childTnLst>
                                    <p:set>
                                      <p:cBhvr>
                                        <p:cTn id="58" dur="1" fill="hold">
                                          <p:stCondLst>
                                            <p:cond delay="0"/>
                                          </p:stCondLst>
                                        </p:cTn>
                                        <p:tgtEl>
                                          <p:spTgt spid="4">
                                            <p:txEl>
                                              <p:pRg st="3" end="3"/>
                                            </p:txEl>
                                          </p:spTgt>
                                        </p:tgtEl>
                                        <p:attrNameLst>
                                          <p:attrName>style.visibility</p:attrName>
                                        </p:attrNameLst>
                                      </p:cBhvr>
                                      <p:to>
                                        <p:strVal val="visible"/>
                                      </p:to>
                                    </p:set>
                                    <p:animEffect transition="in" filter="wipe(down)">
                                      <p:cBhvr>
                                        <p:cTn id="59" dur="580">
                                          <p:stCondLst>
                                            <p:cond delay="0"/>
                                          </p:stCondLst>
                                        </p:cTn>
                                        <p:tgtEl>
                                          <p:spTgt spid="4">
                                            <p:txEl>
                                              <p:pRg st="3" end="3"/>
                                            </p:txEl>
                                          </p:spTgt>
                                        </p:tgtEl>
                                      </p:cBhvr>
                                    </p:animEffect>
                                    <p:anim calcmode="lin" valueType="num">
                                      <p:cBhvr>
                                        <p:cTn id="60"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4">
                                            <p:txEl>
                                              <p:pRg st="3" end="3"/>
                                            </p:txEl>
                                          </p:spTgt>
                                        </p:tgtEl>
                                      </p:cBhvr>
                                      <p:to x="100000" y="60000"/>
                                    </p:animScale>
                                    <p:animScale>
                                      <p:cBhvr>
                                        <p:cTn id="66" dur="166" decel="50000">
                                          <p:stCondLst>
                                            <p:cond delay="676"/>
                                          </p:stCondLst>
                                        </p:cTn>
                                        <p:tgtEl>
                                          <p:spTgt spid="4">
                                            <p:txEl>
                                              <p:pRg st="3" end="3"/>
                                            </p:txEl>
                                          </p:spTgt>
                                        </p:tgtEl>
                                      </p:cBhvr>
                                      <p:to x="100000" y="100000"/>
                                    </p:animScale>
                                    <p:animScale>
                                      <p:cBhvr>
                                        <p:cTn id="67" dur="26">
                                          <p:stCondLst>
                                            <p:cond delay="1312"/>
                                          </p:stCondLst>
                                        </p:cTn>
                                        <p:tgtEl>
                                          <p:spTgt spid="4">
                                            <p:txEl>
                                              <p:pRg st="3" end="3"/>
                                            </p:txEl>
                                          </p:spTgt>
                                        </p:tgtEl>
                                      </p:cBhvr>
                                      <p:to x="100000" y="80000"/>
                                    </p:animScale>
                                    <p:animScale>
                                      <p:cBhvr>
                                        <p:cTn id="68" dur="166" decel="50000">
                                          <p:stCondLst>
                                            <p:cond delay="1338"/>
                                          </p:stCondLst>
                                        </p:cTn>
                                        <p:tgtEl>
                                          <p:spTgt spid="4">
                                            <p:txEl>
                                              <p:pRg st="3" end="3"/>
                                            </p:txEl>
                                          </p:spTgt>
                                        </p:tgtEl>
                                      </p:cBhvr>
                                      <p:to x="100000" y="100000"/>
                                    </p:animScale>
                                    <p:animScale>
                                      <p:cBhvr>
                                        <p:cTn id="69" dur="26">
                                          <p:stCondLst>
                                            <p:cond delay="1642"/>
                                          </p:stCondLst>
                                        </p:cTn>
                                        <p:tgtEl>
                                          <p:spTgt spid="4">
                                            <p:txEl>
                                              <p:pRg st="3" end="3"/>
                                            </p:txEl>
                                          </p:spTgt>
                                        </p:tgtEl>
                                      </p:cBhvr>
                                      <p:to x="100000" y="90000"/>
                                    </p:animScale>
                                    <p:animScale>
                                      <p:cBhvr>
                                        <p:cTn id="70" dur="166" decel="50000">
                                          <p:stCondLst>
                                            <p:cond delay="1668"/>
                                          </p:stCondLst>
                                        </p:cTn>
                                        <p:tgtEl>
                                          <p:spTgt spid="4">
                                            <p:txEl>
                                              <p:pRg st="3" end="3"/>
                                            </p:txEl>
                                          </p:spTgt>
                                        </p:tgtEl>
                                      </p:cBhvr>
                                      <p:to x="100000" y="100000"/>
                                    </p:animScale>
                                    <p:animScale>
                                      <p:cBhvr>
                                        <p:cTn id="71" dur="26">
                                          <p:stCondLst>
                                            <p:cond delay="1808"/>
                                          </p:stCondLst>
                                        </p:cTn>
                                        <p:tgtEl>
                                          <p:spTgt spid="4">
                                            <p:txEl>
                                              <p:pRg st="3" end="3"/>
                                            </p:txEl>
                                          </p:spTgt>
                                        </p:tgtEl>
                                      </p:cBhvr>
                                      <p:to x="100000" y="95000"/>
                                    </p:animScale>
                                    <p:animScale>
                                      <p:cBhvr>
                                        <p:cTn id="72" dur="166" decel="50000">
                                          <p:stCondLst>
                                            <p:cond delay="1834"/>
                                          </p:stCondLst>
                                        </p:cTn>
                                        <p:tgtEl>
                                          <p:spTgt spid="4">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BC2DE8-6EDE-CA42-B660-C6194022F62B}"/>
              </a:ext>
            </a:extLst>
          </p:cNvPr>
          <p:cNvPicPr>
            <a:picLocks noChangeAspect="1"/>
          </p:cNvPicPr>
          <p:nvPr/>
        </p:nvPicPr>
        <p:blipFill>
          <a:blip r:embed="rId2"/>
          <a:stretch>
            <a:fillRect/>
          </a:stretch>
        </p:blipFill>
        <p:spPr>
          <a:xfrm>
            <a:off x="2028" y="0"/>
            <a:ext cx="9228469" cy="6924424"/>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4718304" y="5746478"/>
            <a:ext cx="4471574"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أعمال الرسل</a:t>
            </a:r>
            <a:r>
              <a:rPr kumimoji="0" lang="ar-JO" sz="36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11: 1-18</a:t>
            </a:r>
            <a:endParaRPr kumimoji="0" lang="en-GB" sz="36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4718304" y="2866458"/>
            <a:ext cx="4471574" cy="707886"/>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lang="ar-JO" sz="4000" dirty="0">
                <a:solidFill>
                  <a:prstClr val="black"/>
                </a:solidFill>
                <a:effectLst/>
                <a:latin typeface="Arial" panose="020B0604020202020204" pitchFamily="34" charset="0"/>
                <a:cs typeface="Arial" panose="020B0604020202020204" pitchFamily="34" charset="0"/>
              </a:rPr>
              <a:t>الإتهام والموافقة</a:t>
            </a:r>
            <a:endParaRPr kumimoji="0" lang="en-GB" sz="40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15374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2C958-2156-834A-B0BE-3B1CE9263DD2}"/>
              </a:ext>
            </a:extLst>
          </p:cNvPr>
          <p:cNvPicPr>
            <a:picLocks noChangeAspect="1"/>
          </p:cNvPicPr>
          <p:nvPr/>
        </p:nvPicPr>
        <p:blipFill rotWithShape="1">
          <a:blip r:embed="rId2"/>
          <a:srcRect l="24024"/>
          <a:stretch/>
        </p:blipFill>
        <p:spPr>
          <a:xfrm>
            <a:off x="-250714" y="0"/>
            <a:ext cx="9392686" cy="6940538"/>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أعمال الرسل</a:t>
            </a: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11: 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p:nvPr/>
        </p:nvSpPr>
        <p:spPr>
          <a:xfrm>
            <a:off x="2555776" y="1820481"/>
            <a:ext cx="6453636"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344488" indent="-344488" algn="r" defTabSz="457177" rtl="1"/>
            <a:r>
              <a:rPr lang="ar-JO" sz="3200" b="1" dirty="0">
                <a:solidFill>
                  <a:prstClr val="black"/>
                </a:solidFill>
                <a:latin typeface="Arial" panose="020B0604020202020204" pitchFamily="34" charset="0"/>
                <a:cs typeface="Arial" panose="020B0604020202020204" pitchFamily="34" charset="0"/>
              </a:rPr>
              <a:t>1 فسمع الرسل والإخوة الذين كانوا في اليهودية أن الأمم أيضا قبلوا كلمة الله.</a:t>
            </a:r>
            <a:r>
              <a:rPr lang="en-SG" sz="3200" b="1" dirty="0">
                <a:solidFill>
                  <a:prstClr val="black"/>
                </a:solidFill>
                <a:latin typeface="Arial" panose="020B0604020202020204" pitchFamily="34" charset="0"/>
                <a:cs typeface="Arial" panose="020B0604020202020204" pitchFamily="34" charset="0"/>
              </a:rPr>
              <a:t> </a:t>
            </a:r>
          </a:p>
          <a:p>
            <a:pPr marL="344488" indent="-344488" algn="r" defTabSz="457177" rtl="1"/>
            <a:endParaRPr lang="en-SG" sz="3200" b="1" dirty="0">
              <a:solidFill>
                <a:prstClr val="black"/>
              </a:solidFill>
              <a:latin typeface="Arial" panose="020B0604020202020204" pitchFamily="34" charset="0"/>
              <a:cs typeface="Arial" panose="020B0604020202020204" pitchFamily="34" charset="0"/>
            </a:endParaRPr>
          </a:p>
          <a:p>
            <a:pPr marL="344488" indent="-344488" algn="r" defTabSz="457177" rtl="1"/>
            <a:r>
              <a:rPr lang="ar-JO" sz="3200" b="1" dirty="0">
                <a:solidFill>
                  <a:prstClr val="black"/>
                </a:solidFill>
                <a:latin typeface="Arial" panose="020B0604020202020204" pitchFamily="34" charset="0"/>
                <a:cs typeface="Arial" panose="020B0604020202020204" pitchFamily="34" charset="0"/>
              </a:rPr>
              <a:t>2 ولما صعد بطرس إلى أورشليم خاصمه الذين من أهل الختان 3 قائلين: «إنك دخلت إلى رجال ذوي غلفة وأكلت معهم.</a:t>
            </a:r>
            <a:endParaRPr lang="en-SG" sz="32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83201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217E64-F455-5943-9E48-0CAFD9C64D43}"/>
              </a:ext>
            </a:extLst>
          </p:cNvPr>
          <p:cNvPicPr>
            <a:picLocks noChangeAspect="1"/>
          </p:cNvPicPr>
          <p:nvPr/>
        </p:nvPicPr>
        <p:blipFill rotWithShape="1">
          <a:blip r:embed="rId2"/>
          <a:srcRect l="24024"/>
          <a:stretch/>
        </p:blipFill>
        <p:spPr>
          <a:xfrm>
            <a:off x="-250714" y="0"/>
            <a:ext cx="9394712" cy="6940538"/>
          </a:xfrm>
          <a:prstGeom prst="rect">
            <a:avLst/>
          </a:prstGeom>
        </p:spPr>
      </p:pic>
      <p:sp>
        <p:nvSpPr>
          <p:cNvPr id="5" name="Rectangle 4"/>
          <p:cNvSpPr/>
          <p:nvPr/>
        </p:nvSpPr>
        <p:spPr>
          <a:xfrm>
            <a:off x="2627784" y="1583855"/>
            <a:ext cx="6355079" cy="255454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344488" indent="-344488" algn="r" defTabSz="457177" rtl="1"/>
            <a:r>
              <a:rPr lang="ar-JO" sz="3200" b="1" dirty="0">
                <a:solidFill>
                  <a:prstClr val="black"/>
                </a:solidFill>
                <a:latin typeface="Arial" panose="020B0604020202020204" pitchFamily="34" charset="0"/>
                <a:cs typeface="Arial" panose="020B0604020202020204" pitchFamily="34" charset="0"/>
              </a:rPr>
              <a:t>4 فابتدأ بطرس يشرح لهم بالتتابع قائلاً:</a:t>
            </a:r>
            <a:r>
              <a:rPr lang="en-SG" sz="3200" b="1" dirty="0">
                <a:solidFill>
                  <a:prstClr val="black"/>
                </a:solidFill>
                <a:latin typeface="Arial" panose="020B0604020202020204" pitchFamily="34" charset="0"/>
                <a:cs typeface="Arial" panose="020B0604020202020204" pitchFamily="34" charset="0"/>
              </a:rPr>
              <a:t> </a:t>
            </a:r>
          </a:p>
          <a:p>
            <a:pPr marL="344488" indent="-344488" algn="r" defTabSz="457177" rtl="1"/>
            <a:endParaRPr lang="en-SG" sz="3200" b="1" dirty="0">
              <a:solidFill>
                <a:prstClr val="black"/>
              </a:solidFill>
              <a:latin typeface="Arial" panose="020B0604020202020204" pitchFamily="34" charset="0"/>
              <a:cs typeface="Arial" panose="020B0604020202020204" pitchFamily="34" charset="0"/>
            </a:endParaRPr>
          </a:p>
          <a:p>
            <a:pPr marL="344488" indent="-344488" algn="r" defTabSz="457177" rtl="1"/>
            <a:r>
              <a:rPr lang="ar-JO" sz="3200" b="1" dirty="0">
                <a:solidFill>
                  <a:prstClr val="black"/>
                </a:solidFill>
                <a:latin typeface="Arial" panose="020B0604020202020204" pitchFamily="34" charset="0"/>
                <a:cs typeface="Arial" panose="020B0604020202020204" pitchFamily="34" charset="0"/>
              </a:rPr>
              <a:t>5 أنا كنت في مدينة يافا أصلي، فرأيت في غيبة رؤيا: إناء نازلاً مثل ملاءة عظيمة مدلاة بأربعة أطراف من السماء فأتى إلي.</a:t>
            </a:r>
            <a:r>
              <a:rPr lang="en-SG" sz="3200" b="1" dirty="0">
                <a:solidFill>
                  <a:prstClr val="black"/>
                </a:solidFill>
                <a:latin typeface="Arial" panose="020B0604020202020204" pitchFamily="34" charset="0"/>
                <a:cs typeface="Arial" panose="020B0604020202020204" pitchFamily="34" charset="0"/>
              </a:rPr>
              <a:t> </a:t>
            </a:r>
          </a:p>
        </p:txBody>
      </p:sp>
      <p:sp>
        <p:nvSpPr>
          <p:cNvPr id="9" name="Rectangle 8">
            <a:extLst>
              <a:ext uri="{FF2B5EF4-FFF2-40B4-BE49-F238E27FC236}">
                <a16:creationId xmlns:a16="http://schemas.microsoft.com/office/drawing/2014/main" id="{366FCB64-27B7-5048-9311-7BE77D683BBC}"/>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أعمال الرسل</a:t>
            </a: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11: 4-5</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349302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a:srcRect l="24024"/>
          <a:stretch/>
        </p:blipFill>
        <p:spPr>
          <a:xfrm>
            <a:off x="-250714" y="0"/>
            <a:ext cx="9394714" cy="6940538"/>
          </a:xfrm>
          <a:prstGeom prst="rect">
            <a:avLst/>
          </a:prstGeom>
        </p:spPr>
      </p:pic>
      <p:sp>
        <p:nvSpPr>
          <p:cNvPr id="5" name="Rectangle 4"/>
          <p:cNvSpPr/>
          <p:nvPr/>
        </p:nvSpPr>
        <p:spPr>
          <a:xfrm>
            <a:off x="2987824" y="1380905"/>
            <a:ext cx="6001725" cy="255454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344488" indent="-344488" algn="r" defTabSz="457177" rtl="1"/>
            <a:r>
              <a:rPr lang="ar-JO" sz="3200" b="1" dirty="0">
                <a:solidFill>
                  <a:prstClr val="black"/>
                </a:solidFill>
                <a:latin typeface="Arial" panose="020B0604020202020204" pitchFamily="34" charset="0"/>
                <a:cs typeface="Arial" panose="020B0604020202020204" pitchFamily="34" charset="0"/>
              </a:rPr>
              <a:t>6 فتفرست فيه متأملاً فرأيت دواب الأرض والوحوش والزحافات وطيور السماء.</a:t>
            </a:r>
            <a:r>
              <a:rPr lang="en-SG" sz="3200" b="1" dirty="0">
                <a:solidFill>
                  <a:prstClr val="black"/>
                </a:solidFill>
                <a:latin typeface="Arial" panose="020B0604020202020204" pitchFamily="34" charset="0"/>
                <a:cs typeface="Arial" panose="020B0604020202020204" pitchFamily="34" charset="0"/>
              </a:rPr>
              <a:t> </a:t>
            </a:r>
          </a:p>
          <a:p>
            <a:pPr marL="344488" indent="-344488" algn="r" defTabSz="457177" rtl="1"/>
            <a:endParaRPr lang="en-SG" sz="3200" b="1" dirty="0">
              <a:solidFill>
                <a:prstClr val="black"/>
              </a:solidFill>
              <a:latin typeface="Arial" panose="020B0604020202020204" pitchFamily="34" charset="0"/>
              <a:cs typeface="Arial" panose="020B0604020202020204" pitchFamily="34" charset="0"/>
            </a:endParaRPr>
          </a:p>
          <a:p>
            <a:pPr marL="344488" indent="-344488" algn="r" defTabSz="457177" rtl="1"/>
            <a:r>
              <a:rPr lang="ar-JO" sz="3200" b="1" dirty="0">
                <a:solidFill>
                  <a:prstClr val="black"/>
                </a:solidFill>
                <a:latin typeface="Arial" panose="020B0604020202020204" pitchFamily="34" charset="0"/>
                <a:cs typeface="Arial" panose="020B0604020202020204" pitchFamily="34" charset="0"/>
              </a:rPr>
              <a:t>7 وسمعت صوتا قائلاً لي: قم يا بطرس اذبح وكل.</a:t>
            </a:r>
            <a:endParaRPr lang="en-SG" sz="3200" b="1" dirty="0">
              <a:solidFill>
                <a:prstClr val="black"/>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46FF61A-FC95-6F46-BC7C-8CE99387B0B4}"/>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أعمال الرسل</a:t>
            </a: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11: 6-7</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76870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a:srcRect l="24024"/>
          <a:stretch/>
        </p:blipFill>
        <p:spPr>
          <a:xfrm>
            <a:off x="-250714" y="0"/>
            <a:ext cx="9394714" cy="6940538"/>
          </a:xfrm>
          <a:prstGeom prst="rect">
            <a:avLst/>
          </a:prstGeom>
        </p:spPr>
      </p:pic>
      <p:sp>
        <p:nvSpPr>
          <p:cNvPr id="5" name="Rectangle 4"/>
          <p:cNvSpPr/>
          <p:nvPr/>
        </p:nvSpPr>
        <p:spPr>
          <a:xfrm>
            <a:off x="2915816" y="1720117"/>
            <a:ext cx="6120133" cy="255454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344488" marR="0" lvl="0" indent="-344488" algn="r" defTabSz="457177" rtl="1" eaLnBrk="1" fontAlgn="base" latinLnBrk="0" hangingPunct="1">
              <a:lnSpc>
                <a:spcPct val="100000"/>
              </a:lnSpc>
              <a:spcBef>
                <a:spcPct val="0"/>
              </a:spcBef>
              <a:spcAft>
                <a:spcPct val="0"/>
              </a:spcAft>
              <a:buClrTx/>
              <a:buSzTx/>
              <a:buFontTx/>
              <a:buNone/>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8 فقلت: كلا يا رب لأنه لم يدخل فمي قط دنس أو نجس.</a:t>
            </a:r>
            <a:endParaRPr kumimoji="0" lang="en-SG"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344488" marR="0" lvl="0" indent="-344488" algn="r" defTabSz="457177" rtl="1" eaLnBrk="1" fontAlgn="base" latinLnBrk="0" hangingPunct="1">
              <a:lnSpc>
                <a:spcPct val="100000"/>
              </a:lnSpc>
              <a:spcBef>
                <a:spcPct val="0"/>
              </a:spcBef>
              <a:spcAft>
                <a:spcPct val="0"/>
              </a:spcAft>
              <a:buClrTx/>
              <a:buSzTx/>
              <a:buFontTx/>
              <a:buNone/>
              <a:defRPr/>
            </a:pPr>
            <a:endParaRPr kumimoji="0" lang="en-SG"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344488" marR="0" lvl="0" indent="-344488" algn="r" defTabSz="457177" rtl="1" eaLnBrk="1" fontAlgn="base" latinLnBrk="0" hangingPunct="1">
              <a:lnSpc>
                <a:spcPct val="100000"/>
              </a:lnSpc>
              <a:spcBef>
                <a:spcPct val="0"/>
              </a:spcBef>
              <a:spcAft>
                <a:spcPct val="0"/>
              </a:spcAft>
              <a:buClrTx/>
              <a:buSzTx/>
              <a:buFontTx/>
              <a:buNone/>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9 فأجابني صوت ثانية من السماء: ما طهره الله لا تنجسه أنت.</a:t>
            </a:r>
            <a:endParaRPr kumimoji="0" lang="en-SG"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706787B3-565A-6C49-8971-838DF782E63D}"/>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أعمال الرسل</a:t>
            </a: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11: 8-9</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47818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a:srcRect l="24024"/>
          <a:stretch/>
        </p:blipFill>
        <p:spPr>
          <a:xfrm>
            <a:off x="-250714" y="0"/>
            <a:ext cx="9394714" cy="6940538"/>
          </a:xfrm>
          <a:prstGeom prst="rect">
            <a:avLst/>
          </a:prstGeom>
        </p:spPr>
      </p:pic>
      <p:sp>
        <p:nvSpPr>
          <p:cNvPr id="5" name="Rectangle 4"/>
          <p:cNvSpPr/>
          <p:nvPr/>
        </p:nvSpPr>
        <p:spPr>
          <a:xfrm>
            <a:off x="2987824" y="1134686"/>
            <a:ext cx="5998185"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517525" indent="-517525" algn="r" defTabSz="457177" rtl="1"/>
            <a:r>
              <a:rPr lang="ar-JO" sz="3200" b="1" dirty="0">
                <a:solidFill>
                  <a:prstClr val="black"/>
                </a:solidFill>
                <a:latin typeface="Arial" panose="020B0604020202020204" pitchFamily="34" charset="0"/>
                <a:cs typeface="Arial" panose="020B0604020202020204" pitchFamily="34" charset="0"/>
              </a:rPr>
              <a:t>10 وكان هذا على ثلاث مرات، ثم انتشل الجميع إلى السماء أيضا.</a:t>
            </a:r>
            <a:endParaRPr lang="en-SG" sz="3200" b="1" dirty="0">
              <a:solidFill>
                <a:prstClr val="black"/>
              </a:solidFill>
              <a:latin typeface="Arial" panose="020B0604020202020204" pitchFamily="34" charset="0"/>
              <a:cs typeface="Arial" panose="020B0604020202020204" pitchFamily="34" charset="0"/>
            </a:endParaRPr>
          </a:p>
          <a:p>
            <a:pPr marL="517525" indent="-517525" algn="r" defTabSz="457177" rtl="1"/>
            <a:endParaRPr lang="en-SG" sz="3200" b="1" dirty="0">
              <a:solidFill>
                <a:prstClr val="black"/>
              </a:solidFill>
              <a:latin typeface="Arial" panose="020B0604020202020204" pitchFamily="34" charset="0"/>
              <a:cs typeface="Arial" panose="020B0604020202020204" pitchFamily="34" charset="0"/>
            </a:endParaRPr>
          </a:p>
          <a:p>
            <a:pPr marL="517525" indent="-517525" algn="r" defTabSz="457177" rtl="1"/>
            <a:r>
              <a:rPr lang="ar-JO" sz="3200" b="1" dirty="0">
                <a:solidFill>
                  <a:prstClr val="black"/>
                </a:solidFill>
                <a:latin typeface="Arial" panose="020B0604020202020204" pitchFamily="34" charset="0"/>
                <a:cs typeface="Arial" panose="020B0604020202020204" pitchFamily="34" charset="0"/>
              </a:rPr>
              <a:t>11 وإذا ثلاثة رجال قد وقفوا للوقت عند البيت الذي كنت فيه، مرسلين إليَّ من قيصرية.</a:t>
            </a:r>
            <a:r>
              <a:rPr lang="en-SG" sz="3200" b="1" dirty="0">
                <a:solidFill>
                  <a:prstClr val="black"/>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104C4025-6093-F64D-88BD-AEDAC2C621DF}"/>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أعمال الرسل</a:t>
            </a: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11: 10-11</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687815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a:srcRect l="24024"/>
          <a:stretch/>
        </p:blipFill>
        <p:spPr>
          <a:xfrm>
            <a:off x="-243344" y="0"/>
            <a:ext cx="9377333" cy="6940538"/>
          </a:xfrm>
          <a:prstGeom prst="rect">
            <a:avLst/>
          </a:prstGeom>
        </p:spPr>
      </p:pic>
      <p:sp>
        <p:nvSpPr>
          <p:cNvPr id="5" name="Rectangle 4"/>
          <p:cNvSpPr/>
          <p:nvPr/>
        </p:nvSpPr>
        <p:spPr>
          <a:xfrm>
            <a:off x="2555776" y="1370645"/>
            <a:ext cx="6434197" cy="353943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517525" indent="-517525" algn="r" defTabSz="457177" rtl="1"/>
            <a:r>
              <a:rPr lang="ar-JO" sz="3200" b="1" dirty="0">
                <a:solidFill>
                  <a:prstClr val="black"/>
                </a:solidFill>
                <a:latin typeface="Arial" panose="020B0604020202020204" pitchFamily="34" charset="0"/>
                <a:cs typeface="Arial" panose="020B0604020202020204" pitchFamily="34" charset="0"/>
              </a:rPr>
              <a:t>12 فقال لي الروح أن أذهب معهم غير مرتاب في شيء، وذهب معي أيضاً هؤلاء الإخوة الستة. فدخلنا بيت الرجل.</a:t>
            </a:r>
            <a:endParaRPr lang="en-SG" sz="3200" b="1" dirty="0">
              <a:solidFill>
                <a:prstClr val="black"/>
              </a:solidFill>
              <a:latin typeface="Arial" panose="020B0604020202020204" pitchFamily="34" charset="0"/>
              <a:cs typeface="Arial" panose="020B0604020202020204" pitchFamily="34" charset="0"/>
            </a:endParaRPr>
          </a:p>
          <a:p>
            <a:pPr marL="517525" indent="-517525" algn="r" defTabSz="457177" rtl="1"/>
            <a:endParaRPr lang="en-SG" sz="3200" b="1" dirty="0">
              <a:solidFill>
                <a:prstClr val="black"/>
              </a:solidFill>
              <a:latin typeface="Arial" panose="020B0604020202020204" pitchFamily="34" charset="0"/>
              <a:cs typeface="Arial" panose="020B0604020202020204" pitchFamily="34" charset="0"/>
            </a:endParaRPr>
          </a:p>
          <a:p>
            <a:pPr marL="517525" indent="-517525" algn="r" defTabSz="457177" rtl="1"/>
            <a:r>
              <a:rPr lang="ar-JO" sz="3200" b="1" dirty="0">
                <a:solidFill>
                  <a:prstClr val="black"/>
                </a:solidFill>
                <a:latin typeface="Arial" panose="020B0604020202020204" pitchFamily="34" charset="0"/>
                <a:cs typeface="Arial" panose="020B0604020202020204" pitchFamily="34" charset="0"/>
              </a:rPr>
              <a:t>13 فأخبرنا كيف رأى الملاك في بيته قائماً وقائلاً له: أرسل إلى يافا رجالاً واستدع سمعان الملقب بطرس</a:t>
            </a:r>
            <a:endParaRPr lang="en-SG" sz="3200" b="1" dirty="0">
              <a:solidFill>
                <a:prstClr val="black"/>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19B1CFB-3F16-1A4B-886E-D51194DC9A46}"/>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أعمال الرسل</a:t>
            </a: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11: 12-13</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54781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a:srcRect l="24024"/>
          <a:stretch/>
        </p:blipFill>
        <p:spPr>
          <a:xfrm>
            <a:off x="-250714" y="0"/>
            <a:ext cx="9394714" cy="6940538"/>
          </a:xfrm>
          <a:prstGeom prst="rect">
            <a:avLst/>
          </a:prstGeom>
        </p:spPr>
      </p:pic>
      <p:sp>
        <p:nvSpPr>
          <p:cNvPr id="5" name="Rectangle 4"/>
          <p:cNvSpPr/>
          <p:nvPr/>
        </p:nvSpPr>
        <p:spPr>
          <a:xfrm>
            <a:off x="3923928" y="1380908"/>
            <a:ext cx="5110289" cy="255454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517525" indent="-517525" algn="r" defTabSz="457177" rtl="1"/>
            <a:r>
              <a:rPr lang="ar-JO" sz="3200" b="1" dirty="0">
                <a:solidFill>
                  <a:prstClr val="black"/>
                </a:solidFill>
                <a:latin typeface="Arial" panose="020B0604020202020204" pitchFamily="34" charset="0"/>
                <a:cs typeface="Arial" panose="020B0604020202020204" pitchFamily="34" charset="0"/>
              </a:rPr>
              <a:t>14 وهو يكلمك كلاما به تخلص أنت وكل بيتك.</a:t>
            </a:r>
          </a:p>
          <a:p>
            <a:pPr marL="517525" indent="-517525" algn="r" defTabSz="457177" rtl="1"/>
            <a:r>
              <a:rPr lang="ar-JO" sz="3200" b="1" dirty="0">
                <a:solidFill>
                  <a:prstClr val="black"/>
                </a:solidFill>
                <a:latin typeface="Arial" panose="020B0604020202020204" pitchFamily="34" charset="0"/>
                <a:cs typeface="Arial" panose="020B0604020202020204" pitchFamily="34" charset="0"/>
              </a:rPr>
              <a:t>15 فلما ابتدأت أتكلم حل الروح القدس عليهم كما علينا أيضا في البداءة.</a:t>
            </a:r>
            <a:endParaRPr lang="en-SG" sz="3200" b="1" dirty="0">
              <a:solidFill>
                <a:prstClr val="black"/>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AC7CFC8-3940-C846-9669-FC434F39BDD3}"/>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أعمال الرسل</a:t>
            </a: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11: 14-15</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51613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a:srcRect l="24024"/>
          <a:stretch/>
        </p:blipFill>
        <p:spPr>
          <a:xfrm>
            <a:off x="-250714" y="0"/>
            <a:ext cx="9394714" cy="6940538"/>
          </a:xfrm>
          <a:prstGeom prst="rect">
            <a:avLst/>
          </a:prstGeom>
        </p:spPr>
      </p:pic>
      <p:sp>
        <p:nvSpPr>
          <p:cNvPr id="5" name="Rectangle 4"/>
          <p:cNvSpPr/>
          <p:nvPr/>
        </p:nvSpPr>
        <p:spPr>
          <a:xfrm>
            <a:off x="2123728" y="1282166"/>
            <a:ext cx="6862734"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517525" indent="-517525" algn="r" defTabSz="457177" rtl="1"/>
            <a:r>
              <a:rPr lang="ar-JO" sz="3200" b="1" dirty="0">
                <a:solidFill>
                  <a:prstClr val="black"/>
                </a:solidFill>
                <a:latin typeface="Arial" panose="020B0604020202020204" pitchFamily="34" charset="0"/>
                <a:cs typeface="Arial" panose="020B0604020202020204" pitchFamily="34" charset="0"/>
              </a:rPr>
              <a:t>16 فتذكرت كلام الرب كيف قال: إن يوحنا عمد بماء وأما أنتم فستعمدون بالروح القدس.</a:t>
            </a:r>
          </a:p>
          <a:p>
            <a:pPr marL="517525" indent="-517525" algn="r" defTabSz="457177" rtl="1"/>
            <a:endParaRPr lang="ar-JO" sz="3200" b="1" dirty="0">
              <a:solidFill>
                <a:prstClr val="black"/>
              </a:solidFill>
              <a:latin typeface="Arial" panose="020B0604020202020204" pitchFamily="34" charset="0"/>
              <a:cs typeface="Arial" panose="020B0604020202020204" pitchFamily="34" charset="0"/>
            </a:endParaRPr>
          </a:p>
          <a:p>
            <a:pPr marL="517525" indent="-517525" algn="r" defTabSz="457177" rtl="1"/>
            <a:r>
              <a:rPr lang="ar-JO" sz="3200" b="1" dirty="0">
                <a:solidFill>
                  <a:prstClr val="black"/>
                </a:solidFill>
                <a:latin typeface="Arial" panose="020B0604020202020204" pitchFamily="34" charset="0"/>
                <a:cs typeface="Arial" panose="020B0604020202020204" pitchFamily="34" charset="0"/>
              </a:rPr>
              <a:t>17 فإن كان الله قد أعطاهم الموهبة كما لنا أيضاً بالسوية مؤمنين بالرب يسوع المسيح، فمن أنا؟ أقادر أن أمنع الله؟</a:t>
            </a:r>
            <a:endParaRPr lang="en-SG" sz="3200" b="1" dirty="0">
              <a:solidFill>
                <a:prstClr val="black"/>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3DB7758-7E9E-0148-AA1E-2864221134EF}"/>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أعمال الرسل</a:t>
            </a: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11: 16-17</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8554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pPr defTabSz="914400"/>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رب، 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6833" y="1380685"/>
            <a:ext cx="9144000"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حقق يسوع نبوءات العهد القديم (2 :30 ؛ 3 :19 ، 24 ؛ 10 :43 ؛ 26: 6-7 ، 22) ، خاصة في معجزاته (2 :22 ؛ 10 :38) ، والموت وفقًا لمقاصد الله (2 : 23 ؛ 3: 13-15 ، 18 ؛ 4 :11 ؛ 10 :39 ؛ 26 :23) </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القيامة       (2 :24 ، 31-32 ؛ 3 :15 ، 26 ؛ 10: 40-41 ؛ 17 :31 ؛ 26 ، 23) ، والتمجيد إلى عرش الله كرب (2: 25-29 ، 33-36 ؛ 3 :13 ؛ 10 :36) حتى يعود (3: 20-21 ؛ 10 :42 ؛ 17 :31 ؛ راجع مسح العهد القديم 137</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8EF4DFBC-7BC4-4D42-A787-6BB243C6B9B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92564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a:srcRect l="24024"/>
          <a:stretch/>
        </p:blipFill>
        <p:spPr>
          <a:xfrm>
            <a:off x="-250714" y="0"/>
            <a:ext cx="9394714" cy="6940538"/>
          </a:xfrm>
          <a:prstGeom prst="rect">
            <a:avLst/>
          </a:prstGeom>
        </p:spPr>
      </p:pic>
      <p:sp>
        <p:nvSpPr>
          <p:cNvPr id="5" name="Rectangle 4"/>
          <p:cNvSpPr/>
          <p:nvPr/>
        </p:nvSpPr>
        <p:spPr>
          <a:xfrm>
            <a:off x="2843808" y="1873350"/>
            <a:ext cx="6096117" cy="156966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517525" indent="-517525" algn="r" defTabSz="457177" rtl="1"/>
            <a:r>
              <a:rPr lang="ar-JO" sz="3200" b="1" dirty="0">
                <a:solidFill>
                  <a:prstClr val="black"/>
                </a:solidFill>
                <a:latin typeface="Arial" panose="020B0604020202020204" pitchFamily="34" charset="0"/>
                <a:cs typeface="Arial" panose="020B0604020202020204" pitchFamily="34" charset="0"/>
              </a:rPr>
              <a:t>18 فلما سمعوا ذلك سكتوا وكانوا يمجدون الله قائلين: إذاً أعطى الله الأمم أيضا التوبة للحياة</a:t>
            </a:r>
            <a:endParaRPr lang="en-SG" sz="3200" b="1" dirty="0">
              <a:solidFill>
                <a:prstClr val="black"/>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81E85570-797F-9B4A-ADF1-99BD9C2673DF}"/>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أعمال الرسل</a:t>
            </a: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11: 18</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2496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a:extLst>
              <a:ext uri="{FF2B5EF4-FFF2-40B4-BE49-F238E27FC236}">
                <a16:creationId xmlns:a16="http://schemas.microsoft.com/office/drawing/2014/main" id="{2A0AC617-B9C6-564E-A933-C1BA4A3AECB1}"/>
              </a:ext>
            </a:extLst>
          </p:cNvPr>
          <p:cNvSpPr>
            <a:spLocks noGrp="1" noChangeArrowheads="1"/>
          </p:cNvSpPr>
          <p:nvPr>
            <p:ph type="title"/>
          </p:nvPr>
        </p:nvSpPr>
        <p:spPr>
          <a:xfrm>
            <a:off x="0" y="301625"/>
            <a:ext cx="4648200" cy="5794375"/>
          </a:xfrm>
        </p:spPr>
        <p:txBody>
          <a:bodyPr/>
          <a:lstStyle/>
          <a:p>
            <a:pPr algn="ctr" eaLnBrk="1" hangingPunct="1"/>
            <a:r>
              <a:rPr lang="ar-JO" altLang="zh-CN" b="1" dirty="0">
                <a:latin typeface="Arial" panose="020B0604020202020204" pitchFamily="34" charset="0"/>
                <a:ea typeface="宋体" panose="02010600030101010101" pitchFamily="2" charset="-122"/>
                <a:cs typeface="Arial" panose="020B0604020202020204" pitchFamily="34" charset="0"/>
              </a:rPr>
              <a:t>يجب علينا أن نتقبل التغييرات بفارغ الصبر عندما يبدأها الله نفسه</a:t>
            </a:r>
            <a:endParaRPr lang="en-US" altLang="en-US" b="1" dirty="0">
              <a:latin typeface="Arial" panose="020B0604020202020204" pitchFamily="34" charset="0"/>
              <a:ea typeface="宋体" panose="02010600030101010101" pitchFamily="2" charset="-122"/>
              <a:cs typeface="Arial" panose="020B0604020202020204" pitchFamily="34" charset="0"/>
            </a:endParaRPr>
          </a:p>
        </p:txBody>
      </p:sp>
      <p:pic>
        <p:nvPicPr>
          <p:cNvPr id="133122" name="Picture 4" descr="Storm%2Ejpg">
            <a:extLst>
              <a:ext uri="{FF2B5EF4-FFF2-40B4-BE49-F238E27FC236}">
                <a16:creationId xmlns:a16="http://schemas.microsoft.com/office/drawing/2014/main" id="{43696157-2854-8646-B84C-F2B7983B29F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648200" y="0"/>
            <a:ext cx="5449888" cy="7083425"/>
          </a:xfr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6" descr="112499%2003%2035crm%2Ejpg">
            <a:extLst>
              <a:ext uri="{FF2B5EF4-FFF2-40B4-BE49-F238E27FC236}">
                <a16:creationId xmlns:a16="http://schemas.microsoft.com/office/drawing/2014/main" id="{C62F549A-BAC7-E746-9225-1A273F8996C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16066"/>
          <a:stretch>
            <a:fillRect/>
          </a:stretch>
        </p:blipFill>
        <p:spPr>
          <a:xfrm>
            <a:off x="0" y="0"/>
            <a:ext cx="9220200" cy="7315200"/>
          </a:xfrm>
          <a:noFill/>
        </p:spPr>
      </p:pic>
      <p:sp>
        <p:nvSpPr>
          <p:cNvPr id="135170" name="Rectangle 2">
            <a:extLst>
              <a:ext uri="{FF2B5EF4-FFF2-40B4-BE49-F238E27FC236}">
                <a16:creationId xmlns:a16="http://schemas.microsoft.com/office/drawing/2014/main" id="{500C8CDA-52FE-9B44-8DB9-BB4B04AA9060}"/>
              </a:ext>
            </a:extLst>
          </p:cNvPr>
          <p:cNvSpPr>
            <a:spLocks noGrp="1" noChangeArrowheads="1"/>
          </p:cNvSpPr>
          <p:nvPr>
            <p:ph type="title"/>
          </p:nvPr>
        </p:nvSpPr>
        <p:spPr>
          <a:xfrm>
            <a:off x="152400" y="0"/>
            <a:ext cx="8991600" cy="1219200"/>
          </a:xfrm>
        </p:spPr>
        <p:txBody>
          <a:bodyPr/>
          <a:lstStyle/>
          <a:p>
            <a:pPr algn="ctr" eaLnBrk="1" hangingPunct="1"/>
            <a:r>
              <a:rPr lang="ar-JO" altLang="zh-CN" sz="5400" b="1" dirty="0">
                <a:solidFill>
                  <a:schemeClr val="bg1"/>
                </a:solidFill>
                <a:latin typeface="Arial" panose="020B0604020202020204" pitchFamily="34" charset="0"/>
                <a:ea typeface="宋体" panose="02010600030101010101" pitchFamily="2" charset="-122"/>
                <a:cs typeface="Arial" panose="020B0604020202020204" pitchFamily="34" charset="0"/>
              </a:rPr>
              <a:t>الفكرة الرئيسية لا تزال ضبابية...؟</a:t>
            </a:r>
            <a:endParaRPr lang="en-US" altLang="zh-CN" sz="5400" b="1" dirty="0">
              <a:solidFill>
                <a:schemeClr val="bg1"/>
              </a:solidFill>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9" descr="neonpur%2Ejpg">
            <a:extLst>
              <a:ext uri="{FF2B5EF4-FFF2-40B4-BE49-F238E27FC236}">
                <a16:creationId xmlns:a16="http://schemas.microsoft.com/office/drawing/2014/main" id="{2E0D78E5-02C9-A949-AB7A-273120520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0"/>
            <a:ext cx="6905625" cy="665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Rectangle 2">
            <a:extLst>
              <a:ext uri="{FF2B5EF4-FFF2-40B4-BE49-F238E27FC236}">
                <a16:creationId xmlns:a16="http://schemas.microsoft.com/office/drawing/2014/main" id="{E00CF093-217C-CD47-B91F-EF3AE10431BD}"/>
              </a:ext>
            </a:extLst>
          </p:cNvPr>
          <p:cNvSpPr>
            <a:spLocks noGrp="1" noChangeArrowheads="1"/>
          </p:cNvSpPr>
          <p:nvPr>
            <p:ph type="title"/>
          </p:nvPr>
        </p:nvSpPr>
        <p:spPr>
          <a:xfrm>
            <a:off x="457200" y="0"/>
            <a:ext cx="3886200" cy="6556375"/>
          </a:xfrm>
        </p:spPr>
        <p:txBody>
          <a:bodyPr/>
          <a:lstStyle/>
          <a:p>
            <a:pPr algn="ctr" eaLnBrk="1" hangingPunct="1"/>
            <a:r>
              <a:rPr lang="ar-JO" altLang="zh-CN" sz="4000" b="1" dirty="0">
                <a:latin typeface="Arial" panose="020B0604020202020204" pitchFamily="34" charset="0"/>
                <a:ea typeface="宋体" panose="02010600030101010101" pitchFamily="2" charset="-122"/>
                <a:cs typeface="Arial" panose="020B0604020202020204" pitchFamily="34" charset="0"/>
              </a:rPr>
              <a:t>يجب علينا أن </a:t>
            </a:r>
            <a:br>
              <a:rPr lang="ar-JO" altLang="zh-CN" sz="4000" b="1" dirty="0">
                <a:latin typeface="Arial" panose="020B0604020202020204" pitchFamily="34" charset="0"/>
                <a:ea typeface="宋体" panose="02010600030101010101" pitchFamily="2" charset="-122"/>
                <a:cs typeface="Arial" panose="020B0604020202020204" pitchFamily="34" charset="0"/>
              </a:rPr>
            </a:br>
            <a:r>
              <a:rPr lang="ar-JO" altLang="zh-CN" sz="4000" b="1" dirty="0">
                <a:solidFill>
                  <a:srgbClr val="FFC000"/>
                </a:solidFill>
                <a:latin typeface="Arial" panose="020B0604020202020204" pitchFamily="34" charset="0"/>
                <a:ea typeface="宋体" panose="02010600030101010101" pitchFamily="2" charset="-122"/>
                <a:cs typeface="Arial" panose="020B0604020202020204" pitchFamily="34" charset="0"/>
              </a:rPr>
              <a:t>نتقبل</a:t>
            </a:r>
            <a:r>
              <a:rPr lang="ar-JO" altLang="zh-CN" sz="4000" b="1" dirty="0">
                <a:latin typeface="Arial" panose="020B0604020202020204" pitchFamily="34" charset="0"/>
                <a:ea typeface="宋体" panose="02010600030101010101" pitchFamily="2" charset="-122"/>
                <a:cs typeface="Arial" panose="020B0604020202020204" pitchFamily="34" charset="0"/>
              </a:rPr>
              <a:t> التغيير بشغف لأن الله هو </a:t>
            </a:r>
            <a:r>
              <a:rPr lang="ar-JO" altLang="zh-CN" sz="4000" b="1" dirty="0">
                <a:solidFill>
                  <a:srgbClr val="FFC000"/>
                </a:solidFill>
                <a:latin typeface="Arial" panose="020B0604020202020204" pitchFamily="34" charset="0"/>
                <a:ea typeface="宋体" panose="02010600030101010101" pitchFamily="2" charset="-122"/>
                <a:cs typeface="Arial" panose="020B0604020202020204" pitchFamily="34" charset="0"/>
              </a:rPr>
              <a:t>المبادر</a:t>
            </a:r>
            <a:r>
              <a:rPr lang="ar-JO" altLang="zh-CN" sz="4000" b="1" dirty="0">
                <a:latin typeface="Arial" panose="020B0604020202020204" pitchFamily="34" charset="0"/>
                <a:ea typeface="宋体" panose="02010600030101010101" pitchFamily="2" charset="-122"/>
                <a:cs typeface="Arial" panose="020B0604020202020204" pitchFamily="34" charset="0"/>
              </a:rPr>
              <a:t> به (الفكرة الرئيسية)</a:t>
            </a:r>
            <a:endParaRPr lang="en-US" altLang="en-US" sz="4000" b="1" dirty="0">
              <a:latin typeface="Arial" panose="020B0604020202020204" pitchFamily="34" charset="0"/>
              <a:ea typeface="宋体" panose="02010600030101010101" pitchFamily="2" charset="-122"/>
              <a:cs typeface="Arial" panose="020B060402020202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C7E3EC82-1530-344B-9032-42F616C17408}"/>
              </a:ext>
            </a:extLst>
          </p:cNvPr>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hlink"/>
              </a:buClr>
              <a:buChar char="•"/>
              <a:defRPr sz="3200">
                <a:solidFill>
                  <a:schemeClr val="tx1"/>
                </a:solidFill>
                <a:latin typeface="Arial Black" panose="020B0604020202020204" pitchFamily="34" charset="0"/>
                <a:ea typeface="ＭＳ Ｐゴシック" panose="020B0600070205080204" pitchFamily="34" charset="-128"/>
              </a:defRPr>
            </a:lvl1pPr>
            <a:lvl2pPr marL="742950" indent="-285750">
              <a:spcBef>
                <a:spcPct val="20000"/>
              </a:spcBef>
              <a:buClr>
                <a:schemeClr val="folHlink"/>
              </a:buClr>
              <a:buChar char="•"/>
              <a:defRPr sz="2800">
                <a:solidFill>
                  <a:schemeClr val="tx1"/>
                </a:solidFill>
                <a:latin typeface="Arial Black"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Black" panose="020B0604020202020204" pitchFamily="34" charset="0"/>
                <a:ea typeface="ＭＳ Ｐゴシック" panose="020B0600070205080204" pitchFamily="34" charset="-128"/>
              </a:defRPr>
            </a:lvl3pPr>
            <a:lvl4pPr marL="1600200" indent="-228600">
              <a:spcBef>
                <a:spcPct val="20000"/>
              </a:spcBef>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4pPr>
            <a:lvl5pPr marL="2057400" indent="-228600">
              <a:spcBef>
                <a:spcPct val="20000"/>
              </a:spcBef>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FF3399"/>
              </a:buClr>
              <a:buSzTx/>
              <a:buFontTx/>
              <a:buChar char="•"/>
              <a:tabLst/>
              <a:defRPr/>
            </a:pPr>
            <a:endParaRPr kumimoji="0" lang="en-US" altLang="en-US" sz="32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141314" name="Rectangle 2">
            <a:extLst>
              <a:ext uri="{FF2B5EF4-FFF2-40B4-BE49-F238E27FC236}">
                <a16:creationId xmlns:a16="http://schemas.microsoft.com/office/drawing/2014/main" id="{24E88C1B-AE3E-E740-A605-8B78944A2DB7}"/>
              </a:ext>
            </a:extLst>
          </p:cNvPr>
          <p:cNvSpPr>
            <a:spLocks noGrp="1" noChangeArrowheads="1"/>
          </p:cNvSpPr>
          <p:nvPr>
            <p:ph type="title"/>
          </p:nvPr>
        </p:nvSpPr>
        <p:spPr>
          <a:xfrm>
            <a:off x="1981200" y="0"/>
            <a:ext cx="5943600" cy="1219200"/>
          </a:xfrm>
        </p:spPr>
        <p:txBody>
          <a:bodyPr/>
          <a:lstStyle/>
          <a:p>
            <a:pPr eaLnBrk="1" hangingPunct="1"/>
            <a:r>
              <a:rPr lang="en-US" altLang="zh-CN" sz="5400" b="1" dirty="0">
                <a:solidFill>
                  <a:schemeClr val="bg1"/>
                </a:solidFill>
                <a:latin typeface="Arial" panose="020B0604020202020204" pitchFamily="34" charset="0"/>
                <a:ea typeface="宋体" panose="02010600030101010101" pitchFamily="2" charset="-122"/>
                <a:cs typeface="Arial" panose="020B0604020202020204" pitchFamily="34" charset="0"/>
              </a:rPr>
              <a:t>Faith Hops</a:t>
            </a:r>
          </a:p>
        </p:txBody>
      </p:sp>
      <p:pic>
        <p:nvPicPr>
          <p:cNvPr id="141315" name="Picture 5" descr="Faith Leaps.jpg">
            <a:extLst>
              <a:ext uri="{FF2B5EF4-FFF2-40B4-BE49-F238E27FC236}">
                <a16:creationId xmlns:a16="http://schemas.microsoft.com/office/drawing/2014/main" id="{FAB563EA-74AB-374F-9BA7-D24DEA37F39F}"/>
              </a:ext>
            </a:extLst>
          </p:cNvPr>
          <p:cNvPicPr>
            <a:picLocks noChangeAspect="1"/>
          </p:cNvPicPr>
          <p:nvPr/>
        </p:nvPicPr>
        <p:blipFill>
          <a:blip r:embed="rId3">
            <a:extLst>
              <a:ext uri="{28A0092B-C50C-407E-A947-70E740481C1C}">
                <a14:useLocalDpi xmlns:a14="http://schemas.microsoft.com/office/drawing/2010/main" val="0"/>
              </a:ext>
            </a:extLst>
          </a:blip>
          <a:srcRect l="2042" t="2892" r="3061" b="2158"/>
          <a:stretch>
            <a:fillRect/>
          </a:stretch>
        </p:blipFill>
        <p:spPr bwMode="auto">
          <a:xfrm>
            <a:off x="1066800" y="0"/>
            <a:ext cx="7086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TextBox 6">
            <a:extLst>
              <a:ext uri="{FF2B5EF4-FFF2-40B4-BE49-F238E27FC236}">
                <a16:creationId xmlns:a16="http://schemas.microsoft.com/office/drawing/2014/main" id="{F365E996-CF2F-B544-B6C8-964F8E9DBAD6}"/>
              </a:ext>
            </a:extLst>
          </p:cNvPr>
          <p:cNvSpPr txBox="1">
            <a:spLocks noChangeArrowheads="1"/>
          </p:cNvSpPr>
          <p:nvPr/>
        </p:nvSpPr>
        <p:spPr bwMode="auto">
          <a:xfrm>
            <a:off x="1143000" y="5925204"/>
            <a:ext cx="7391400" cy="9541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sz="3200">
                <a:solidFill>
                  <a:schemeClr val="tx1"/>
                </a:solidFill>
                <a:latin typeface="Arial Black" panose="020B0604020202020204" pitchFamily="34" charset="0"/>
                <a:ea typeface="ＭＳ Ｐゴシック" panose="020B0600070205080204" pitchFamily="34" charset="-128"/>
              </a:defRPr>
            </a:lvl1pPr>
            <a:lvl2pPr marL="742950" indent="-285750">
              <a:spcBef>
                <a:spcPct val="20000"/>
              </a:spcBef>
              <a:buClr>
                <a:schemeClr val="folHlink"/>
              </a:buClr>
              <a:buChar char="•"/>
              <a:defRPr sz="2800">
                <a:solidFill>
                  <a:schemeClr val="tx1"/>
                </a:solidFill>
                <a:latin typeface="Arial Black"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Black" panose="020B0604020202020204" pitchFamily="34" charset="0"/>
                <a:ea typeface="ＭＳ Ｐゴシック" panose="020B0600070205080204" pitchFamily="34" charset="-128"/>
              </a:defRPr>
            </a:lvl3pPr>
            <a:lvl4pPr marL="1600200" indent="-228600">
              <a:spcBef>
                <a:spcPct val="20000"/>
              </a:spcBef>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4pPr>
            <a:lvl5pPr marL="2057400" indent="-228600">
              <a:spcBef>
                <a:spcPct val="20000"/>
              </a:spcBef>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rgbClr val="FF3399"/>
              </a:buClr>
              <a:buSzTx/>
              <a:buFontTx/>
              <a:buNone/>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لقد توقفت عن التوقع أن تقوم بقفزات الإيمان، ولكن سيكون من الجميل أن أرى قفزة بين الحين والآخر.</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8E94B6D6-C674-3C4D-AA5C-4DAB1862587D}"/>
              </a:ext>
            </a:extLst>
          </p:cNvPr>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hlink"/>
              </a:buClr>
              <a:buChar char="•"/>
              <a:defRPr sz="3200">
                <a:solidFill>
                  <a:schemeClr val="tx1"/>
                </a:solidFill>
                <a:latin typeface="Arial Black" panose="020B0604020202020204" pitchFamily="34" charset="0"/>
                <a:ea typeface="ＭＳ Ｐゴシック" panose="020B0600070205080204" pitchFamily="34" charset="-128"/>
              </a:defRPr>
            </a:lvl1pPr>
            <a:lvl2pPr marL="742950" indent="-285750">
              <a:spcBef>
                <a:spcPct val="20000"/>
              </a:spcBef>
              <a:buClr>
                <a:schemeClr val="folHlink"/>
              </a:buClr>
              <a:buChar char="•"/>
              <a:defRPr sz="2800">
                <a:solidFill>
                  <a:schemeClr val="tx1"/>
                </a:solidFill>
                <a:latin typeface="Arial Black"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Black" panose="020B0604020202020204" pitchFamily="34" charset="0"/>
                <a:ea typeface="ＭＳ Ｐゴシック" panose="020B0600070205080204" pitchFamily="34" charset="-128"/>
              </a:defRPr>
            </a:lvl3pPr>
            <a:lvl4pPr marL="1600200" indent="-228600">
              <a:spcBef>
                <a:spcPct val="20000"/>
              </a:spcBef>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4pPr>
            <a:lvl5pPr marL="2057400" indent="-228600">
              <a:spcBef>
                <a:spcPct val="20000"/>
              </a:spcBef>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FF3399"/>
              </a:buClr>
              <a:buSzTx/>
              <a:buFontTx/>
              <a:buChar char="•"/>
              <a:tabLst/>
              <a:defRPr/>
            </a:pPr>
            <a:endParaRPr kumimoji="0" lang="en-US" altLang="en-US" sz="32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143362" name="Rectangle 2">
            <a:extLst>
              <a:ext uri="{FF2B5EF4-FFF2-40B4-BE49-F238E27FC236}">
                <a16:creationId xmlns:a16="http://schemas.microsoft.com/office/drawing/2014/main" id="{D2BA3163-4FCD-8049-AE49-D65DB9BAF833}"/>
              </a:ext>
            </a:extLst>
          </p:cNvPr>
          <p:cNvSpPr>
            <a:spLocks noGrp="1" noChangeArrowheads="1"/>
          </p:cNvSpPr>
          <p:nvPr>
            <p:ph type="title"/>
          </p:nvPr>
        </p:nvSpPr>
        <p:spPr>
          <a:xfrm>
            <a:off x="1981200" y="0"/>
            <a:ext cx="5943600" cy="1219200"/>
          </a:xfrm>
        </p:spPr>
        <p:txBody>
          <a:bodyPr/>
          <a:lstStyle/>
          <a:p>
            <a:pPr eaLnBrk="1" hangingPunct="1"/>
            <a:r>
              <a:rPr lang="en-US" altLang="zh-CN" sz="5400" b="1" dirty="0">
                <a:solidFill>
                  <a:schemeClr val="bg1"/>
                </a:solidFill>
                <a:latin typeface="Arial" panose="020B0604020202020204" pitchFamily="34" charset="0"/>
                <a:ea typeface="宋体" panose="02010600030101010101" pitchFamily="2" charset="-122"/>
                <a:cs typeface="Arial" panose="020B0604020202020204" pitchFamily="34" charset="0"/>
              </a:rPr>
              <a:t>Tradition</a:t>
            </a:r>
          </a:p>
        </p:txBody>
      </p:sp>
      <p:pic>
        <p:nvPicPr>
          <p:cNvPr id="143363" name="Picture 8" descr="Traditions.jpg">
            <a:extLst>
              <a:ext uri="{FF2B5EF4-FFF2-40B4-BE49-F238E27FC236}">
                <a16:creationId xmlns:a16="http://schemas.microsoft.com/office/drawing/2014/main" id="{63ADAE4A-6844-A440-BC2E-F44A3AFE78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8275"/>
            <a:ext cx="93726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TextBox 6">
            <a:extLst>
              <a:ext uri="{FF2B5EF4-FFF2-40B4-BE49-F238E27FC236}">
                <a16:creationId xmlns:a16="http://schemas.microsoft.com/office/drawing/2014/main" id="{0379C81D-9764-BA4F-A000-637E0BC0FE58}"/>
              </a:ext>
            </a:extLst>
          </p:cNvPr>
          <p:cNvSpPr txBox="1">
            <a:spLocks noChangeArrowheads="1"/>
          </p:cNvSpPr>
          <p:nvPr/>
        </p:nvSpPr>
        <p:spPr bwMode="auto">
          <a:xfrm>
            <a:off x="0" y="5486400"/>
            <a:ext cx="9144000" cy="9541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sz="3200">
                <a:solidFill>
                  <a:schemeClr val="tx1"/>
                </a:solidFill>
                <a:latin typeface="Arial Black" panose="020B0604020202020204" pitchFamily="34" charset="0"/>
                <a:ea typeface="ＭＳ Ｐゴシック" panose="020B0600070205080204" pitchFamily="34" charset="-128"/>
              </a:defRPr>
            </a:lvl1pPr>
            <a:lvl2pPr marL="742950" indent="-285750">
              <a:spcBef>
                <a:spcPct val="20000"/>
              </a:spcBef>
              <a:buClr>
                <a:schemeClr val="folHlink"/>
              </a:buClr>
              <a:buChar char="•"/>
              <a:defRPr sz="2800">
                <a:solidFill>
                  <a:schemeClr val="tx1"/>
                </a:solidFill>
                <a:latin typeface="Arial Black"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Black" panose="020B0604020202020204" pitchFamily="34" charset="0"/>
                <a:ea typeface="ＭＳ Ｐゴシック" panose="020B0600070205080204" pitchFamily="34" charset="-128"/>
              </a:defRPr>
            </a:lvl3pPr>
            <a:lvl4pPr marL="1600200" indent="-228600">
              <a:spcBef>
                <a:spcPct val="20000"/>
              </a:spcBef>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4pPr>
            <a:lvl5pPr marL="2057400" indent="-228600">
              <a:spcBef>
                <a:spcPct val="20000"/>
              </a:spcBef>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
                <a:srgbClr val="FF3399"/>
              </a:buClr>
              <a:buSzTx/>
              <a:buFontTx/>
              <a:buNone/>
              <a:tabLst/>
              <a:defRPr/>
            </a:pPr>
            <a:r>
              <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كانت الكنيسة بأكملها تراقب بترقب شديد الزائرين وهم يجلسون في المكان الذي جلس فيه آل مارتينز منذ 42 عامًا.</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8" descr="tientan1a%2Ejpg">
            <a:extLst>
              <a:ext uri="{FF2B5EF4-FFF2-40B4-BE49-F238E27FC236}">
                <a16:creationId xmlns:a16="http://schemas.microsoft.com/office/drawing/2014/main" id="{157FC16A-35C8-4F46-867C-701087FC73D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1706" r="22481"/>
          <a:stretch>
            <a:fillRect/>
          </a:stretch>
        </p:blipFill>
        <p:spPr>
          <a:xfrm>
            <a:off x="0" y="0"/>
            <a:ext cx="5486400" cy="6924675"/>
          </a:xfrm>
          <a:noFill/>
        </p:spPr>
      </p:pic>
      <p:sp>
        <p:nvSpPr>
          <p:cNvPr id="145410" name="Rectangle 10">
            <a:extLst>
              <a:ext uri="{FF2B5EF4-FFF2-40B4-BE49-F238E27FC236}">
                <a16:creationId xmlns:a16="http://schemas.microsoft.com/office/drawing/2014/main" id="{105A7289-ED12-574C-AE38-221D57E60166}"/>
              </a:ext>
            </a:extLst>
          </p:cNvPr>
          <p:cNvSpPr>
            <a:spLocks noChangeArrowheads="1"/>
          </p:cNvSpPr>
          <p:nvPr/>
        </p:nvSpPr>
        <p:spPr bwMode="auto">
          <a:xfrm>
            <a:off x="5486400" y="0"/>
            <a:ext cx="36576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Char char="•"/>
              <a:defRPr sz="3200">
                <a:solidFill>
                  <a:schemeClr val="tx1"/>
                </a:solidFill>
                <a:latin typeface="Arial Black" panose="020B0604020202020204" pitchFamily="34" charset="0"/>
                <a:ea typeface="ＭＳ Ｐゴシック" panose="020B0600070205080204" pitchFamily="34" charset="-128"/>
              </a:defRPr>
            </a:lvl1pPr>
            <a:lvl2pPr marL="742950" indent="-285750">
              <a:spcBef>
                <a:spcPct val="20000"/>
              </a:spcBef>
              <a:buClr>
                <a:schemeClr val="folHlink"/>
              </a:buClr>
              <a:buChar char="•"/>
              <a:defRPr sz="2800">
                <a:solidFill>
                  <a:schemeClr val="tx1"/>
                </a:solidFill>
                <a:latin typeface="Arial Black"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Black" panose="020B0604020202020204" pitchFamily="34" charset="0"/>
                <a:ea typeface="ＭＳ Ｐゴシック" panose="020B0600070205080204" pitchFamily="34" charset="-128"/>
              </a:defRPr>
            </a:lvl3pPr>
            <a:lvl4pPr marL="1600200" indent="-228600">
              <a:spcBef>
                <a:spcPct val="20000"/>
              </a:spcBef>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4pPr>
            <a:lvl5pPr marL="2057400" indent="-228600">
              <a:spcBef>
                <a:spcPct val="20000"/>
              </a:spcBef>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
                <a:srgbClr val="FF3399"/>
              </a:buClr>
              <a:buSzTx/>
              <a:buFontTx/>
              <a:buChar char="•"/>
              <a:tabLst/>
              <a:defRPr/>
            </a:pPr>
            <a:endParaRPr kumimoji="0" lang="en-US" altLang="en-US" sz="32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319490" name="Rectangle 2">
            <a:extLst>
              <a:ext uri="{FF2B5EF4-FFF2-40B4-BE49-F238E27FC236}">
                <a16:creationId xmlns:a16="http://schemas.microsoft.com/office/drawing/2014/main" id="{E99DEDEA-3B94-174D-B8E3-E6342FBC57AA}"/>
              </a:ext>
            </a:extLst>
          </p:cNvPr>
          <p:cNvSpPr>
            <a:spLocks noGrp="1" noChangeArrowheads="1"/>
          </p:cNvSpPr>
          <p:nvPr>
            <p:ph type="title"/>
          </p:nvPr>
        </p:nvSpPr>
        <p:spPr>
          <a:xfrm>
            <a:off x="5562600" y="0"/>
            <a:ext cx="3505200" cy="6858000"/>
          </a:xfrm>
        </p:spPr>
        <p:txBody>
          <a:bodyPr/>
          <a:lstStyle/>
          <a:p>
            <a:pPr algn="ctr" eaLnBrk="1" hangingPunct="1">
              <a:defRPr/>
            </a:pPr>
            <a:r>
              <a:rPr lang="ar-JO" altLang="zh-CN" sz="3600" b="1" dirty="0">
                <a:latin typeface="Arial" panose="020B0604020202020204" pitchFamily="34" charset="0"/>
                <a:ea typeface="SimSun" charset="0"/>
                <a:cs typeface="Arial" panose="020B0604020202020204" pitchFamily="34" charset="0"/>
              </a:rPr>
              <a:t>هل أنت على استعداد لتبني أي تغيير من شأنه أن يعزز الإنجيل بشكل أكثر فعالية؟</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رؤيتنا</a:t>
            </a:r>
            <a:endParaRPr lang="en-US" dirty="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88734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6F9000-6F0B-47C1-8690-601C9134C650}"/>
              </a:ext>
            </a:extLst>
          </p:cNvPr>
          <p:cNvSpPr/>
          <p:nvPr/>
        </p:nvSpPr>
        <p:spPr bwMode="auto">
          <a:xfrm>
            <a:off x="-24064" y="8354"/>
            <a:ext cx="9168064" cy="6849646"/>
          </a:xfrm>
          <a:prstGeom prst="rect">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 name="TextBox 2">
            <a:extLst>
              <a:ext uri="{FF2B5EF4-FFF2-40B4-BE49-F238E27FC236}">
                <a16:creationId xmlns:a16="http://schemas.microsoft.com/office/drawing/2014/main" id="{5BC6478F-0F9F-4EAE-9812-01EAD814A116}"/>
              </a:ext>
            </a:extLst>
          </p:cNvPr>
          <p:cNvSpPr txBox="1"/>
          <p:nvPr/>
        </p:nvSpPr>
        <p:spPr bwMode="auto">
          <a:xfrm>
            <a:off x="38100" y="128673"/>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normAutofit/>
          </a:bodyPr>
          <a:lstStyle/>
          <a:p>
            <a:pPr marL="0" marR="0" lvl="0" indent="0" algn="ctr" defTabSz="457177" rtl="0" eaLnBrk="0" fontAlgn="base" latinLnBrk="0" hangingPunct="0">
              <a:lnSpc>
                <a:spcPct val="90000"/>
              </a:lnSpc>
              <a:spcBef>
                <a:spcPct val="0"/>
              </a:spcBef>
              <a:spcAft>
                <a:spcPts val="600"/>
              </a:spcAft>
              <a:buClrTx/>
              <a:buSzTx/>
              <a:buFontTx/>
              <a:buNone/>
              <a:tabLst/>
              <a:defRPr/>
            </a:pPr>
            <a:r>
              <a:rPr kumimoji="0" lang="ar-JO" sz="3700" b="1" u="none" strike="noStrike" kern="1200" cap="none" spc="0" normalizeH="0" baseline="0" noProof="0" dirty="0">
                <a:ln w="0"/>
                <a:solidFill>
                  <a:srgbClr val="C00000"/>
                </a:solidFill>
                <a:effectLst>
                  <a:outerShdw blurRad="38100" dist="25400" dir="5400000" algn="ctr" rotWithShape="0">
                    <a:srgbClr val="6E747A">
                      <a:alpha val="43000"/>
                    </a:srgbClr>
                  </a:outerShdw>
                </a:effectLst>
                <a:uLnTx/>
                <a:uFillTx/>
                <a:latin typeface="Times New Roman"/>
                <a:ea typeface="ＭＳ Ｐゴシック" pitchFamily="-108" charset="-128"/>
                <a:cs typeface="Arial" panose="020B0604020202020204" pitchFamily="34" charset="0"/>
              </a:rPr>
              <a:t>علامات الكنيسة الدولية السليمة</a:t>
            </a:r>
            <a:endParaRPr kumimoji="0" lang="en-US" sz="3700" b="1" u="none" strike="noStrike" kern="1200" cap="none" spc="0" normalizeH="0" baseline="0" noProof="0" dirty="0">
              <a:ln w="0"/>
              <a:solidFill>
                <a:srgbClr val="C00000"/>
              </a:solidFill>
              <a:effectLst>
                <a:outerShdw blurRad="38100" dist="25400" dir="5400000" algn="ctr" rotWithShape="0">
                  <a:srgbClr val="6E747A">
                    <a:alpha val="43000"/>
                  </a:srgbClr>
                </a:outerShdw>
              </a:effectLst>
              <a:uLnTx/>
              <a:uFillTx/>
              <a:latin typeface="Times New Roman"/>
              <a:ea typeface="ＭＳ Ｐゴシック" pitchFamily="-108" charset="-128"/>
              <a:cs typeface="Arial" panose="020B0604020202020204" pitchFamily="34" charset="0"/>
            </a:endParaRPr>
          </a:p>
        </p:txBody>
      </p:sp>
      <p:pic>
        <p:nvPicPr>
          <p:cNvPr id="1026" name="Picture 2" descr="vegetable | Description, Types, Farming, &amp; Examples | Britannica">
            <a:extLst>
              <a:ext uri="{FF2B5EF4-FFF2-40B4-BE49-F238E27FC236}">
                <a16:creationId xmlns:a16="http://schemas.microsoft.com/office/drawing/2014/main" id="{842799A4-5B5A-4EB3-91C5-EBD6EC0B8A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523" r="10661" b="4164"/>
          <a:stretch/>
        </p:blipFill>
        <p:spPr bwMode="auto">
          <a:xfrm>
            <a:off x="-38567" y="1391992"/>
            <a:ext cx="9209863" cy="5457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C5C1B9C-7980-4F12-8838-8A28830E3C59}"/>
              </a:ext>
            </a:extLst>
          </p:cNvPr>
          <p:cNvSpPr txBox="1"/>
          <p:nvPr/>
        </p:nvSpPr>
        <p:spPr>
          <a:xfrm>
            <a:off x="3134226" y="1130382"/>
            <a:ext cx="2851484" cy="954107"/>
          </a:xfrm>
          <a:prstGeom prst="rect">
            <a:avLst/>
          </a:prstGeom>
          <a:solidFill>
            <a:schemeClr val="bg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أعمال الرسل</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11: 19-30</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F36287C5-7AC3-5D4A-BD18-BDF4C8A97180}"/>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1" eaLnBrk="1" fontAlgn="base" latinLnBrk="0" hangingPunct="1">
              <a:lnSpc>
                <a:spcPct val="100000"/>
              </a:lnSpc>
              <a:spcBef>
                <a:spcPct val="20000"/>
              </a:spcBef>
              <a:spcAft>
                <a:spcPts val="0"/>
              </a:spcAft>
              <a:buClr>
                <a:srgbClr val="FFCC00"/>
              </a:buClr>
              <a:buSzPct val="70000"/>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تم وعظها من قبل د. جيم هارملينغ</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في كنيسة الطرق المتقاطعة الدولية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تم تحميلها من قبل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الملفات بلغات متعددة للتنزيل المجاني على</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343972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Store Vegetables to Keep Them Fresh Longer">
            <a:extLst>
              <a:ext uri="{FF2B5EF4-FFF2-40B4-BE49-F238E27FC236}">
                <a16:creationId xmlns:a16="http://schemas.microsoft.com/office/drawing/2014/main" id="{2C0E7F49-BB46-4054-9FC6-D0D192D798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654"/>
          <a:stretch/>
        </p:blipFill>
        <p:spPr bwMode="auto">
          <a:xfrm rot="5400000">
            <a:off x="1064454" y="-1088521"/>
            <a:ext cx="7026443" cy="92034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C5C1B9C-7980-4F12-8838-8A28830E3C59}"/>
              </a:ext>
            </a:extLst>
          </p:cNvPr>
          <p:cNvSpPr txBox="1"/>
          <p:nvPr/>
        </p:nvSpPr>
        <p:spPr>
          <a:xfrm>
            <a:off x="0" y="324266"/>
            <a:ext cx="7999666" cy="545727"/>
          </a:xfrm>
          <a:prstGeom prst="rect">
            <a:avLst/>
          </a:prstGeom>
          <a:solidFill>
            <a:schemeClr val="bg1"/>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ينشر الشعب رسالة الإنجيل (19-21)</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F84834E-1C60-4686-BB5F-0F110901C2FE}"/>
              </a:ext>
            </a:extLst>
          </p:cNvPr>
          <p:cNvSpPr txBox="1"/>
          <p:nvPr/>
        </p:nvSpPr>
        <p:spPr>
          <a:xfrm>
            <a:off x="-24066" y="1067237"/>
            <a:ext cx="7999666" cy="548099"/>
          </a:xfrm>
          <a:prstGeom prst="rect">
            <a:avLst/>
          </a:prstGeom>
          <a:solidFill>
            <a:schemeClr val="bg1"/>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كانوا منفتحين للمحاسبية (22)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31877A1-5742-409A-908E-192C46889B3C}"/>
              </a:ext>
            </a:extLst>
          </p:cNvPr>
          <p:cNvSpPr txBox="1"/>
          <p:nvPr/>
        </p:nvSpPr>
        <p:spPr>
          <a:xfrm>
            <a:off x="-24066" y="1810208"/>
            <a:ext cx="7999666" cy="545727"/>
          </a:xfrm>
          <a:prstGeom prst="rect">
            <a:avLst/>
          </a:prstGeom>
          <a:solidFill>
            <a:schemeClr val="bg1"/>
          </a:solidFill>
        </p:spPr>
        <p:txBody>
          <a:bodyPr wrap="square">
            <a:spAutoFit/>
          </a:bodyPr>
          <a:lstStyle/>
          <a:p>
            <a:pPr marL="0" marR="0" lvl="0" indent="0" algn="r" defTabSz="457177" rtl="0" eaLnBrk="1" fontAlgn="auto" latinLnBrk="0" hangingPunct="1">
              <a:lnSpc>
                <a:spcPct val="115000"/>
              </a:lnSpc>
              <a:spcBef>
                <a:spcPts val="1200"/>
              </a:spcBef>
              <a:spcAft>
                <a:spcPts val="0"/>
              </a:spcAft>
              <a:buClrTx/>
              <a:buSzTx/>
              <a:buFontTx/>
              <a:buNone/>
              <a:tabLst/>
              <a:defRPr/>
            </a:pPr>
            <a:r>
              <a:rPr lang="ar-JO" sz="2800" b="1" noProof="0" dirty="0">
                <a:solidFill>
                  <a:srgbClr val="000000"/>
                </a:solidFill>
                <a:latin typeface="Arial" panose="020B0604020202020204" pitchFamily="34" charset="0"/>
                <a:ea typeface="Times New Roman" panose="02020603050405020304" pitchFamily="18" charset="0"/>
                <a:cs typeface="Arial" panose="020B0604020202020204" pitchFamily="34" charset="0"/>
              </a:rPr>
              <a:t>كانوا ثابتين في إيمانهم (23-24)</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p:sp>
        <p:nvSpPr>
          <p:cNvPr id="13" name="TextBox 12">
            <a:extLst>
              <a:ext uri="{FF2B5EF4-FFF2-40B4-BE49-F238E27FC236}">
                <a16:creationId xmlns:a16="http://schemas.microsoft.com/office/drawing/2014/main" id="{54CAA58B-849D-4995-937B-6A47AE95636C}"/>
              </a:ext>
            </a:extLst>
          </p:cNvPr>
          <p:cNvSpPr txBox="1"/>
          <p:nvPr/>
        </p:nvSpPr>
        <p:spPr>
          <a:xfrm>
            <a:off x="2170196" y="3167680"/>
            <a:ext cx="4803608" cy="1384995"/>
          </a:xfrm>
          <a:prstGeom prst="rect">
            <a:avLst/>
          </a:prstGeom>
          <a:solidFill>
            <a:schemeClr val="tx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أعمال الرسل</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26: 28</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lvl="0" defTabSz="457177" fontAlgn="auto">
              <a:spcBef>
                <a:spcPts val="0"/>
              </a:spcBef>
              <a:spcAft>
                <a:spcPts val="0"/>
              </a:spcAft>
              <a:defRPr/>
            </a:pPr>
            <a:r>
              <a:rPr lang="ar-JO" sz="2800" b="1" dirty="0">
                <a:solidFill>
                  <a:srgbClr val="FFFFFF"/>
                </a:solidFill>
                <a:latin typeface="Arial" panose="020B0604020202020204" pitchFamily="34" charset="0"/>
                <a:ea typeface="+mn-ea"/>
                <a:cs typeface="Arial" panose="020B0604020202020204" pitchFamily="34" charset="0"/>
              </a:rPr>
              <a:t>فقال أغريباس لبولس: بقليل تقنعني أن أصير </a:t>
            </a:r>
            <a:r>
              <a:rPr lang="ar-JO" sz="2800" b="1" u="sng" dirty="0">
                <a:solidFill>
                  <a:srgbClr val="FFFFFF"/>
                </a:solidFill>
                <a:latin typeface="Arial" panose="020B0604020202020204" pitchFamily="34" charset="0"/>
                <a:ea typeface="+mn-ea"/>
                <a:cs typeface="Arial" panose="020B0604020202020204" pitchFamily="34" charset="0"/>
              </a:rPr>
              <a:t>مسيحياً</a:t>
            </a:r>
            <a:r>
              <a:rPr lang="ar-JO" sz="2800" b="1" dirty="0">
                <a:solidFill>
                  <a:srgbClr val="FFFFFF"/>
                </a:solidFill>
                <a:latin typeface="Arial" panose="020B0604020202020204" pitchFamily="34" charset="0"/>
                <a:ea typeface="+mn-ea"/>
                <a:cs typeface="Arial" panose="020B0604020202020204" pitchFamily="34" charset="0"/>
              </a:rPr>
              <a:t>؟</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4466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9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2004:Templates:Presentations:Designs:Blends</Template>
  <TotalTime>24894</TotalTime>
  <Words>10715</Words>
  <Application>Microsoft Macintosh PowerPoint</Application>
  <PresentationFormat>On-screen Show (4:3)</PresentationFormat>
  <Paragraphs>1809</Paragraphs>
  <Slides>221</Slides>
  <Notes>177</Notes>
  <HiddenSlides>0</HiddenSlides>
  <MMClips>1</MMClips>
  <ScaleCrop>false</ScaleCrop>
  <HeadingPairs>
    <vt:vector size="6" baseType="variant">
      <vt:variant>
        <vt:lpstr>Fonts Used</vt:lpstr>
      </vt:variant>
      <vt:variant>
        <vt:i4>29</vt:i4>
      </vt:variant>
      <vt:variant>
        <vt:lpstr>Theme</vt:lpstr>
      </vt:variant>
      <vt:variant>
        <vt:i4>56</vt:i4>
      </vt:variant>
      <vt:variant>
        <vt:lpstr>Slide Titles</vt:lpstr>
      </vt:variant>
      <vt:variant>
        <vt:i4>221</vt:i4>
      </vt:variant>
    </vt:vector>
  </HeadingPairs>
  <TitlesOfParts>
    <vt:vector size="306" baseType="lpstr">
      <vt:lpstr>Arail</vt:lpstr>
      <vt:lpstr>Jott 43 Extended</vt:lpstr>
      <vt:lpstr>ＭＳ Ｐゴシック</vt:lpstr>
      <vt:lpstr>Osaka</vt:lpstr>
      <vt:lpstr>新細明體</vt:lpstr>
      <vt:lpstr>宋体</vt:lpstr>
      <vt:lpstr>宋体</vt:lpstr>
      <vt:lpstr>system-ui</vt:lpstr>
      <vt:lpstr>Times</vt:lpstr>
      <vt:lpstr>Arial</vt:lpstr>
      <vt:lpstr>Arial Black</vt:lpstr>
      <vt:lpstr>Arial Narrow</vt:lpstr>
      <vt:lpstr>Calibri</vt:lpstr>
      <vt:lpstr>Calibri Light</vt:lpstr>
      <vt:lpstr>Candara</vt:lpstr>
      <vt:lpstr>Comic Sans MS</vt:lpstr>
      <vt:lpstr>Garamond</vt:lpstr>
      <vt:lpstr>Gill Sans MT</vt:lpstr>
      <vt:lpstr>Helvetica</vt:lpstr>
      <vt:lpstr>Helvetica Neue</vt:lpstr>
      <vt:lpstr>Helvetica Neue Black Condensed</vt:lpstr>
      <vt:lpstr>Lucida Grande</vt:lpstr>
      <vt:lpstr>Monotype Sorts</vt:lpstr>
      <vt:lpstr>Tahoma</vt:lpstr>
      <vt:lpstr>Times New Roman</vt:lpstr>
      <vt:lpstr>Trebuchet MS</vt:lpstr>
      <vt:lpstr>Tw Cen MT</vt:lpstr>
      <vt:lpstr>Verdana</vt:lpstr>
      <vt:lpstr>Wingdings</vt:lpstr>
      <vt:lpstr>Strategic</vt:lpstr>
      <vt:lpstr>Fireworks</vt:lpstr>
      <vt:lpstr>3_Balance</vt:lpstr>
      <vt:lpstr>Columns</vt:lpstr>
      <vt:lpstr>Warp</vt:lpstr>
      <vt:lpstr>4_Default Design</vt:lpstr>
      <vt:lpstr>1_Strategic</vt:lpstr>
      <vt:lpstr>Default Design</vt:lpstr>
      <vt:lpstr>Office Theme</vt:lpstr>
      <vt:lpstr>5_Default Design</vt:lpstr>
      <vt:lpstr>5_Strategic</vt:lpstr>
      <vt:lpstr>2_Stream</vt:lpstr>
      <vt:lpstr>10_Custom Design</vt:lpstr>
      <vt:lpstr>11_Custom Design</vt:lpstr>
      <vt:lpstr>6_Blank Presentation</vt:lpstr>
      <vt:lpstr>13_Blank Presentation</vt:lpstr>
      <vt:lpstr>14_Blank Presentation</vt:lpstr>
      <vt:lpstr>3_Stream</vt:lpstr>
      <vt:lpstr>8_Office Theme</vt:lpstr>
      <vt:lpstr>9_Office Theme</vt:lpstr>
      <vt:lpstr>50_Blank Presentation</vt:lpstr>
      <vt:lpstr>10_Office Theme</vt:lpstr>
      <vt:lpstr>Custom Design</vt:lpstr>
      <vt:lpstr>1_Custom Design</vt:lpstr>
      <vt:lpstr>51_Blank Presentation</vt:lpstr>
      <vt:lpstr>16_Blank Presentation</vt:lpstr>
      <vt:lpstr>Fireball</vt:lpstr>
      <vt:lpstr>5_Blank Presentation</vt:lpstr>
      <vt:lpstr>19_Default Design</vt:lpstr>
      <vt:lpstr>2_Custom Design</vt:lpstr>
      <vt:lpstr>3_Custom Design</vt:lpstr>
      <vt:lpstr>4_Office Theme</vt:lpstr>
      <vt:lpstr>49_Blank Presentation</vt:lpstr>
      <vt:lpstr>8_Strategic</vt:lpstr>
      <vt:lpstr>7_Office Theme</vt:lpstr>
      <vt:lpstr>6_Strategic</vt:lpstr>
      <vt:lpstr>9_Strategic</vt:lpstr>
      <vt:lpstr>25_Default Design</vt:lpstr>
      <vt:lpstr>7_Default Design</vt:lpstr>
      <vt:lpstr>6_Expedition</vt:lpstr>
      <vt:lpstr>2_Strategic</vt:lpstr>
      <vt:lpstr>Blank Presentation</vt:lpstr>
      <vt:lpstr>7_Blank Presentation</vt:lpstr>
      <vt:lpstr>1_Balance</vt:lpstr>
      <vt:lpstr>1_Fireworks</vt:lpstr>
      <vt:lpstr>2_Full Moon</vt:lpstr>
      <vt:lpstr>2_Bar Code</vt:lpstr>
      <vt:lpstr>1_Borealis</vt:lpstr>
      <vt:lpstr>1_Circuit</vt:lpstr>
      <vt:lpstr>2_Balance</vt:lpstr>
      <vt:lpstr>1_Clipboard</vt:lpstr>
      <vt:lpstr>1_Schmooze</vt:lpstr>
      <vt:lpstr>2_Beam</vt:lpstr>
      <vt:lpstr>2_Blank Presentation</vt:lpstr>
      <vt:lpstr>1_Curtain Call</vt:lpstr>
      <vt:lpstr>11_Office Theme</vt:lpstr>
      <vt:lpstr>أعمال الرسل ٩-١٤ </vt:lpstr>
      <vt:lpstr>الكلمة المفتاحية</vt:lpstr>
      <vt:lpstr>الموضوع الرئيسي</vt:lpstr>
      <vt:lpstr>الآية المفتاحية</vt:lpstr>
      <vt:lpstr>التلخيص والتطبيق</vt:lpstr>
      <vt:lpstr>بيان الملكوت</vt:lpstr>
      <vt:lpstr>العهد</vt:lpstr>
      <vt:lpstr>الفداء</vt:lpstr>
      <vt:lpstr>النبوة (رب، إله) </vt:lpstr>
      <vt:lpstr>جدول السفر</vt:lpstr>
      <vt:lpstr>أعمال الرسل</vt:lpstr>
      <vt:lpstr>كن شاهداً</vt:lpstr>
      <vt:lpstr>وقفة ( دور )الشاهد</vt:lpstr>
      <vt:lpstr>لماذا يجب أن  نشهد ؟؟</vt:lpstr>
      <vt:lpstr>أولاً: لقد سبقنا الله حتى نبدأ من حيث نحن .. (١:١ – ٦: ٧ )</vt:lpstr>
      <vt:lpstr>ثانياً: يعود المجد لله عندما نشهد خارج منطقة راحتنا (٦: ٨-٨ : ٤٠) </vt:lpstr>
      <vt:lpstr>ثالثاً: سيستخدمنا الله لنشر الملكوت إلى آخر مكان لم يتم الوصول إليه (٩-٢٨).</vt:lpstr>
      <vt:lpstr>الفكرة الرئيسية للسفر</vt:lpstr>
      <vt:lpstr> ما هو دورك في خطة الله التي بدأها في تاريخ الكنيسة المبكر؟</vt:lpstr>
      <vt:lpstr>PowerPoint Presentation</vt:lpstr>
      <vt:lpstr>Slides on  أعمال الرسل 9 </vt:lpstr>
      <vt:lpstr>وجهة نظر التوسع في أعمال الرسل</vt:lpstr>
      <vt:lpstr>PowerPoint Presentation</vt:lpstr>
      <vt:lpstr>PowerPoint Presentation</vt:lpstr>
      <vt:lpstr>PowerPoint Presentation</vt:lpstr>
      <vt:lpstr>PowerPoint Presentation</vt:lpstr>
      <vt:lpstr>PowerPoint Presentation</vt:lpstr>
      <vt:lpstr>رحلات بولس المبكرة</vt:lpstr>
      <vt:lpstr>الطريق إلى  دمشق</vt:lpstr>
      <vt:lpstr>PowerPoint Presentation</vt:lpstr>
      <vt:lpstr>PowerPoint Presentation</vt:lpstr>
      <vt:lpstr>PowerPoint Presentation</vt:lpstr>
      <vt:lpstr>PowerPoint Presentation</vt:lpstr>
      <vt:lpstr>دمشق الرومانية</vt:lpstr>
      <vt:lpstr>الشارع المستقيم</vt:lpstr>
      <vt:lpstr>PowerPoint Presentation</vt:lpstr>
      <vt:lpstr>PowerPoint Presentation</vt:lpstr>
      <vt:lpstr>PowerPoint Presentation</vt:lpstr>
      <vt:lpstr>شاول الذي أصبح بولس</vt:lpstr>
      <vt:lpstr>PowerPoint Presentation</vt:lpstr>
      <vt:lpstr>Slides on  أعمال الرسل 10 </vt:lpstr>
      <vt:lpstr>تنفيذ                 التغيير</vt:lpstr>
      <vt:lpstr>التغيير</vt:lpstr>
      <vt:lpstr>إروين مكمانوس</vt:lpstr>
      <vt:lpstr>تحتضن  التغيير</vt:lpstr>
      <vt:lpstr>الأزمة والتغيير</vt:lpstr>
      <vt:lpstr>مبادئ صنع التغيير من أعمال 10</vt:lpstr>
      <vt:lpstr>خلفية بسيطة ...</vt:lpstr>
      <vt:lpstr>أحياناً يسيء المسيحيون معاملة الآخرين من مجموعات عرقية مختلفة</vt:lpstr>
      <vt:lpstr>أعمال ٨:١</vt:lpstr>
      <vt:lpstr>إلى أين نذهب</vt:lpstr>
      <vt:lpstr>1. يحضر الله شعبه دائماً للتغيير</vt:lpstr>
      <vt:lpstr>لقد حفظ الله الكنيسة من الإنقسام  رغم وجود المؤمنين الجدد  من الأمم. (أعمال الرسل 9: 32- 12: 24).</vt:lpstr>
      <vt:lpstr>أ. أعدّ الله الكنيسة اليهودية لتشمل الأمم.      (9: 32 – 10: 16). </vt:lpstr>
      <vt:lpstr>ثلاث موجات من التغيير...</vt:lpstr>
      <vt:lpstr>إعداد بطرس: الخطوة 1</vt:lpstr>
      <vt:lpstr>إعداد بطرس: الخطوة 2</vt:lpstr>
      <vt:lpstr>الويل لمن كان دباغًا بالتجارة</vt:lpstr>
      <vt:lpstr>لم يكن بطرس مثل يونان في يافا</vt:lpstr>
      <vt:lpstr>إعداد كرنيليوس (10: 1- 8).</vt:lpstr>
      <vt:lpstr>ماذا سيفعل الله بهؤلاء الرجال النجسين؟</vt:lpstr>
      <vt:lpstr>قم يا بطرس اذبح وكل</vt:lpstr>
      <vt:lpstr>أية أطعمة؟</vt:lpstr>
      <vt:lpstr>PowerPoint Presentation</vt:lpstr>
      <vt:lpstr>PowerPoint Presentation</vt:lpstr>
      <vt:lpstr>س. كيف تغلب الله على التحيز الموجود في كنيسة أورشليم؟</vt:lpstr>
      <vt:lpstr>ب. يحضرنا الله من أجل التغيير اليوم أيضاً</vt:lpstr>
      <vt:lpstr>1. يحضر الله شعبه دائماً للتغيير</vt:lpstr>
      <vt:lpstr>2. يبادر الله بالتغيير بنفسه</vt:lpstr>
      <vt:lpstr>مبادرة الله</vt:lpstr>
      <vt:lpstr>قيصرية: المحبوبة والمحتقرة</vt:lpstr>
      <vt:lpstr>تجاوب بطرس</vt:lpstr>
      <vt:lpstr>منح الله روحه لكرنيليوس</vt:lpstr>
      <vt:lpstr>ب. يبدأ الله العديد من التغييرات التي لا علاقة لنا بها.</vt:lpstr>
      <vt:lpstr>1. يحضر الله شعبه دائماً للتغيير</vt:lpstr>
      <vt:lpstr>2. يبادر الله بالتغيير بنفسه</vt:lpstr>
      <vt:lpstr>3. علينا أن      نحتضن خطط          الله الجديدة</vt:lpstr>
      <vt:lpstr>Slides on  أعمال الرسل 11 </vt:lpstr>
      <vt:lpstr>أ. كان على كنيسة أورشليم أن تقبل اهتداء    الأمم لأن هذا التغيير كان من الله (10: 45- 11: 18)</vt:lpstr>
      <vt:lpstr>ردود الفعل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يجب علينا أن نتقبل التغييرات بفارغ الصبر عندما يبدأها الله نفسه</vt:lpstr>
      <vt:lpstr>الفكرة الرئيسية لا تزال ضبابية...؟</vt:lpstr>
      <vt:lpstr>يجب علينا أن  نتقبل التغيير بشغف لأن الله هو المبادر به (الفكرة الرئيسية)</vt:lpstr>
      <vt:lpstr>Faith Hops</vt:lpstr>
      <vt:lpstr>Tradition</vt:lpstr>
      <vt:lpstr>هل أنت على استعداد لتبني أي تغيير من شأنه أن يعزز الإنجيل بشكل أكثر فعالية؟</vt:lpstr>
      <vt:lpstr>رؤيتنا</vt:lpstr>
      <vt:lpstr>PowerPoint Presentation</vt:lpstr>
      <vt:lpstr>PowerPoint Presentation</vt:lpstr>
      <vt:lpstr>PowerPoint Presentation</vt:lpstr>
      <vt:lpstr>PowerPoint Presentation</vt:lpstr>
      <vt:lpstr>PowerPoint Presentation</vt:lpstr>
      <vt:lpstr>PowerPoint Presentation</vt:lpstr>
      <vt:lpstr>Slides on  أعمال الرسل 12 </vt:lpstr>
      <vt:lpstr>إلهنا الذي لا يمكن إيقافه</vt:lpstr>
      <vt:lpstr>سفر أعمال الرسل في 3 دقائق (TheChurchatBrookHills.mp4)</vt:lpstr>
      <vt:lpstr>المقاومة اليهودية في أعمال الرسل</vt:lpstr>
      <vt:lpstr>رحلات بولس المبكرة</vt:lpstr>
      <vt:lpstr>المقاومة اليهودية في أعمال الرسل</vt:lpstr>
      <vt:lpstr>هل يمكن إيقاف خطة الله؟</vt:lpstr>
      <vt:lpstr>آمن بنفسك وستصير شخصاً لا يمكن إيقافه.</vt:lpstr>
      <vt:lpstr>هل أنت شخص لا يمكن إيقافه؟</vt:lpstr>
      <vt:lpstr>النسخ المسيحية</vt:lpstr>
      <vt:lpstr> كيف استمر اليهود في رفض الإنجيل؟</vt:lpstr>
      <vt:lpstr>الأنماط: أعمال الرسل 12 واليوم</vt:lpstr>
      <vt:lpstr>إلهنا</vt:lpstr>
      <vt:lpstr>PowerPoint Presentation</vt:lpstr>
      <vt:lpstr> كيف استمر اليهود في رفض الإنجيل؟</vt:lpstr>
      <vt:lpstr>تحديات كنيسة أورشليم في 44م</vt:lpstr>
      <vt:lpstr> حفيد هيرودس أغريباس الأول حكم كل إسرائيل 7 سنوات من 37-44م (أعمال الرسل 12: 1)</vt:lpstr>
      <vt:lpstr>المقاومة اليهودية في أعمال الرسل</vt:lpstr>
      <vt:lpstr>تحديات كنيسة أورشليم في 44م</vt:lpstr>
      <vt:lpstr>هروب بطرس المعجزي من السجن</vt:lpstr>
      <vt:lpstr>هروب بطرس المعجزي من السجن</vt:lpstr>
      <vt:lpstr>هروب بطرس المعجزي من السجن</vt:lpstr>
      <vt:lpstr>هروب بطرس المعجزي من السجن</vt:lpstr>
      <vt:lpstr>هروب بطرس المعجزي من السجن</vt:lpstr>
      <vt:lpstr>هروب بطرس المعجزي من السجن</vt:lpstr>
      <vt:lpstr>هروب بطرس المعجزي من السجن</vt:lpstr>
      <vt:lpstr>هروب بطرس المعجزي من السجن</vt:lpstr>
      <vt:lpstr>هروب بطرس المعجزي من السجن</vt:lpstr>
      <vt:lpstr>تحديات كنيسة أورشليم في 44م</vt:lpstr>
      <vt:lpstr>أغريباس الأول حفيد هيرودس أكلته الديدان (أعمال الرسل 12: 23)</vt:lpstr>
      <vt:lpstr>أدان الله هيرودس لكنه أنعش كنيسته</vt:lpstr>
      <vt:lpstr>تقارير التطور</vt:lpstr>
      <vt:lpstr>الفكرة الرئيسية في أعمال الرسل 12: 1-24</vt:lpstr>
      <vt:lpstr>مزمور 31: 23-24</vt:lpstr>
      <vt:lpstr>PowerPoint Presentation</vt:lpstr>
      <vt:lpstr>عودة اليهود في القرن العشرين</vt:lpstr>
      <vt:lpstr> شجع هتلر اليهود  للعودة إلى ديارهم</vt:lpstr>
      <vt:lpstr> شجع هتلر اليهود  للعودة إلى ديارهم</vt:lpstr>
      <vt:lpstr>Paul’s Thorn in the Flesh</vt:lpstr>
      <vt:lpstr>قادنا الله للانتقال من آسيا إلى الشرق الأوسط وشمال أفريقيا</vt:lpstr>
      <vt:lpstr>هل تعرف دول الشرق الأوسط وشمال إفريقيا؟</vt:lpstr>
      <vt:lpstr>هل تعرف دول الشرق الأوسط وشمال إفريقيا؟</vt:lpstr>
      <vt:lpstr>مؤسسة الدراسات اللاهوتية الأردنية (جيتس)</vt:lpstr>
      <vt:lpstr>الفكرة الرئيسية في أعمال الرسل 12: 1-24</vt:lpstr>
      <vt:lpstr>إلهنا</vt:lpstr>
      <vt:lpstr>ماذا عنك؟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أعمال ٨:١</vt:lpstr>
      <vt:lpstr>PowerPoint Presentation</vt:lpstr>
      <vt:lpstr>Slides on  أعمال الرسل 13 </vt:lpstr>
      <vt:lpstr>كنيسة أنطاكية (أعمال الرسل 13)</vt:lpstr>
      <vt:lpstr>الأنبياء والمعلمون الأوائل</vt:lpstr>
      <vt:lpstr>ملخص وجهات النظر النبوية</vt:lpstr>
      <vt:lpstr>التعليم مقابل النبوة</vt:lpstr>
      <vt:lpstr>التعليم مقابل النبوة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أعمال الرسل  14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التسلسل الزمني لسفر أعمال الرسل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الإمبراطورية الرومانية</vt:lpstr>
      <vt:lpstr>رقم 1- الصنارة: المختبر</vt:lpstr>
      <vt:lpstr>لماذا يجب أن  نشهد ؟؟</vt:lpstr>
      <vt:lpstr>الفكرة الرئيسية للسفر</vt:lpstr>
      <vt:lpstr>أولاً: لقد سبقنا الله حتى نبدأ من حيث نحن .. (١:١ – ٦: ٧ )</vt:lpstr>
      <vt:lpstr>ثانياً: يعود المجد لله عندما نشهد خارج منطقة راحتنا (٦: ٨-٨ : ٤٠) </vt:lpstr>
      <vt:lpstr>ثالثاً: سيستخدمنا الله لنشر الملكوت إلى آخر مكان لم يتم الوصول إليه (٩-٢٨).</vt:lpstr>
      <vt:lpstr>التلخيص والتطبيق</vt:lpstr>
      <vt:lpstr> ما هو دورك في خطة الله التي بدأها في تاريخ الكنيسة المبكر؟</vt:lpstr>
      <vt:lpstr>اشهد في أورشليم الخاصة بك: داخل منطقة راحتك اشهد في اليهودية والسامرة الخاصة بك: خارج منطقة راحتك اشهد لكل العالم:  شارك حتى تصل إلى أقصى جزء </vt:lpstr>
      <vt:lpstr>PowerPoint Presentation</vt:lpstr>
      <vt:lpstr>وعظ العهد الجديد • BibleStudyDownloads.org</vt:lpstr>
      <vt:lpstr>The Church's One Foundation 1 of 4 </vt:lpstr>
      <vt:lpstr>The Church's One Foundation 2 of 4 </vt:lpstr>
      <vt:lpstr>The Church's One Foundation 3 of 4 </vt:lpstr>
      <vt:lpstr>The Church's One Foundation 4 of 4</vt:lpstr>
      <vt:lpstr>The Church's One Foundation 4 of 4</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489</cp:revision>
  <dcterms:created xsi:type="dcterms:W3CDTF">2009-02-04T00:08:16Z</dcterms:created>
  <dcterms:modified xsi:type="dcterms:W3CDTF">2024-03-03T05:27:44Z</dcterms:modified>
</cp:coreProperties>
</file>